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63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50" r:id="rId12"/>
    <p:sldId id="349" r:id="rId13"/>
    <p:sldId id="351" r:id="rId14"/>
    <p:sldId id="352" r:id="rId15"/>
    <p:sldId id="340" r:id="rId16"/>
    <p:sldId id="275" r:id="rId17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3645024"/>
            <a:ext cx="7772400" cy="1470025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513278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7" name="Metin Yer Tutucusu 2"/>
          <p:cNvSpPr>
            <a:spLocks noGrp="1"/>
          </p:cNvSpPr>
          <p:nvPr>
            <p:ph type="body" idx="10"/>
          </p:nvPr>
        </p:nvSpPr>
        <p:spPr>
          <a:xfrm>
            <a:off x="467544" y="6381328"/>
            <a:ext cx="4644008" cy="360040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Metin Yer Tutucusu 2"/>
          <p:cNvSpPr>
            <a:spLocks noGrp="1"/>
          </p:cNvSpPr>
          <p:nvPr>
            <p:ph type="body" idx="11"/>
          </p:nvPr>
        </p:nvSpPr>
        <p:spPr>
          <a:xfrm>
            <a:off x="4824536" y="6381328"/>
            <a:ext cx="3851920" cy="360040"/>
          </a:xfrm>
        </p:spPr>
        <p:txBody>
          <a:bodyPr anchor="b"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Metin Yer Tutucusu 2"/>
          <p:cNvSpPr>
            <a:spLocks noGrp="1"/>
          </p:cNvSpPr>
          <p:nvPr>
            <p:ph type="body" idx="12"/>
          </p:nvPr>
        </p:nvSpPr>
        <p:spPr>
          <a:xfrm>
            <a:off x="1259632" y="44624"/>
            <a:ext cx="4644008" cy="404664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Metin Yer Tutucusu 2"/>
          <p:cNvSpPr>
            <a:spLocks noGrp="1"/>
          </p:cNvSpPr>
          <p:nvPr>
            <p:ph type="body" idx="13"/>
          </p:nvPr>
        </p:nvSpPr>
        <p:spPr>
          <a:xfrm>
            <a:off x="4824536" y="44624"/>
            <a:ext cx="3851920" cy="432049"/>
          </a:xfrm>
        </p:spPr>
        <p:txBody>
          <a:bodyPr anchor="b">
            <a:normAutofit/>
          </a:bodyPr>
          <a:lstStyle>
            <a:lvl1pPr marL="0" indent="0" algn="r">
              <a:buNone/>
              <a:defRPr sz="1400" i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844824"/>
            <a:ext cx="4038600" cy="42813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13" name="Başlık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14" name="İçerik Yer Tutucusu 2"/>
          <p:cNvSpPr>
            <a:spLocks noGrp="1"/>
          </p:cNvSpPr>
          <p:nvPr>
            <p:ph sz="half" idx="14"/>
          </p:nvPr>
        </p:nvSpPr>
        <p:spPr>
          <a:xfrm>
            <a:off x="4644008" y="1844824"/>
            <a:ext cx="4038600" cy="42813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15" name="Metin Yer Tutucusu 2"/>
          <p:cNvSpPr>
            <a:spLocks noGrp="1"/>
          </p:cNvSpPr>
          <p:nvPr>
            <p:ph type="body" idx="10"/>
          </p:nvPr>
        </p:nvSpPr>
        <p:spPr>
          <a:xfrm>
            <a:off x="467544" y="6381328"/>
            <a:ext cx="4644008" cy="360040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Metin Yer Tutucusu 2"/>
          <p:cNvSpPr>
            <a:spLocks noGrp="1"/>
          </p:cNvSpPr>
          <p:nvPr>
            <p:ph type="body" idx="11"/>
          </p:nvPr>
        </p:nvSpPr>
        <p:spPr>
          <a:xfrm>
            <a:off x="4824536" y="6381328"/>
            <a:ext cx="3851920" cy="360040"/>
          </a:xfrm>
        </p:spPr>
        <p:txBody>
          <a:bodyPr anchor="b"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7" name="Metin Yer Tutucusu 2"/>
          <p:cNvSpPr>
            <a:spLocks noGrp="1"/>
          </p:cNvSpPr>
          <p:nvPr>
            <p:ph type="body" idx="12"/>
          </p:nvPr>
        </p:nvSpPr>
        <p:spPr>
          <a:xfrm>
            <a:off x="1259632" y="44624"/>
            <a:ext cx="4644008" cy="404664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8" name="Metin Yer Tutucusu 2"/>
          <p:cNvSpPr>
            <a:spLocks noGrp="1"/>
          </p:cNvSpPr>
          <p:nvPr>
            <p:ph type="body" idx="13"/>
          </p:nvPr>
        </p:nvSpPr>
        <p:spPr>
          <a:xfrm>
            <a:off x="4824536" y="44624"/>
            <a:ext cx="3851920" cy="432049"/>
          </a:xfrm>
        </p:spPr>
        <p:txBody>
          <a:bodyPr anchor="b">
            <a:normAutofit/>
          </a:bodyPr>
          <a:lstStyle>
            <a:lvl1pPr marL="0" indent="0" algn="r">
              <a:buNone/>
              <a:defRPr sz="1400" i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şlık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11" name="Metin Yer Tutucusu 2"/>
          <p:cNvSpPr>
            <a:spLocks noGrp="1"/>
          </p:cNvSpPr>
          <p:nvPr>
            <p:ph type="body" idx="10"/>
          </p:nvPr>
        </p:nvSpPr>
        <p:spPr>
          <a:xfrm>
            <a:off x="467544" y="6381328"/>
            <a:ext cx="4644008" cy="360040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Metin Yer Tutucusu 2"/>
          <p:cNvSpPr>
            <a:spLocks noGrp="1"/>
          </p:cNvSpPr>
          <p:nvPr>
            <p:ph type="body" idx="11"/>
          </p:nvPr>
        </p:nvSpPr>
        <p:spPr>
          <a:xfrm>
            <a:off x="4824536" y="6381328"/>
            <a:ext cx="3851920" cy="360040"/>
          </a:xfrm>
        </p:spPr>
        <p:txBody>
          <a:bodyPr anchor="b"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3" name="Metin Yer Tutucusu 2"/>
          <p:cNvSpPr>
            <a:spLocks noGrp="1"/>
          </p:cNvSpPr>
          <p:nvPr>
            <p:ph type="body" idx="12"/>
          </p:nvPr>
        </p:nvSpPr>
        <p:spPr>
          <a:xfrm>
            <a:off x="1259632" y="44624"/>
            <a:ext cx="4644008" cy="404664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Metin Yer Tutucusu 2"/>
          <p:cNvSpPr>
            <a:spLocks noGrp="1"/>
          </p:cNvSpPr>
          <p:nvPr>
            <p:ph type="body" idx="13"/>
          </p:nvPr>
        </p:nvSpPr>
        <p:spPr>
          <a:xfrm>
            <a:off x="4824536" y="44624"/>
            <a:ext cx="3851920" cy="432049"/>
          </a:xfrm>
        </p:spPr>
        <p:txBody>
          <a:bodyPr anchor="b">
            <a:normAutofit/>
          </a:bodyPr>
          <a:lstStyle>
            <a:lvl1pPr marL="0" indent="0" algn="r">
              <a:buNone/>
              <a:defRPr sz="1400" i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etin Yer Tutucusu 2"/>
          <p:cNvSpPr>
            <a:spLocks noGrp="1"/>
          </p:cNvSpPr>
          <p:nvPr>
            <p:ph type="body" idx="10"/>
          </p:nvPr>
        </p:nvSpPr>
        <p:spPr>
          <a:xfrm>
            <a:off x="467544" y="6381328"/>
            <a:ext cx="4644008" cy="360040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Metin Yer Tutucusu 2"/>
          <p:cNvSpPr>
            <a:spLocks noGrp="1"/>
          </p:cNvSpPr>
          <p:nvPr>
            <p:ph type="body" idx="11"/>
          </p:nvPr>
        </p:nvSpPr>
        <p:spPr>
          <a:xfrm>
            <a:off x="4824536" y="6381328"/>
            <a:ext cx="3851920" cy="360040"/>
          </a:xfrm>
        </p:spPr>
        <p:txBody>
          <a:bodyPr anchor="b"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Metin Yer Tutucusu 2"/>
          <p:cNvSpPr>
            <a:spLocks noGrp="1"/>
          </p:cNvSpPr>
          <p:nvPr>
            <p:ph type="body" idx="12"/>
          </p:nvPr>
        </p:nvSpPr>
        <p:spPr>
          <a:xfrm>
            <a:off x="1259632" y="44624"/>
            <a:ext cx="4644008" cy="404664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Metin Yer Tutucusu 2"/>
          <p:cNvSpPr>
            <a:spLocks noGrp="1"/>
          </p:cNvSpPr>
          <p:nvPr>
            <p:ph type="body" idx="13"/>
          </p:nvPr>
        </p:nvSpPr>
        <p:spPr>
          <a:xfrm>
            <a:off x="4824536" y="44624"/>
            <a:ext cx="3851920" cy="432049"/>
          </a:xfrm>
        </p:spPr>
        <p:txBody>
          <a:bodyPr anchor="b">
            <a:normAutofit/>
          </a:bodyPr>
          <a:lstStyle>
            <a:lvl1pPr marL="0" indent="0" algn="r">
              <a:buNone/>
              <a:defRPr sz="1400" i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5153744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1035496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72048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Metin Yer Tutucusu 2"/>
          <p:cNvSpPr>
            <a:spLocks noGrp="1"/>
          </p:cNvSpPr>
          <p:nvPr>
            <p:ph type="body" idx="10"/>
          </p:nvPr>
        </p:nvSpPr>
        <p:spPr>
          <a:xfrm>
            <a:off x="467544" y="6381328"/>
            <a:ext cx="4644008" cy="360040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3" name="Metin Yer Tutucusu 2"/>
          <p:cNvSpPr>
            <a:spLocks noGrp="1"/>
          </p:cNvSpPr>
          <p:nvPr>
            <p:ph type="body" idx="11"/>
          </p:nvPr>
        </p:nvSpPr>
        <p:spPr>
          <a:xfrm>
            <a:off x="4824536" y="6381328"/>
            <a:ext cx="3851920" cy="360040"/>
          </a:xfrm>
        </p:spPr>
        <p:txBody>
          <a:bodyPr anchor="b"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Metin Yer Tutucusu 2"/>
          <p:cNvSpPr>
            <a:spLocks noGrp="1"/>
          </p:cNvSpPr>
          <p:nvPr>
            <p:ph type="body" idx="12"/>
          </p:nvPr>
        </p:nvSpPr>
        <p:spPr>
          <a:xfrm>
            <a:off x="1259632" y="44624"/>
            <a:ext cx="4644008" cy="404664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5" name="Metin Yer Tutucusu 2"/>
          <p:cNvSpPr>
            <a:spLocks noGrp="1"/>
          </p:cNvSpPr>
          <p:nvPr>
            <p:ph type="body" idx="13"/>
          </p:nvPr>
        </p:nvSpPr>
        <p:spPr>
          <a:xfrm>
            <a:off x="4824536" y="44624"/>
            <a:ext cx="3851920" cy="432049"/>
          </a:xfrm>
        </p:spPr>
        <p:txBody>
          <a:bodyPr anchor="b">
            <a:normAutofit/>
          </a:bodyPr>
          <a:lstStyle>
            <a:lvl1pPr marL="0" indent="0" algn="r">
              <a:buNone/>
              <a:defRPr sz="1400" i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457200" y="6521450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3124200" y="6521450"/>
            <a:ext cx="2895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6553200" y="6521450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B712D96-AF95-4D6D-8456-DBA90AAFEB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39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57200" y="6521450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6553200" y="6521450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F4D1C83-496B-4CCA-B414-4AEF5DE3A7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398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457200" y="7016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457200" y="18446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Metin Yer Tutucusu 3"/>
          <p:cNvSpPr txBox="1">
            <a:spLocks/>
          </p:cNvSpPr>
          <p:nvPr userDrawn="1"/>
        </p:nvSpPr>
        <p:spPr>
          <a:xfrm>
            <a:off x="468313" y="6381750"/>
            <a:ext cx="4643437" cy="3603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tr-TR" sz="1400" dirty="0" smtClean="0">
                <a:solidFill>
                  <a:schemeClr val="bg1"/>
                </a:solidFill>
              </a:rPr>
              <a:t>Türk Dili I</a:t>
            </a:r>
            <a:endParaRPr lang="tr-TR" sz="1400" dirty="0" smtClean="0">
              <a:solidFill>
                <a:schemeClr val="bg1"/>
              </a:solidFill>
            </a:endParaRPr>
          </a:p>
        </p:txBody>
      </p:sp>
      <p:sp>
        <p:nvSpPr>
          <p:cNvPr id="5" name="Metin Yer Tutucusu 4"/>
          <p:cNvSpPr txBox="1">
            <a:spLocks/>
          </p:cNvSpPr>
          <p:nvPr userDrawn="1"/>
        </p:nvSpPr>
        <p:spPr>
          <a:xfrm>
            <a:off x="4824413" y="6381750"/>
            <a:ext cx="3851275" cy="3603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tr-TR" sz="1400" dirty="0" smtClean="0">
                <a:solidFill>
                  <a:schemeClr val="bg1"/>
                </a:solidFill>
              </a:rPr>
              <a:t>Hafta 14</a:t>
            </a:r>
            <a:endParaRPr lang="tr-TR" sz="1400" dirty="0" smtClean="0">
              <a:solidFill>
                <a:schemeClr val="bg1"/>
              </a:solidFill>
            </a:endParaRPr>
          </a:p>
        </p:txBody>
      </p:sp>
      <p:sp>
        <p:nvSpPr>
          <p:cNvPr id="6" name="Metin Yer Tutucusu 6"/>
          <p:cNvSpPr txBox="1">
            <a:spLocks/>
          </p:cNvSpPr>
          <p:nvPr userDrawn="1"/>
        </p:nvSpPr>
        <p:spPr>
          <a:xfrm>
            <a:off x="4824413" y="44450"/>
            <a:ext cx="3851275" cy="4318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tr-TR" sz="1400" dirty="0" smtClean="0">
                <a:solidFill>
                  <a:schemeClr val="bg1"/>
                </a:solidFill>
              </a:rPr>
              <a:t>1</a:t>
            </a:r>
            <a:endParaRPr lang="tr-TR" sz="1400" dirty="0" smtClean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latin typeface="Tahoma" pitchFamily="34" charset="0"/>
              </a:rPr>
              <a:t/>
            </a:r>
            <a:br>
              <a:rPr lang="tr-TR" dirty="0" smtClean="0">
                <a:latin typeface="Tahoma" pitchFamily="34" charset="0"/>
              </a:rPr>
            </a:br>
            <a:r>
              <a:rPr lang="tr-TR" dirty="0" smtClean="0">
                <a:latin typeface="Tahoma" pitchFamily="34" charset="0"/>
              </a:rPr>
              <a:t>TÜRK </a:t>
            </a:r>
            <a:r>
              <a:rPr lang="tr-TR" dirty="0">
                <a:latin typeface="Tahoma" pitchFamily="34" charset="0"/>
              </a:rPr>
              <a:t>DİLİ I</a:t>
            </a:r>
            <a:br>
              <a:rPr lang="tr-TR" dirty="0">
                <a:latin typeface="Tahoma" pitchFamily="34" charset="0"/>
              </a:rPr>
            </a:br>
            <a:endParaRPr lang="tr-TR" dirty="0"/>
          </a:p>
        </p:txBody>
      </p:sp>
      <p:sp>
        <p:nvSpPr>
          <p:cNvPr id="6" name="Alt Başlık 2"/>
          <p:cNvSpPr>
            <a:spLocks noGrp="1"/>
          </p:cNvSpPr>
          <p:nvPr>
            <p:ph type="subTitle" idx="1"/>
          </p:nvPr>
        </p:nvSpPr>
        <p:spPr>
          <a:xfrm>
            <a:off x="1331640" y="4581128"/>
            <a:ext cx="6400800" cy="2447925"/>
          </a:xfrm>
        </p:spPr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  <a:latin typeface="Arial" charset="0"/>
              </a:rPr>
              <a:t>Okutman Vedat BALKAN</a:t>
            </a:r>
            <a:endParaRPr lang="tr-TR" b="1" dirty="0" smtClean="0">
              <a:solidFill>
                <a:schemeClr val="tx1"/>
              </a:solidFill>
            </a:endParaRPr>
          </a:p>
          <a:p>
            <a:r>
              <a:rPr lang="tr-TR" b="1" dirty="0" smtClean="0">
                <a:solidFill>
                  <a:schemeClr val="tx1"/>
                </a:solidFill>
              </a:rPr>
              <a:t>Hafta </a:t>
            </a:r>
            <a:r>
              <a:rPr lang="tr-TR" b="1" dirty="0" smtClean="0">
                <a:solidFill>
                  <a:schemeClr val="tx1"/>
                </a:solidFill>
              </a:rPr>
              <a:t>14</a:t>
            </a:r>
            <a:endParaRPr lang="tr-TR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85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124743"/>
            <a:ext cx="8219256" cy="432049"/>
          </a:xfrm>
        </p:spPr>
        <p:txBody>
          <a:bodyPr/>
          <a:lstStyle/>
          <a:p>
            <a:pPr algn="l"/>
            <a:r>
              <a:rPr lang="tr-TR" sz="2800" b="1" dirty="0" smtClean="0"/>
              <a:t/>
            </a:r>
            <a:br>
              <a:rPr lang="tr-TR" sz="2800" b="1" dirty="0" smtClean="0"/>
            </a:br>
            <a:r>
              <a:rPr lang="tr-TR" sz="2800" b="1" dirty="0" smtClean="0"/>
              <a:t>14.8</a:t>
            </a:r>
            <a:r>
              <a:rPr lang="tr-TR" sz="2800" b="1" dirty="0"/>
              <a:t>. Kısaltmalar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628801"/>
            <a:ext cx="8229600" cy="3888432"/>
          </a:xfrm>
        </p:spPr>
        <p:txBody>
          <a:bodyPr/>
          <a:lstStyle/>
          <a:p>
            <a:pPr marL="0" indent="0" algn="just">
              <a:buNone/>
            </a:pPr>
            <a:r>
              <a:rPr lang="tr-TR" sz="1800" dirty="0" smtClean="0"/>
              <a:t>Kısaltma</a:t>
            </a:r>
            <a:r>
              <a:rPr lang="tr-TR" sz="1800" dirty="0"/>
              <a:t>; bir kelime, terim veya özel adın içerdiği harflerden biri veya </a:t>
            </a:r>
            <a:r>
              <a:rPr lang="tr-TR" sz="1800" dirty="0" smtClean="0"/>
              <a:t>birkaçı </a:t>
            </a:r>
            <a:r>
              <a:rPr lang="tr-TR" sz="1800" dirty="0"/>
              <a:t>ile daha kısa olarak ifade edilmesi ve sembolleştirilmesidir. </a:t>
            </a:r>
            <a:r>
              <a:rPr lang="tr-TR" sz="1800" dirty="0" smtClean="0"/>
              <a:t>İhtiyaca </a:t>
            </a:r>
            <a:r>
              <a:rPr lang="tr-TR" sz="1800" dirty="0"/>
              <a:t>göre her zaman kısaltma yapılabilir. Önemli olan yapılan </a:t>
            </a:r>
            <a:r>
              <a:rPr lang="tr-TR" sz="1800" dirty="0" smtClean="0"/>
              <a:t>kısaltmanın </a:t>
            </a:r>
            <a:r>
              <a:rPr lang="tr-TR" sz="1800" dirty="0"/>
              <a:t>benimsenmesi, yaygınlaşması ve tutunmasıdır.</a:t>
            </a:r>
          </a:p>
          <a:p>
            <a:pPr marL="0" indent="0" algn="just">
              <a:buNone/>
            </a:pPr>
            <a:r>
              <a:rPr lang="tr-TR" sz="1800" dirty="0"/>
              <a:t>Kısaltmalarda herkesçe uyulan, genel bir sistem bulunmamakla birlikte </a:t>
            </a:r>
            <a:r>
              <a:rPr lang="tr-TR" sz="1800" dirty="0" smtClean="0"/>
              <a:t>dilimizde </a:t>
            </a:r>
            <a:r>
              <a:rPr lang="tr-TR" sz="1800" dirty="0"/>
              <a:t>bazı esasların yerleştiği de görülmektedir. Kısaltmalarla ilgili </a:t>
            </a:r>
            <a:r>
              <a:rPr lang="tr-TR" sz="1800" dirty="0" smtClean="0"/>
              <a:t>bu </a:t>
            </a:r>
            <a:r>
              <a:rPr lang="tr-TR" sz="1800" dirty="0"/>
              <a:t>esasları şöyle gösterebiliriz:</a:t>
            </a:r>
            <a:endParaRPr lang="tr-TR" sz="1800" b="1" dirty="0"/>
          </a:p>
          <a:p>
            <a:pPr marL="0" indent="0" algn="just">
              <a:buNone/>
            </a:pPr>
            <a:r>
              <a:rPr lang="tr-TR" sz="1800" b="1" dirty="0"/>
              <a:t>14.8.1. </a:t>
            </a:r>
            <a:r>
              <a:rPr lang="tr-TR" sz="1800" dirty="0"/>
              <a:t>Kuruluş, kitap, dergi ve yön adlarının kısaltmaları genellikle her </a:t>
            </a:r>
            <a:r>
              <a:rPr lang="tr-TR" sz="1800" dirty="0" smtClean="0"/>
              <a:t>kelimenin </a:t>
            </a:r>
            <a:r>
              <a:rPr lang="tr-TR" sz="1800" dirty="0"/>
              <a:t>ilk harfinin büyük olarak yazılmasıyla yapılır: </a:t>
            </a:r>
            <a:r>
              <a:rPr lang="tr-TR" sz="1800" i="1" dirty="0"/>
              <a:t>TBMM</a:t>
            </a:r>
            <a:r>
              <a:rPr lang="tr-TR" sz="1800" dirty="0"/>
              <a:t> (Türkiye </a:t>
            </a:r>
            <a:r>
              <a:rPr lang="tr-TR" sz="1800" dirty="0" smtClean="0"/>
              <a:t>Büyük </a:t>
            </a:r>
            <a:r>
              <a:rPr lang="tr-TR" sz="1800" dirty="0"/>
              <a:t>Millet Meclisi), </a:t>
            </a:r>
            <a:r>
              <a:rPr lang="tr-TR" sz="1800" i="1" dirty="0"/>
              <a:t>AKDTYK</a:t>
            </a:r>
            <a:r>
              <a:rPr lang="tr-TR" sz="1800" dirty="0"/>
              <a:t> (Atatürk Kültür, Dil ve Tarih Yüksek </a:t>
            </a:r>
            <a:r>
              <a:rPr lang="tr-TR" sz="1800" dirty="0" smtClean="0"/>
              <a:t>Kurumu</a:t>
            </a:r>
            <a:r>
              <a:rPr lang="tr-TR" sz="1800" dirty="0"/>
              <a:t>), </a:t>
            </a:r>
            <a:r>
              <a:rPr lang="tr-TR" sz="1800" i="1" dirty="0"/>
              <a:t>TDK</a:t>
            </a:r>
            <a:r>
              <a:rPr lang="tr-TR" sz="1800" dirty="0"/>
              <a:t> (Türk Dil Kurumu), </a:t>
            </a:r>
            <a:r>
              <a:rPr lang="tr-TR" sz="1800" i="1" dirty="0"/>
              <a:t>ABD</a:t>
            </a:r>
            <a:r>
              <a:rPr lang="tr-TR" sz="1800" dirty="0"/>
              <a:t> (Amerika Birleşik Devletleri); </a:t>
            </a:r>
            <a:r>
              <a:rPr lang="tr-TR" sz="1800" i="1" dirty="0" smtClean="0"/>
              <a:t>KB</a:t>
            </a:r>
            <a:r>
              <a:rPr lang="tr-TR" sz="1800" dirty="0" smtClean="0"/>
              <a:t> </a:t>
            </a:r>
            <a:r>
              <a:rPr lang="tr-TR" sz="1800" dirty="0"/>
              <a:t>(Kutadgu Bilig), </a:t>
            </a:r>
            <a:r>
              <a:rPr lang="tr-TR" sz="1800" i="1" dirty="0"/>
              <a:t>KT</a:t>
            </a:r>
            <a:r>
              <a:rPr lang="tr-TR" sz="1800" dirty="0"/>
              <a:t> (Kamus-ı Türkî); </a:t>
            </a:r>
            <a:r>
              <a:rPr lang="tr-TR" sz="1800" i="1" dirty="0"/>
              <a:t>TD</a:t>
            </a:r>
            <a:r>
              <a:rPr lang="tr-TR" sz="1800" dirty="0"/>
              <a:t> (Türk Dili), </a:t>
            </a:r>
            <a:r>
              <a:rPr lang="tr-TR" sz="1800" i="1" dirty="0"/>
              <a:t>TK</a:t>
            </a:r>
            <a:r>
              <a:rPr lang="tr-TR" sz="1800" dirty="0"/>
              <a:t> (Türk </a:t>
            </a:r>
            <a:r>
              <a:rPr lang="tr-TR" sz="1800" dirty="0" smtClean="0"/>
              <a:t>Kültürü</a:t>
            </a:r>
            <a:r>
              <a:rPr lang="tr-TR" sz="1800" dirty="0"/>
              <a:t>), </a:t>
            </a:r>
            <a:r>
              <a:rPr lang="tr-TR" sz="1800" i="1" dirty="0"/>
              <a:t>TDED</a:t>
            </a:r>
            <a:r>
              <a:rPr lang="tr-TR" sz="1800" dirty="0"/>
              <a:t> (Türk Dili ve Edebiyatı Dergisi); </a:t>
            </a:r>
            <a:r>
              <a:rPr lang="tr-TR" sz="1800" i="1" dirty="0"/>
              <a:t>B</a:t>
            </a:r>
            <a:r>
              <a:rPr lang="tr-TR" sz="1800" dirty="0"/>
              <a:t> (batı), </a:t>
            </a:r>
            <a:r>
              <a:rPr lang="tr-TR" sz="1800" i="1" dirty="0"/>
              <a:t>D</a:t>
            </a:r>
            <a:r>
              <a:rPr lang="tr-TR" sz="1800" dirty="0"/>
              <a:t> (doğu), </a:t>
            </a:r>
            <a:r>
              <a:rPr lang="tr-TR" sz="1800" i="1" dirty="0"/>
              <a:t>G</a:t>
            </a:r>
            <a:r>
              <a:rPr lang="tr-TR" sz="1800" dirty="0"/>
              <a:t> </a:t>
            </a:r>
            <a:r>
              <a:rPr lang="tr-TR" sz="1800" dirty="0" smtClean="0"/>
              <a:t>(</a:t>
            </a:r>
            <a:r>
              <a:rPr lang="tr-TR" sz="1800" dirty="0"/>
              <a:t>güney), </a:t>
            </a:r>
            <a:r>
              <a:rPr lang="tr-TR" sz="1800" i="1" dirty="0"/>
              <a:t>K</a:t>
            </a:r>
            <a:r>
              <a:rPr lang="tr-TR" sz="1800" dirty="0"/>
              <a:t> (kuzey); </a:t>
            </a:r>
            <a:r>
              <a:rPr lang="tr-TR" sz="1800" i="1" dirty="0"/>
              <a:t>GB</a:t>
            </a:r>
            <a:r>
              <a:rPr lang="tr-TR" sz="1800" dirty="0"/>
              <a:t> (güneybatı), </a:t>
            </a:r>
            <a:r>
              <a:rPr lang="tr-TR" sz="1800" i="1" dirty="0"/>
              <a:t>GD</a:t>
            </a:r>
            <a:r>
              <a:rPr lang="tr-TR" sz="1800" dirty="0"/>
              <a:t> (güneydoğu), </a:t>
            </a:r>
            <a:r>
              <a:rPr lang="tr-TR" sz="1800" i="1" dirty="0"/>
              <a:t>KB</a:t>
            </a:r>
            <a:r>
              <a:rPr lang="tr-TR" sz="1800" dirty="0"/>
              <a:t> (kuzeybatı).</a:t>
            </a:r>
          </a:p>
          <a:p>
            <a:pPr marL="0" indent="0" algn="just">
              <a:buNone/>
            </a:pP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3997615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196751"/>
            <a:ext cx="8291264" cy="432049"/>
          </a:xfrm>
        </p:spPr>
        <p:txBody>
          <a:bodyPr/>
          <a:lstStyle/>
          <a:p>
            <a:pPr algn="l"/>
            <a:r>
              <a:rPr lang="tr-TR" sz="2800" b="1" dirty="0" smtClean="0"/>
              <a:t/>
            </a:r>
            <a:br>
              <a:rPr lang="tr-TR" sz="2800" b="1" dirty="0" smtClean="0"/>
            </a:br>
            <a:r>
              <a:rPr lang="tr-TR" sz="2800" b="1" dirty="0" smtClean="0"/>
              <a:t>14.8</a:t>
            </a:r>
            <a:r>
              <a:rPr lang="tr-TR" sz="2800" b="1" dirty="0"/>
              <a:t>. Kısaltmalar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916832"/>
            <a:ext cx="8363272" cy="3888432"/>
          </a:xfrm>
        </p:spPr>
        <p:txBody>
          <a:bodyPr/>
          <a:lstStyle/>
          <a:p>
            <a:pPr marL="0" indent="0" algn="just">
              <a:buNone/>
            </a:pPr>
            <a:r>
              <a:rPr lang="tr-TR" sz="1800" dirty="0"/>
              <a:t>Ancak bazen kelimelerin, özellikle son kelimenin birkaç harfinin </a:t>
            </a:r>
            <a:r>
              <a:rPr lang="tr-TR" sz="1800" dirty="0" smtClean="0"/>
              <a:t>kısaltmaya </a:t>
            </a:r>
            <a:r>
              <a:rPr lang="tr-TR" sz="1800" dirty="0"/>
              <a:t>alındığı da görülür. Bazen de aradaki kelimelerden hiç harf </a:t>
            </a:r>
            <a:r>
              <a:rPr lang="tr-TR" sz="1800" dirty="0" smtClean="0"/>
              <a:t>alınmadığı </a:t>
            </a:r>
            <a:r>
              <a:rPr lang="tr-TR" sz="1800" dirty="0"/>
              <a:t>olur. Bu tür kısaltmalarda, kısaltmanın akılda kalabilmesi </a:t>
            </a:r>
            <a:r>
              <a:rPr lang="tr-TR" sz="1800" dirty="0" smtClean="0"/>
              <a:t>için </a:t>
            </a:r>
            <a:r>
              <a:rPr lang="tr-TR" sz="1800" dirty="0"/>
              <a:t>yeni bir kelime oluşturma amacı güdülür: </a:t>
            </a:r>
            <a:r>
              <a:rPr lang="tr-TR" sz="1800" i="1" dirty="0"/>
              <a:t>ASELSAN</a:t>
            </a:r>
            <a:r>
              <a:rPr lang="tr-TR" sz="1800" dirty="0"/>
              <a:t> (Askerî </a:t>
            </a:r>
            <a:r>
              <a:rPr lang="tr-TR" sz="1800" dirty="0" smtClean="0"/>
              <a:t>Elektronik </a:t>
            </a:r>
            <a:r>
              <a:rPr lang="tr-TR" sz="1800" dirty="0"/>
              <a:t>Sanayii), </a:t>
            </a:r>
            <a:r>
              <a:rPr lang="tr-TR" sz="1800" i="1" dirty="0"/>
              <a:t>BOTAŞ</a:t>
            </a:r>
            <a:r>
              <a:rPr lang="tr-TR" sz="1800" dirty="0"/>
              <a:t> (Boru Hatları ile Petrol Taşıma Anonim </a:t>
            </a:r>
            <a:r>
              <a:rPr lang="tr-TR" sz="1800" dirty="0" smtClean="0"/>
              <a:t>Şirketi</a:t>
            </a:r>
            <a:r>
              <a:rPr lang="tr-TR" sz="1800" dirty="0"/>
              <a:t>), </a:t>
            </a:r>
            <a:r>
              <a:rPr lang="tr-TR" sz="1800" i="1" dirty="0"/>
              <a:t>İLESAM</a:t>
            </a:r>
            <a:r>
              <a:rPr lang="tr-TR" sz="1800" dirty="0"/>
              <a:t> (İlim ve Edebiyat Eseri Sahipleri Meslek Birliği</a:t>
            </a:r>
            <a:r>
              <a:rPr lang="tr-TR" sz="1800" dirty="0" smtClean="0"/>
              <a:t>).Büyük </a:t>
            </a:r>
            <a:r>
              <a:rPr lang="tr-TR" sz="1800" dirty="0"/>
              <a:t>harflerle yapılan kısaltmalarda genellikle nokta kullanılmaz; </a:t>
            </a:r>
            <a:r>
              <a:rPr lang="tr-TR" sz="1800" dirty="0" smtClean="0"/>
              <a:t>ancak </a:t>
            </a:r>
            <a:r>
              <a:rPr lang="tr-TR" sz="1800" dirty="0"/>
              <a:t>askerî terimlerle diğer bazı örneklerin kısaltılmalarında nokta </a:t>
            </a:r>
            <a:r>
              <a:rPr lang="tr-TR" sz="1800" dirty="0" smtClean="0"/>
              <a:t>konulması gelenekleşmiştir</a:t>
            </a:r>
            <a:r>
              <a:rPr lang="tr-TR" sz="1800" dirty="0"/>
              <a:t>: </a:t>
            </a:r>
            <a:r>
              <a:rPr lang="tr-TR" sz="1800" i="1" dirty="0"/>
              <a:t>A.</a:t>
            </a:r>
            <a:r>
              <a:rPr lang="tr-TR" sz="1800" dirty="0"/>
              <a:t> (Alay), </a:t>
            </a:r>
            <a:r>
              <a:rPr lang="tr-TR" sz="1800" i="1" dirty="0"/>
              <a:t>H.A. </a:t>
            </a:r>
            <a:r>
              <a:rPr lang="tr-TR" sz="1800" dirty="0"/>
              <a:t>(Harp Akademisi), </a:t>
            </a:r>
            <a:r>
              <a:rPr lang="tr-TR" sz="1800" i="1" dirty="0"/>
              <a:t>H.O.</a:t>
            </a:r>
            <a:r>
              <a:rPr lang="tr-TR" sz="1800" dirty="0"/>
              <a:t> </a:t>
            </a:r>
            <a:r>
              <a:rPr lang="tr-TR" sz="1800" dirty="0" smtClean="0"/>
              <a:t>(</a:t>
            </a:r>
            <a:r>
              <a:rPr lang="tr-TR" sz="1800" dirty="0"/>
              <a:t>Harp Okulu), </a:t>
            </a:r>
            <a:r>
              <a:rPr lang="tr-TR" sz="1800" i="1" dirty="0"/>
              <a:t>K.K.K.</a:t>
            </a:r>
            <a:r>
              <a:rPr lang="tr-TR" sz="1800" dirty="0"/>
              <a:t> (Kara Kuvvetleri Komutanlığı); </a:t>
            </a:r>
            <a:r>
              <a:rPr lang="tr-TR" sz="1800" i="1" dirty="0"/>
              <a:t>B.E.</a:t>
            </a:r>
            <a:r>
              <a:rPr lang="tr-TR" sz="1800" dirty="0"/>
              <a:t> (Büyük Elçi), </a:t>
            </a:r>
            <a:r>
              <a:rPr lang="tr-TR" sz="1800" i="1" dirty="0" smtClean="0"/>
              <a:t>M.Ö</a:t>
            </a:r>
            <a:r>
              <a:rPr lang="tr-TR" sz="1800" i="1" dirty="0"/>
              <a:t>.</a:t>
            </a:r>
            <a:r>
              <a:rPr lang="tr-TR" sz="1800" dirty="0"/>
              <a:t> (Milâttan Önce), </a:t>
            </a:r>
            <a:r>
              <a:rPr lang="tr-TR" sz="1800" i="1" dirty="0"/>
              <a:t>M.S.</a:t>
            </a:r>
            <a:r>
              <a:rPr lang="tr-TR" sz="1800" dirty="0"/>
              <a:t> (Milâttan Sonra), </a:t>
            </a:r>
            <a:r>
              <a:rPr lang="tr-TR" sz="1800" i="1" dirty="0"/>
              <a:t>P.K.</a:t>
            </a:r>
            <a:r>
              <a:rPr lang="tr-TR" sz="1800" dirty="0"/>
              <a:t> (Posta Kutusu), </a:t>
            </a:r>
            <a:r>
              <a:rPr lang="tr-TR" sz="1800" i="1" dirty="0" smtClean="0"/>
              <a:t>T.C.</a:t>
            </a:r>
          </a:p>
          <a:p>
            <a:pPr marL="0" indent="0" algn="just">
              <a:buNone/>
            </a:pPr>
            <a:r>
              <a:rPr lang="tr-TR" sz="1800" b="1" dirty="0" smtClean="0"/>
              <a:t>14.8.2</a:t>
            </a:r>
            <a:r>
              <a:rPr lang="tr-TR" sz="1800" b="1" dirty="0"/>
              <a:t>.</a:t>
            </a:r>
            <a:r>
              <a:rPr lang="tr-TR" sz="1800" dirty="0"/>
              <a:t> Elementlerin ve ölçülerin milletler arası kısaltmaları genellikle </a:t>
            </a:r>
            <a:r>
              <a:rPr lang="tr-TR" sz="1800" dirty="0" smtClean="0"/>
              <a:t>Türkiye'de </a:t>
            </a:r>
            <a:r>
              <a:rPr lang="tr-TR" sz="1800" dirty="0"/>
              <a:t>de olduğu gibi kabul edilmiştir: </a:t>
            </a:r>
            <a:r>
              <a:rPr lang="tr-TR" sz="1800" i="1" dirty="0"/>
              <a:t>C</a:t>
            </a:r>
            <a:r>
              <a:rPr lang="tr-TR" sz="1800" dirty="0"/>
              <a:t> (karbon), </a:t>
            </a:r>
            <a:r>
              <a:rPr lang="tr-TR" sz="1800" i="1" dirty="0" err="1"/>
              <a:t>Ca</a:t>
            </a:r>
            <a:r>
              <a:rPr lang="tr-TR" sz="1800" dirty="0"/>
              <a:t> (kalsiyum), </a:t>
            </a:r>
            <a:r>
              <a:rPr lang="tr-TR" sz="1800" i="1" dirty="0" err="1" smtClean="0"/>
              <a:t>Fe</a:t>
            </a:r>
            <a:r>
              <a:rPr lang="tr-TR" sz="1800" i="1" dirty="0" smtClean="0"/>
              <a:t> </a:t>
            </a:r>
            <a:r>
              <a:rPr lang="tr-TR" sz="1800" dirty="0"/>
              <a:t>(demir); </a:t>
            </a:r>
            <a:r>
              <a:rPr lang="tr-TR" sz="1800" i="1" dirty="0"/>
              <a:t>m</a:t>
            </a:r>
            <a:r>
              <a:rPr lang="tr-TR" sz="1800" dirty="0"/>
              <a:t> (metre), </a:t>
            </a:r>
            <a:r>
              <a:rPr lang="tr-TR" sz="1800" i="1" dirty="0"/>
              <a:t>mm</a:t>
            </a:r>
            <a:r>
              <a:rPr lang="tr-TR" sz="1800" dirty="0"/>
              <a:t> (milimetre), </a:t>
            </a:r>
            <a:r>
              <a:rPr lang="tr-TR" sz="1800" i="1" dirty="0"/>
              <a:t>cm</a:t>
            </a:r>
            <a:r>
              <a:rPr lang="tr-TR" sz="1800" dirty="0"/>
              <a:t> (santimetre), </a:t>
            </a:r>
            <a:r>
              <a:rPr lang="tr-TR" sz="1800" i="1" dirty="0"/>
              <a:t>km</a:t>
            </a:r>
            <a:r>
              <a:rPr lang="tr-TR" sz="1800" dirty="0"/>
              <a:t> (kilometre).</a:t>
            </a:r>
            <a:r>
              <a:rPr lang="tr-TR" sz="1800" i="1" dirty="0"/>
              <a:t> </a:t>
            </a:r>
            <a:endParaRPr lang="tr-TR" sz="1800" b="1" dirty="0"/>
          </a:p>
          <a:p>
            <a:pPr marL="0" indent="0" algn="just">
              <a:buNone/>
            </a:pP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2174138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tr-TR" sz="1600" b="1" dirty="0"/>
              <a:t>14.8.3. </a:t>
            </a:r>
            <a:r>
              <a:rPr lang="tr-TR" sz="1600" dirty="0"/>
              <a:t>Kuruluş, kitap, dergi ve yön adlarıyla element ve ölçülerin </a:t>
            </a:r>
            <a:r>
              <a:rPr lang="tr-TR" sz="1600" dirty="0" smtClean="0"/>
              <a:t>dışında </a:t>
            </a:r>
            <a:r>
              <a:rPr lang="tr-TR" sz="1600" dirty="0"/>
              <a:t>kalan kelime veya kelime gruplarının kısaltılmasında, ilk harfle </a:t>
            </a:r>
            <a:r>
              <a:rPr lang="tr-TR" sz="1600" dirty="0" smtClean="0"/>
              <a:t>birlikte </a:t>
            </a:r>
            <a:r>
              <a:rPr lang="tr-TR" sz="1600" dirty="0"/>
              <a:t>kelimeyi oluşturan temel harfler (genellikle ünsüzler) dikkate </a:t>
            </a:r>
            <a:r>
              <a:rPr lang="tr-TR" sz="1600" dirty="0" smtClean="0"/>
              <a:t>alınır</a:t>
            </a:r>
            <a:r>
              <a:rPr lang="tr-TR" sz="1600" dirty="0"/>
              <a:t>. Kısaltılan kelime veya kelime grubu, özel ad, unvan veya rütbe </a:t>
            </a:r>
            <a:r>
              <a:rPr lang="tr-TR" sz="1600" dirty="0" smtClean="0"/>
              <a:t>ise </a:t>
            </a:r>
            <a:r>
              <a:rPr lang="tr-TR" sz="1600" dirty="0"/>
              <a:t>ilk harf büyük; cins isim ise ilk harf küçük olur: </a:t>
            </a:r>
            <a:r>
              <a:rPr lang="tr-TR" sz="1600" i="1" dirty="0"/>
              <a:t>Alm.</a:t>
            </a:r>
            <a:r>
              <a:rPr lang="tr-TR" sz="1600" dirty="0"/>
              <a:t> (Almanca), </a:t>
            </a:r>
            <a:r>
              <a:rPr lang="tr-TR" sz="1600" i="1" dirty="0"/>
              <a:t>İng. </a:t>
            </a:r>
            <a:r>
              <a:rPr lang="tr-TR" sz="1600" dirty="0" smtClean="0"/>
              <a:t>(</a:t>
            </a:r>
            <a:r>
              <a:rPr lang="tr-TR" sz="1600" dirty="0"/>
              <a:t>İngilizce), </a:t>
            </a:r>
            <a:r>
              <a:rPr lang="tr-TR" sz="1600" i="1" dirty="0"/>
              <a:t>Kocatepe Mah.</a:t>
            </a:r>
            <a:r>
              <a:rPr lang="tr-TR" sz="1600" dirty="0"/>
              <a:t> (Kocatepe Mahallesi), </a:t>
            </a:r>
            <a:r>
              <a:rPr lang="tr-TR" sz="1600" i="1" dirty="0"/>
              <a:t>Güniz Sok.</a:t>
            </a:r>
            <a:r>
              <a:rPr lang="tr-TR" sz="1600" dirty="0"/>
              <a:t> (Güniz </a:t>
            </a:r>
            <a:r>
              <a:rPr lang="tr-TR" sz="1600" dirty="0" smtClean="0"/>
              <a:t>Sokağı</a:t>
            </a:r>
            <a:r>
              <a:rPr lang="tr-TR" sz="1600" dirty="0"/>
              <a:t>), </a:t>
            </a:r>
            <a:r>
              <a:rPr lang="tr-TR" sz="1600" i="1" dirty="0"/>
              <a:t>Prof.</a:t>
            </a:r>
            <a:r>
              <a:rPr lang="tr-TR" sz="1600" dirty="0"/>
              <a:t> (Profesör), </a:t>
            </a:r>
            <a:r>
              <a:rPr lang="tr-TR" sz="1600" i="1" dirty="0"/>
              <a:t>Dr.</a:t>
            </a:r>
            <a:r>
              <a:rPr lang="tr-TR" sz="1600" dirty="0"/>
              <a:t> (Doktor), </a:t>
            </a:r>
            <a:r>
              <a:rPr lang="tr-TR" sz="1600" i="1" dirty="0"/>
              <a:t>Av</a:t>
            </a:r>
            <a:r>
              <a:rPr lang="tr-TR" sz="1600" dirty="0"/>
              <a:t>. (Avukat), </a:t>
            </a:r>
            <a:r>
              <a:rPr lang="tr-TR" sz="1600" i="1" dirty="0"/>
              <a:t>Alb</a:t>
            </a:r>
            <a:r>
              <a:rPr lang="tr-TR" sz="1600" dirty="0"/>
              <a:t>. (Albay), </a:t>
            </a:r>
            <a:r>
              <a:rPr lang="tr-TR" sz="1600" i="1" dirty="0"/>
              <a:t>Gen</a:t>
            </a:r>
            <a:r>
              <a:rPr lang="tr-TR" sz="1600" dirty="0"/>
              <a:t>. </a:t>
            </a:r>
            <a:r>
              <a:rPr lang="tr-TR" sz="1600" dirty="0" smtClean="0"/>
              <a:t>(</a:t>
            </a:r>
            <a:r>
              <a:rPr lang="tr-TR" sz="1600" dirty="0"/>
              <a:t>General); </a:t>
            </a:r>
            <a:r>
              <a:rPr lang="tr-TR" sz="1600" i="1" dirty="0"/>
              <a:t>is.</a:t>
            </a:r>
            <a:r>
              <a:rPr lang="tr-TR" sz="1600" dirty="0"/>
              <a:t> (isim), </a:t>
            </a:r>
            <a:r>
              <a:rPr lang="tr-TR" sz="1600" i="1" dirty="0"/>
              <a:t>sf. </a:t>
            </a:r>
            <a:r>
              <a:rPr lang="tr-TR" sz="1600" dirty="0"/>
              <a:t>(sıfat), </a:t>
            </a:r>
            <a:r>
              <a:rPr lang="tr-TR" sz="1600" i="1" dirty="0"/>
              <a:t>hzl</a:t>
            </a:r>
            <a:r>
              <a:rPr lang="tr-TR" sz="1600" dirty="0"/>
              <a:t>. (hazırlayan), </a:t>
            </a:r>
            <a:r>
              <a:rPr lang="tr-TR" sz="1600" i="1" dirty="0"/>
              <a:t>çev</a:t>
            </a:r>
            <a:r>
              <a:rPr lang="tr-TR" sz="1600" dirty="0"/>
              <a:t>. (çeviren</a:t>
            </a:r>
            <a:r>
              <a:rPr lang="tr-TR" sz="1600" dirty="0" smtClean="0"/>
              <a:t>).Küçük </a:t>
            </a:r>
            <a:r>
              <a:rPr lang="tr-TR" sz="1600" dirty="0"/>
              <a:t>harflerle yapılan </a:t>
            </a:r>
            <a:r>
              <a:rPr lang="tr-TR" sz="1600" dirty="0" smtClean="0"/>
              <a:t>kısaltmalara </a:t>
            </a:r>
            <a:r>
              <a:rPr lang="tr-TR" sz="1600" dirty="0"/>
              <a:t>getirilen eklerde kelimenin </a:t>
            </a:r>
            <a:r>
              <a:rPr lang="tr-TR" sz="1600" dirty="0" smtClean="0"/>
              <a:t>okunuşu</a:t>
            </a:r>
            <a:r>
              <a:rPr lang="tr-TR" sz="1600" dirty="0"/>
              <a:t>; büyük harflerle yapılan kısaltmalara getirilen eklerde </a:t>
            </a:r>
            <a:r>
              <a:rPr lang="tr-TR" sz="1600" dirty="0" smtClean="0"/>
              <a:t>kısaltmanın </a:t>
            </a:r>
            <a:r>
              <a:rPr lang="tr-TR" sz="1600" dirty="0"/>
              <a:t>son harfinin okunuşu esas alınır: </a:t>
            </a:r>
            <a:r>
              <a:rPr lang="tr-TR" sz="1600" i="1" dirty="0"/>
              <a:t>kg'dan</a:t>
            </a:r>
            <a:r>
              <a:rPr lang="tr-TR" sz="1600" dirty="0"/>
              <a:t>, </a:t>
            </a:r>
            <a:r>
              <a:rPr lang="tr-TR" sz="1600" i="1" dirty="0"/>
              <a:t>cm'yi, mm'den; </a:t>
            </a:r>
            <a:r>
              <a:rPr lang="tr-TR" sz="1600" i="1" dirty="0" smtClean="0"/>
              <a:t>BDT'ye</a:t>
            </a:r>
            <a:r>
              <a:rPr lang="tr-TR" sz="1600" i="1" dirty="0"/>
              <a:t>, THY'de, TRT'den.</a:t>
            </a:r>
            <a:r>
              <a:rPr lang="tr-TR" sz="1600" dirty="0"/>
              <a:t> Ancak kısaltması büyük harflerle yapıldığı </a:t>
            </a:r>
            <a:r>
              <a:rPr lang="tr-TR" sz="1600" dirty="0" smtClean="0"/>
              <a:t>hâlde </a:t>
            </a:r>
            <a:r>
              <a:rPr lang="tr-TR" sz="1600" dirty="0"/>
              <a:t>bir kelime gibi okunan </a:t>
            </a:r>
            <a:r>
              <a:rPr lang="tr-TR" sz="1600" dirty="0" smtClean="0"/>
              <a:t>kısaltmalara </a:t>
            </a:r>
            <a:r>
              <a:rPr lang="tr-TR" sz="1600" dirty="0"/>
              <a:t>getirilen eklerde bu okunuş </a:t>
            </a:r>
            <a:r>
              <a:rPr lang="tr-TR" sz="1600" dirty="0" smtClean="0"/>
              <a:t>esas </a:t>
            </a:r>
            <a:r>
              <a:rPr lang="tr-TR" sz="1600" dirty="0"/>
              <a:t>alınır: </a:t>
            </a:r>
            <a:r>
              <a:rPr lang="tr-TR" sz="1600" i="1" dirty="0"/>
              <a:t>ASELSAN'da, BOTAŞ'ın, NATO'dan, </a:t>
            </a:r>
            <a:r>
              <a:rPr lang="tr-TR" sz="1600" i="1" dirty="0" err="1" smtClean="0"/>
              <a:t>UNESCO'ya.</a:t>
            </a:r>
            <a:r>
              <a:rPr lang="tr-TR" sz="1600" dirty="0" err="1" smtClean="0"/>
              <a:t>Sonunda</a:t>
            </a:r>
            <a:r>
              <a:rPr lang="tr-TR" sz="1600" dirty="0" smtClean="0"/>
              <a:t> </a:t>
            </a:r>
            <a:r>
              <a:rPr lang="tr-TR" sz="1600" dirty="0"/>
              <a:t>nokta bulunan kısaltmalar kesmeyle ayrılmaz. Bu tür </a:t>
            </a:r>
            <a:r>
              <a:rPr lang="tr-TR" sz="1600" dirty="0" smtClean="0"/>
              <a:t>kısaltmalarda </a:t>
            </a:r>
            <a:r>
              <a:rPr lang="tr-TR" sz="1600" dirty="0"/>
              <a:t>ek, noktadan sonra ve kelimenin okunuşuna uygun </a:t>
            </a:r>
            <a:r>
              <a:rPr lang="tr-TR" sz="1600" dirty="0" smtClean="0"/>
              <a:t>olarak </a:t>
            </a:r>
            <a:r>
              <a:rPr lang="tr-TR" sz="1600" dirty="0"/>
              <a:t>yazılır: </a:t>
            </a:r>
            <a:r>
              <a:rPr lang="tr-TR" sz="1600" i="1" dirty="0"/>
              <a:t>vb.leri, mad.si, Alm.dan, İng.yi, </a:t>
            </a:r>
            <a:r>
              <a:rPr lang="tr-TR" sz="1600" i="1" dirty="0" err="1" smtClean="0"/>
              <a:t>Nu.dan.</a:t>
            </a:r>
            <a:r>
              <a:rPr lang="tr-TR" sz="1600" dirty="0" err="1" smtClean="0"/>
              <a:t>Ötümsüz</a:t>
            </a:r>
            <a:r>
              <a:rPr lang="tr-TR" sz="1600" dirty="0" smtClean="0"/>
              <a:t> </a:t>
            </a:r>
            <a:r>
              <a:rPr lang="tr-TR" sz="1600" dirty="0"/>
              <a:t>ünsüzle biten kısaltmalar, ek aldıkları zaman okunuşta </a:t>
            </a:r>
            <a:r>
              <a:rPr lang="tr-TR" sz="1600" dirty="0" smtClean="0"/>
              <a:t>ötümsüz </a:t>
            </a:r>
            <a:r>
              <a:rPr lang="tr-TR" sz="1600" dirty="0"/>
              <a:t>ses </a:t>
            </a:r>
            <a:r>
              <a:rPr lang="tr-TR" sz="1600" dirty="0" err="1"/>
              <a:t>ötümlüleştirilmez</a:t>
            </a:r>
            <a:r>
              <a:rPr lang="tr-TR" sz="1600" dirty="0"/>
              <a:t>: </a:t>
            </a:r>
            <a:r>
              <a:rPr lang="tr-TR" sz="1600" i="1" dirty="0"/>
              <a:t>AGİK'in</a:t>
            </a:r>
            <a:r>
              <a:rPr lang="tr-TR" sz="1600" dirty="0"/>
              <a:t> (</a:t>
            </a:r>
            <a:r>
              <a:rPr lang="tr-TR" sz="1600" dirty="0" err="1"/>
              <a:t>AGİĞ'in</a:t>
            </a:r>
            <a:r>
              <a:rPr lang="tr-TR" sz="1600" dirty="0"/>
              <a:t> değil), </a:t>
            </a:r>
            <a:r>
              <a:rPr lang="tr-TR" sz="1600" i="1" dirty="0"/>
              <a:t>CMUK'un</a:t>
            </a:r>
            <a:r>
              <a:rPr lang="tr-TR" sz="1600" dirty="0"/>
              <a:t> </a:t>
            </a:r>
            <a:r>
              <a:rPr lang="tr-TR" sz="1600" dirty="0" smtClean="0"/>
              <a:t>(</a:t>
            </a:r>
            <a:r>
              <a:rPr lang="tr-TR" sz="1600" dirty="0" err="1"/>
              <a:t>CMUĞ'un</a:t>
            </a:r>
            <a:r>
              <a:rPr lang="tr-TR" sz="1600" dirty="0"/>
              <a:t> değil), </a:t>
            </a:r>
            <a:r>
              <a:rPr lang="tr-TR" sz="1600" i="1" dirty="0"/>
              <a:t>RTÜK'e </a:t>
            </a:r>
            <a:r>
              <a:rPr lang="tr-TR" sz="1600" dirty="0"/>
              <a:t>(</a:t>
            </a:r>
            <a:r>
              <a:rPr lang="tr-TR" sz="1600" dirty="0" err="1"/>
              <a:t>RTÜĞ'e</a:t>
            </a:r>
            <a:r>
              <a:rPr lang="tr-TR" sz="1600" dirty="0"/>
              <a:t> değil</a:t>
            </a:r>
            <a:r>
              <a:rPr lang="tr-TR" sz="1600" dirty="0" smtClean="0"/>
              <a:t>). Ancak </a:t>
            </a:r>
            <a:r>
              <a:rPr lang="tr-TR" sz="1600" i="1" dirty="0"/>
              <a:t>birlik</a:t>
            </a:r>
            <a:r>
              <a:rPr lang="tr-TR" sz="1600" dirty="0"/>
              <a:t> kelimesiyle yapılan kısaltmalarda söyleyişte </a:t>
            </a:r>
            <a:r>
              <a:rPr lang="tr-TR" sz="1600" i="1" dirty="0"/>
              <a:t>k</a:t>
            </a:r>
            <a:r>
              <a:rPr lang="tr-TR" sz="1600" dirty="0"/>
              <a:t>'nin </a:t>
            </a:r>
            <a:r>
              <a:rPr lang="tr-TR" sz="1600" dirty="0" smtClean="0"/>
              <a:t>yumuşatılması </a:t>
            </a:r>
            <a:r>
              <a:rPr lang="tr-TR" sz="1600" dirty="0"/>
              <a:t>normaldir: </a:t>
            </a:r>
            <a:r>
              <a:rPr lang="tr-TR" sz="1600" i="1" dirty="0"/>
              <a:t>ÇUKOBİRLİK'e </a:t>
            </a:r>
            <a:r>
              <a:rPr lang="tr-TR" sz="1600" dirty="0"/>
              <a:t>(söylenişi ÇUKOBİRLİĞE), </a:t>
            </a:r>
            <a:r>
              <a:rPr lang="tr-TR" sz="1600" i="1" dirty="0" smtClean="0"/>
              <a:t>FİSKOBİRLİK'in </a:t>
            </a:r>
            <a:r>
              <a:rPr lang="tr-TR" sz="1600" dirty="0"/>
              <a:t>(söylenişi FİSKOBİRLİĞİN</a:t>
            </a:r>
            <a:r>
              <a:rPr lang="tr-TR" sz="1600" dirty="0" smtClean="0"/>
              <a:t>).</a:t>
            </a:r>
          </a:p>
          <a:p>
            <a:pPr marL="0" indent="0" algn="just">
              <a:buNone/>
            </a:pPr>
            <a:r>
              <a:rPr lang="tr-TR" sz="1600" b="1" dirty="0"/>
              <a:t>14.8.4. </a:t>
            </a:r>
            <a:r>
              <a:rPr lang="tr-TR" sz="1600" dirty="0"/>
              <a:t>Unvan  ve isimlerin kısaltmalarında konulan noktadan sonra </a:t>
            </a:r>
            <a:r>
              <a:rPr lang="tr-TR" sz="1600" dirty="0" smtClean="0"/>
              <a:t>boşluk </a:t>
            </a:r>
            <a:r>
              <a:rPr lang="tr-TR" sz="1600" dirty="0"/>
              <a:t>bırakılmalıdır: </a:t>
            </a:r>
            <a:r>
              <a:rPr lang="tr-TR" sz="1600" dirty="0" err="1"/>
              <a:t>Öğr</a:t>
            </a:r>
            <a:r>
              <a:rPr lang="tr-TR" sz="1600" dirty="0"/>
              <a:t>. Gör. Kenan Sargın</a:t>
            </a:r>
          </a:p>
          <a:p>
            <a:pPr marL="0" indent="0" algn="just">
              <a:buNone/>
            </a:pPr>
            <a:endParaRPr lang="tr-TR" sz="1700" dirty="0"/>
          </a:p>
          <a:p>
            <a:pPr algn="just"/>
            <a:endParaRPr lang="tr-TR" sz="1700" dirty="0"/>
          </a:p>
        </p:txBody>
      </p:sp>
    </p:spTree>
    <p:extLst>
      <p:ext uri="{BB962C8B-B14F-4D97-AF65-F5344CB8AC3E}">
        <p14:creationId xmlns:p14="http://schemas.microsoft.com/office/powerpoint/2010/main" val="3577881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19256" cy="432049"/>
          </a:xfrm>
        </p:spPr>
        <p:txBody>
          <a:bodyPr/>
          <a:lstStyle/>
          <a:p>
            <a:pPr algn="l"/>
            <a:r>
              <a:rPr lang="tr-TR" sz="2800" b="1" dirty="0" smtClean="0"/>
              <a:t/>
            </a:r>
            <a:br>
              <a:rPr lang="tr-TR" sz="2800" b="1" dirty="0" smtClean="0"/>
            </a:br>
            <a:r>
              <a:rPr lang="tr-TR" sz="2800" b="1" dirty="0" smtClean="0"/>
              <a:t>14.9</a:t>
            </a:r>
            <a:r>
              <a:rPr lang="tr-TR" sz="2800" b="1" dirty="0"/>
              <a:t>. Sayıların Yazılışı</a:t>
            </a:r>
            <a:br>
              <a:rPr lang="tr-TR" sz="2800" b="1" dirty="0"/>
            </a:b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608512"/>
          </a:xfrm>
        </p:spPr>
        <p:txBody>
          <a:bodyPr/>
          <a:lstStyle/>
          <a:p>
            <a:pPr marL="0" indent="0" algn="just">
              <a:buNone/>
            </a:pPr>
            <a:r>
              <a:rPr lang="tr-TR" sz="1800" b="1" dirty="0" smtClean="0"/>
              <a:t>14.9.1</a:t>
            </a:r>
            <a:r>
              <a:rPr lang="tr-TR" sz="1800" b="1" dirty="0"/>
              <a:t>. </a:t>
            </a:r>
            <a:r>
              <a:rPr lang="tr-TR" sz="1800" dirty="0"/>
              <a:t>Sayılar rakamla da yazıyla da yazılabilir. Sayıların ne zaman </a:t>
            </a:r>
            <a:r>
              <a:rPr lang="tr-TR" sz="1800" dirty="0" smtClean="0"/>
              <a:t>yazıyla</a:t>
            </a:r>
            <a:r>
              <a:rPr lang="tr-TR" sz="1800" dirty="0"/>
              <a:t>, ne zaman rakamla gösterileceği konusunda dilimizde açık bir </a:t>
            </a:r>
            <a:r>
              <a:rPr lang="tr-TR" sz="1800" dirty="0" smtClean="0"/>
              <a:t>kural </a:t>
            </a:r>
            <a:r>
              <a:rPr lang="tr-TR" sz="1800" dirty="0"/>
              <a:t>oluşmamıştır. Ancak, uygulamada birtakım ilkeler oluşmuştur. Bu </a:t>
            </a:r>
            <a:r>
              <a:rPr lang="tr-TR" sz="1800" dirty="0" smtClean="0"/>
              <a:t>ilkelere </a:t>
            </a:r>
            <a:r>
              <a:rPr lang="tr-TR" sz="1800" dirty="0"/>
              <a:t>göre, küçük sayılar, yüz ile bin sayıları ve daha çok edebî </a:t>
            </a:r>
            <a:r>
              <a:rPr lang="tr-TR" sz="1800" dirty="0" smtClean="0"/>
              <a:t>karakter </a:t>
            </a:r>
            <a:r>
              <a:rPr lang="tr-TR" sz="1800" dirty="0"/>
              <a:t>taşıyan metinlerde geçen sayılar yazıyla gösterilir. Birden </a:t>
            </a:r>
            <a:r>
              <a:rPr lang="tr-TR" sz="1800" dirty="0" smtClean="0"/>
              <a:t>fazla </a:t>
            </a:r>
            <a:r>
              <a:rPr lang="tr-TR" sz="1800" dirty="0"/>
              <a:t>kelimeden oluşan sayılar ayrı yazılır: </a:t>
            </a:r>
            <a:r>
              <a:rPr lang="tr-TR" sz="1800" i="1" dirty="0"/>
              <a:t>iki hafta sonra, haftanın </a:t>
            </a:r>
            <a:r>
              <a:rPr lang="tr-TR" sz="1800" i="1" dirty="0" smtClean="0"/>
              <a:t>beşinci </a:t>
            </a:r>
            <a:r>
              <a:rPr lang="tr-TR" sz="1800" i="1" dirty="0"/>
              <a:t>günü, üç ayda bir, dört kardeş, üçüncü sınıf, bin yıldan beri; on </a:t>
            </a:r>
            <a:r>
              <a:rPr lang="tr-TR" sz="1800" i="1" dirty="0" smtClean="0"/>
              <a:t>dört</a:t>
            </a:r>
            <a:r>
              <a:rPr lang="tr-TR" sz="1800" i="1" dirty="0"/>
              <a:t>, elli iki, yüz altmış dört, kırk bir, üç yüz kırk yedi, bin dokuz yüz </a:t>
            </a:r>
            <a:r>
              <a:rPr lang="tr-TR" sz="1800" i="1" dirty="0" smtClean="0"/>
              <a:t>doksan </a:t>
            </a:r>
            <a:r>
              <a:rPr lang="tr-TR" sz="1800" i="1" dirty="0"/>
              <a:t>altı</a:t>
            </a:r>
            <a:r>
              <a:rPr lang="tr-TR" sz="1800" dirty="0" smtClean="0"/>
              <a:t>. </a:t>
            </a:r>
            <a:endParaRPr lang="tr-TR" sz="1800" i="1" dirty="0"/>
          </a:p>
          <a:p>
            <a:pPr marL="0" indent="0" algn="just">
              <a:buNone/>
            </a:pPr>
            <a:r>
              <a:rPr lang="tr-TR" sz="1800" i="1" dirty="0"/>
              <a:t>“</a:t>
            </a:r>
            <a:r>
              <a:rPr lang="tr-TR" sz="1800" dirty="0"/>
              <a:t>Üleştirme sayıları rakamla değil yazıyla belirtilir: </a:t>
            </a:r>
            <a:r>
              <a:rPr lang="tr-TR" sz="1800" i="1" dirty="0"/>
              <a:t>ikişer, dokuzar, yüzer.</a:t>
            </a:r>
            <a:endParaRPr lang="tr-TR" sz="1800" dirty="0"/>
          </a:p>
          <a:p>
            <a:pPr marL="0" indent="0" algn="just">
              <a:buNone/>
            </a:pPr>
            <a:r>
              <a:rPr lang="tr-TR" sz="1800" dirty="0"/>
              <a:t>Buna karşılık saat, para tutarı, ölçü, istatistik verilere ilişkin sayılar ile </a:t>
            </a:r>
            <a:r>
              <a:rPr lang="tr-TR" sz="1800" dirty="0" smtClean="0"/>
              <a:t>büyük </a:t>
            </a:r>
            <a:r>
              <a:rPr lang="tr-TR" sz="1800" dirty="0"/>
              <a:t>sayılarda rakam kullanılır: </a:t>
            </a:r>
            <a:r>
              <a:rPr lang="tr-TR" sz="1800" i="1" dirty="0"/>
              <a:t>öğleden sonra saat 17.30'da, </a:t>
            </a:r>
            <a:r>
              <a:rPr lang="tr-TR" sz="1800" i="1" dirty="0" smtClean="0"/>
              <a:t>1.500.000 </a:t>
            </a:r>
            <a:r>
              <a:rPr lang="tr-TR" sz="1800" i="1" dirty="0"/>
              <a:t>lira, 25 kilogram, 150 kilometre,  1.250.000 </a:t>
            </a:r>
            <a:r>
              <a:rPr lang="tr-TR" sz="1800" i="1" dirty="0" err="1" smtClean="0"/>
              <a:t>kişi.</a:t>
            </a:r>
            <a:r>
              <a:rPr lang="tr-TR" sz="1800" dirty="0" err="1" smtClean="0"/>
              <a:t>Saat</a:t>
            </a:r>
            <a:r>
              <a:rPr lang="tr-TR" sz="1800" dirty="0" smtClean="0"/>
              <a:t> </a:t>
            </a:r>
            <a:r>
              <a:rPr lang="tr-TR" sz="1800" dirty="0"/>
              <a:t>ve dakikaların metin içinde yazıyla yazılması da mümkündür: </a:t>
            </a:r>
            <a:r>
              <a:rPr lang="tr-TR" sz="1800" i="1" dirty="0"/>
              <a:t>saat </a:t>
            </a:r>
            <a:r>
              <a:rPr lang="tr-TR" sz="1800" i="1" dirty="0" smtClean="0"/>
              <a:t>dokuzu </a:t>
            </a:r>
            <a:r>
              <a:rPr lang="tr-TR" sz="1800" i="1" dirty="0"/>
              <a:t>beş geçe, saat yediye çeyrek kala, saat sekizi on dakika üç </a:t>
            </a:r>
            <a:r>
              <a:rPr lang="tr-TR" sz="1800" i="1" dirty="0" smtClean="0"/>
              <a:t>saniye </a:t>
            </a:r>
            <a:r>
              <a:rPr lang="tr-TR" sz="1800" i="1" dirty="0"/>
              <a:t>geçe, meselâ saat onda.</a:t>
            </a:r>
            <a:endParaRPr lang="tr-TR" sz="1800" b="1" dirty="0"/>
          </a:p>
          <a:p>
            <a:pPr marL="0" indent="0" algn="just">
              <a:buNone/>
            </a:pPr>
            <a:r>
              <a:rPr lang="tr-TR" sz="1800" b="1" dirty="0"/>
              <a:t>14.9.2. </a:t>
            </a:r>
            <a:r>
              <a:rPr lang="tr-TR" sz="1800" dirty="0"/>
              <a:t>Birden fazla kelimeden oluşan sayılar ayrı yazılır: </a:t>
            </a:r>
            <a:r>
              <a:rPr lang="tr-TR" sz="1800" i="1" dirty="0"/>
              <a:t>iki yüz, üç </a:t>
            </a:r>
            <a:r>
              <a:rPr lang="tr-TR" sz="1800" i="1" dirty="0" smtClean="0"/>
              <a:t>yüz </a:t>
            </a:r>
            <a:r>
              <a:rPr lang="tr-TR" sz="1800" i="1" dirty="0"/>
              <a:t>altmış beş. </a:t>
            </a:r>
            <a:r>
              <a:rPr lang="tr-TR" sz="1800" dirty="0"/>
              <a:t>Ancak para ile ilgili işlem ve belgelerde sayılar bitişik </a:t>
            </a:r>
            <a:r>
              <a:rPr lang="tr-TR" sz="1800" dirty="0" smtClean="0"/>
              <a:t>yazılır</a:t>
            </a:r>
            <a:r>
              <a:rPr lang="tr-TR" sz="1800" dirty="0"/>
              <a:t>: </a:t>
            </a:r>
            <a:r>
              <a:rPr lang="tr-TR" sz="1800" dirty="0" err="1"/>
              <a:t>y</a:t>
            </a:r>
            <a:r>
              <a:rPr lang="tr-TR" sz="1800" i="1" dirty="0" err="1"/>
              <a:t>üzdoksanbin</a:t>
            </a:r>
            <a:r>
              <a:rPr lang="tr-TR" sz="1800" i="1" dirty="0"/>
              <a:t>, </a:t>
            </a:r>
            <a:r>
              <a:rPr lang="tr-TR" sz="1800" i="1" dirty="0" err="1"/>
              <a:t>ikiyüzellibin</a:t>
            </a:r>
            <a:r>
              <a:rPr lang="tr-TR" sz="1800" i="1" dirty="0"/>
              <a:t>, </a:t>
            </a:r>
            <a:r>
              <a:rPr lang="tr-TR" sz="1800" i="1" dirty="0" err="1"/>
              <a:t>beşyüzaltmışbin</a:t>
            </a:r>
            <a:r>
              <a:rPr lang="tr-TR" sz="1800" i="1" dirty="0"/>
              <a:t>.</a:t>
            </a:r>
            <a:r>
              <a:rPr lang="tr-TR" sz="1800" dirty="0"/>
              <a:t> </a:t>
            </a:r>
            <a:endParaRPr lang="tr-TR" sz="1800" b="1" dirty="0"/>
          </a:p>
          <a:p>
            <a:pPr marL="0" indent="0" algn="just">
              <a:buNone/>
            </a:pP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7166928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196753"/>
            <a:ext cx="8229600" cy="4320480"/>
          </a:xfrm>
        </p:spPr>
        <p:txBody>
          <a:bodyPr/>
          <a:lstStyle/>
          <a:p>
            <a:pPr marL="0" indent="0" algn="just">
              <a:buNone/>
            </a:pPr>
            <a:r>
              <a:rPr lang="tr-TR" sz="1800" b="1" dirty="0"/>
              <a:t>14.9.3. </a:t>
            </a:r>
            <a:r>
              <a:rPr lang="tr-TR" sz="1800" dirty="0"/>
              <a:t>Sayılar daha çok Arap rakamlarıyla gösterilir: </a:t>
            </a:r>
            <a:r>
              <a:rPr lang="tr-TR" sz="1800" i="1" dirty="0"/>
              <a:t>25 milimetre, </a:t>
            </a:r>
            <a:r>
              <a:rPr lang="tr-TR" sz="1800" i="1" dirty="0" smtClean="0"/>
              <a:t>150 kişi</a:t>
            </a:r>
            <a:r>
              <a:rPr lang="tr-TR" sz="1800" i="1" dirty="0"/>
              <a:t>, 15.000 lira, 75 kilometre.</a:t>
            </a:r>
            <a:endParaRPr lang="tr-TR" sz="1800" dirty="0"/>
          </a:p>
          <a:p>
            <a:pPr marL="0" indent="0" algn="just">
              <a:buNone/>
            </a:pPr>
            <a:r>
              <a:rPr lang="tr-TR" sz="1800" dirty="0"/>
              <a:t>Romen ve Arap rakamları ancak yüzyıllarda, hükümdar </a:t>
            </a:r>
            <a:r>
              <a:rPr lang="tr-TR" sz="1800" dirty="0" smtClean="0"/>
              <a:t>adlarında, tarihlerin </a:t>
            </a:r>
            <a:r>
              <a:rPr lang="tr-TR" sz="1800" dirty="0"/>
              <a:t>yazılışında, kitap ve dergi ciltlerinde ve kitapların asıl </a:t>
            </a:r>
            <a:r>
              <a:rPr lang="tr-TR" sz="1800" dirty="0" smtClean="0"/>
              <a:t>bölümlerinden </a:t>
            </a:r>
            <a:r>
              <a:rPr lang="tr-TR" sz="1800" dirty="0"/>
              <a:t>önceki sayfaların numaralandırılmasında kullanılır: </a:t>
            </a:r>
            <a:r>
              <a:rPr lang="tr-TR" sz="1800" i="1" dirty="0"/>
              <a:t>XX. </a:t>
            </a:r>
            <a:r>
              <a:rPr lang="tr-TR" sz="1800" i="1" dirty="0" smtClean="0"/>
              <a:t>yüzyıl</a:t>
            </a:r>
            <a:r>
              <a:rPr lang="tr-TR" sz="1800" i="1" dirty="0"/>
              <a:t>, III. Selim, XIV. Louis, II. Wilhelm, V. Karl, VIII. Edward, </a:t>
            </a:r>
          </a:p>
          <a:p>
            <a:pPr marL="0" indent="0" algn="just">
              <a:buNone/>
            </a:pPr>
            <a:r>
              <a:rPr lang="tr-TR" sz="1800" b="1" dirty="0"/>
              <a:t>14.9.4. </a:t>
            </a:r>
            <a:r>
              <a:rPr lang="tr-TR" sz="1800" dirty="0"/>
              <a:t>Beş ve beşten çok rakamlı sayılar sondan sayılmak üzere üçlü </a:t>
            </a:r>
            <a:r>
              <a:rPr lang="tr-TR" sz="1800" dirty="0" smtClean="0"/>
              <a:t>gruplara </a:t>
            </a:r>
            <a:r>
              <a:rPr lang="tr-TR" sz="1800" dirty="0"/>
              <a:t>ayrılarak yazılır: </a:t>
            </a:r>
            <a:r>
              <a:rPr lang="tr-TR" sz="1800" i="1" dirty="0"/>
              <a:t>32 605, 326 197, 49 750 812.</a:t>
            </a:r>
            <a:r>
              <a:rPr lang="tr-TR" sz="1800" dirty="0"/>
              <a:t> </a:t>
            </a:r>
            <a:endParaRPr lang="tr-TR" sz="1800" dirty="0" smtClean="0"/>
          </a:p>
          <a:p>
            <a:pPr marL="0" indent="0" algn="just">
              <a:buNone/>
            </a:pPr>
            <a:r>
              <a:rPr lang="tr-TR" sz="1800" dirty="0" smtClean="0"/>
              <a:t>Gruplar </a:t>
            </a:r>
            <a:r>
              <a:rPr lang="tr-TR" sz="1800" dirty="0"/>
              <a:t>arasına nokta da konabilir:</a:t>
            </a:r>
            <a:r>
              <a:rPr lang="tr-TR" sz="1800" i="1" dirty="0"/>
              <a:t> 326.197, 49.750.812</a:t>
            </a:r>
            <a:endParaRPr lang="tr-TR" sz="1800" b="1" dirty="0"/>
          </a:p>
          <a:p>
            <a:pPr marL="0" indent="0" algn="just">
              <a:buNone/>
            </a:pPr>
            <a:r>
              <a:rPr lang="tr-TR" sz="1800" b="1" dirty="0"/>
              <a:t>14.9.5. </a:t>
            </a:r>
            <a:r>
              <a:rPr lang="tr-TR" sz="1800" dirty="0"/>
              <a:t>Sayılarda kesirler virgül ile ayrılır: </a:t>
            </a:r>
            <a:r>
              <a:rPr lang="tr-TR" sz="1800" i="1" dirty="0"/>
              <a:t>15,2</a:t>
            </a:r>
            <a:r>
              <a:rPr lang="tr-TR" sz="1800" dirty="0"/>
              <a:t> (15 tam, onda 2), </a:t>
            </a:r>
            <a:r>
              <a:rPr lang="tr-TR" sz="1800" i="1" dirty="0"/>
              <a:t>5,26 </a:t>
            </a:r>
            <a:r>
              <a:rPr lang="tr-TR" sz="1800" dirty="0" smtClean="0"/>
              <a:t>(</a:t>
            </a:r>
            <a:r>
              <a:rPr lang="tr-TR" sz="1800" dirty="0"/>
              <a:t>5 tam, yüzde 26) (bk. Virgül 13).</a:t>
            </a:r>
            <a:endParaRPr lang="tr-TR" sz="1800" b="1" dirty="0"/>
          </a:p>
          <a:p>
            <a:pPr marL="0" indent="0" algn="just">
              <a:buNone/>
            </a:pPr>
            <a:r>
              <a:rPr lang="tr-TR" sz="1800" b="1" dirty="0"/>
              <a:t>6. </a:t>
            </a:r>
            <a:r>
              <a:rPr lang="tr-TR" sz="1800" dirty="0"/>
              <a:t>Sıra sayıları yazıyla ve rakamla gösterilebilir. Rakamla gösterilmesi </a:t>
            </a:r>
            <a:r>
              <a:rPr lang="tr-TR" sz="1800" dirty="0" smtClean="0"/>
              <a:t>durumunda </a:t>
            </a:r>
            <a:r>
              <a:rPr lang="tr-TR" sz="1800" dirty="0"/>
              <a:t>ya rakamdan sonra bir nokta konur veya rakamdan sonra </a:t>
            </a:r>
            <a:r>
              <a:rPr lang="tr-TR" sz="1800" dirty="0" smtClean="0"/>
              <a:t>kesme </a:t>
            </a:r>
            <a:r>
              <a:rPr lang="tr-TR" sz="1800" dirty="0"/>
              <a:t>konularak derece gösteren ek yazılır: </a:t>
            </a:r>
            <a:r>
              <a:rPr lang="tr-TR" sz="1800" i="1" dirty="0"/>
              <a:t>15., 56., XX.; 5' inci.</a:t>
            </a:r>
          </a:p>
          <a:p>
            <a:pPr algn="just"/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88008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1196751"/>
            <a:ext cx="8147248" cy="647923"/>
          </a:xfrm>
        </p:spPr>
        <p:txBody>
          <a:bodyPr/>
          <a:lstStyle/>
          <a:p>
            <a:pPr algn="l"/>
            <a:r>
              <a:rPr lang="tr-TR" sz="3200" b="1" dirty="0" smtClean="0">
                <a:solidFill>
                  <a:srgbClr val="FF0000"/>
                </a:solidFill>
              </a:rPr>
              <a:t/>
            </a:r>
            <a:br>
              <a:rPr lang="tr-TR" sz="3200" b="1" dirty="0" smtClean="0">
                <a:solidFill>
                  <a:srgbClr val="FF0000"/>
                </a:solidFill>
              </a:rPr>
            </a:br>
            <a:r>
              <a:rPr lang="tr-TR" sz="3200" b="1" dirty="0" smtClean="0"/>
              <a:t>Bölüm </a:t>
            </a:r>
            <a:r>
              <a:rPr lang="tr-TR" sz="3200" b="1" dirty="0"/>
              <a:t>(Hafta) Özeti</a:t>
            </a:r>
            <a:r>
              <a:rPr lang="tr-TR" sz="3200" b="1" dirty="0">
                <a:solidFill>
                  <a:srgbClr val="FF0000"/>
                </a:solidFill>
              </a:rPr>
              <a:t/>
            </a:r>
            <a:br>
              <a:rPr lang="tr-TR" sz="3200" b="1" dirty="0">
                <a:solidFill>
                  <a:srgbClr val="FF0000"/>
                </a:solidFill>
              </a:rPr>
            </a:b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032597"/>
          </a:xfrm>
        </p:spPr>
        <p:txBody>
          <a:bodyPr/>
          <a:lstStyle/>
          <a:p>
            <a:pPr marL="0" indent="0" algn="just">
              <a:buNone/>
            </a:pPr>
            <a:r>
              <a:rPr lang="tr-TR" sz="2400" dirty="0"/>
              <a:t>Yazım,  bir yazı geleneğidir.</a:t>
            </a:r>
          </a:p>
          <a:p>
            <a:pPr marL="0" indent="0" algn="just">
              <a:buNone/>
            </a:pPr>
            <a:r>
              <a:rPr lang="tr-TR" sz="2400" dirty="0" smtClean="0"/>
              <a:t>Gelenekler </a:t>
            </a:r>
            <a:r>
              <a:rPr lang="tr-TR" sz="2400" dirty="0"/>
              <a:t>zamanla değişir, bu anlamda yazım da değişebilecektir.</a:t>
            </a:r>
          </a:p>
          <a:p>
            <a:pPr marL="0" indent="0" algn="just">
              <a:buNone/>
            </a:pPr>
            <a:r>
              <a:rPr lang="tr-TR" sz="2400" dirty="0"/>
              <a:t>Yazım, sözü yazıya aktaran bir kurallar sistemi; yani bir dilin alfabe ile yazıya geçirilmesidir.</a:t>
            </a:r>
          </a:p>
          <a:p>
            <a:pPr marL="0" indent="0" algn="just">
              <a:buNone/>
            </a:pPr>
            <a:r>
              <a:rPr lang="tr-TR" sz="2400" dirty="0" smtClean="0"/>
              <a:t>Bugünkü </a:t>
            </a:r>
            <a:r>
              <a:rPr lang="tr-TR" sz="2400" dirty="0"/>
              <a:t>yazımımızın esaslarını şu şekilde belirtmek mümkündür: İstanbul ağzını temel alır, her ses yazıda bir harfle gösterilir, türetme ve çekim sırasında meydana gelen değişmeler belirtilir.</a:t>
            </a:r>
          </a:p>
          <a:p>
            <a:pPr marL="0" indent="0" algn="just">
              <a:buNone/>
            </a:pP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22625559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39552" y="1196751"/>
            <a:ext cx="8147248" cy="647923"/>
          </a:xfrm>
        </p:spPr>
        <p:txBody>
          <a:bodyPr/>
          <a:lstStyle/>
          <a:p>
            <a:pPr algn="l"/>
            <a:r>
              <a:rPr lang="tr-TR" sz="2800" dirty="0" smtClean="0">
                <a:solidFill>
                  <a:srgbClr val="FF0000"/>
                </a:solidFill>
                <a:latin typeface="Tahoma" pitchFamily="34" charset="0"/>
              </a:rPr>
              <a:t/>
            </a:r>
            <a:br>
              <a:rPr lang="tr-TR" sz="2800" dirty="0" smtClean="0">
                <a:solidFill>
                  <a:srgbClr val="FF0000"/>
                </a:solidFill>
                <a:latin typeface="Tahoma" pitchFamily="34" charset="0"/>
              </a:rPr>
            </a:br>
            <a:r>
              <a:rPr lang="tr-TR" sz="2800" dirty="0" smtClean="0">
                <a:latin typeface="Tahoma" pitchFamily="34" charset="0"/>
              </a:rPr>
              <a:t>Kaynaklar</a:t>
            </a:r>
            <a:r>
              <a:rPr lang="tr-TR" sz="2800" dirty="0">
                <a:solidFill>
                  <a:srgbClr val="FF0000"/>
                </a:solidFill>
                <a:latin typeface="Tahoma" pitchFamily="34" charset="0"/>
              </a:rPr>
              <a:t/>
            </a:r>
            <a:br>
              <a:rPr lang="tr-TR" sz="2800" dirty="0">
                <a:solidFill>
                  <a:srgbClr val="FF0000"/>
                </a:solidFill>
                <a:latin typeface="Tahoma" pitchFamily="34" charset="0"/>
              </a:rPr>
            </a:b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844675"/>
            <a:ext cx="8229600" cy="3024485"/>
          </a:xfrm>
        </p:spPr>
        <p:txBody>
          <a:bodyPr/>
          <a:lstStyle/>
          <a:p>
            <a:r>
              <a:rPr lang="tr-TR" sz="2000" dirty="0" smtClean="0">
                <a:latin typeface="Tahoma" pitchFamily="34" charset="0"/>
              </a:rPr>
              <a:t>GÜLSEVİN</a:t>
            </a:r>
            <a:r>
              <a:rPr lang="tr-TR" sz="2000" dirty="0">
                <a:latin typeface="Tahoma" pitchFamily="34" charset="0"/>
              </a:rPr>
              <a:t>, Gürer vd., Türk Dili I-II, Afyon Eğitim, Sağlık ve Bilimsel Araştırmalar </a:t>
            </a:r>
            <a:r>
              <a:rPr lang="tr-TR" sz="2000" dirty="0" smtClean="0">
                <a:latin typeface="Tahoma" pitchFamily="34" charset="0"/>
              </a:rPr>
              <a:t>Vakfı </a:t>
            </a:r>
            <a:r>
              <a:rPr lang="tr-TR" sz="2000" dirty="0">
                <a:latin typeface="Tahoma" pitchFamily="34" charset="0"/>
              </a:rPr>
              <a:t>Yayını, Afyonkarahisar, 2008.</a:t>
            </a:r>
          </a:p>
          <a:p>
            <a:r>
              <a:rPr lang="tr-TR" sz="2000" dirty="0" smtClean="0">
                <a:latin typeface="Tahoma" pitchFamily="34" charset="0"/>
              </a:rPr>
              <a:t>Türk </a:t>
            </a:r>
            <a:r>
              <a:rPr lang="tr-TR" sz="2000" dirty="0">
                <a:latin typeface="Tahoma" pitchFamily="34" charset="0"/>
              </a:rPr>
              <a:t>Dil Kurumu, İmla Kılavuzu, Ankara,2000.</a:t>
            </a:r>
          </a:p>
          <a:p>
            <a:r>
              <a:rPr lang="tr-TR" sz="2000" dirty="0" smtClean="0">
                <a:latin typeface="Tahoma" pitchFamily="34" charset="0"/>
              </a:rPr>
              <a:t>Türk </a:t>
            </a:r>
            <a:r>
              <a:rPr lang="tr-TR" sz="2000" dirty="0">
                <a:latin typeface="Tahoma" pitchFamily="34" charset="0"/>
              </a:rPr>
              <a:t>Dil Kurumu, Türkçe Sözlük, Ankara, 2000</a:t>
            </a:r>
          </a:p>
          <a:p>
            <a:r>
              <a:rPr lang="tr-TR" sz="2000" dirty="0" smtClean="0">
                <a:latin typeface="Tahoma" pitchFamily="34" charset="0"/>
              </a:rPr>
              <a:t>Türk </a:t>
            </a:r>
            <a:r>
              <a:rPr lang="tr-TR" sz="2000" dirty="0">
                <a:latin typeface="Tahoma" pitchFamily="34" charset="0"/>
              </a:rPr>
              <a:t>Dil Kurumu, Yabancı Kelimelere Karşılıklar, Ankara, 1998.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15950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99592" y="1196752"/>
            <a:ext cx="7228656" cy="533400"/>
          </a:xfrm>
        </p:spPr>
        <p:txBody>
          <a:bodyPr/>
          <a:lstStyle/>
          <a:p>
            <a:pPr marL="533400" lvl="0" indent="-533400"/>
            <a:r>
              <a:rPr lang="tr-TR" sz="3200" b="1" dirty="0" smtClean="0">
                <a:latin typeface="Arial" charset="0"/>
              </a:rPr>
              <a:t>Yazım Kuralları </a:t>
            </a:r>
            <a:endParaRPr lang="tr-TR" sz="3200" b="1" dirty="0">
              <a:latin typeface="Arial" charset="0"/>
            </a:endParaRPr>
          </a:p>
        </p:txBody>
      </p:sp>
      <p:sp>
        <p:nvSpPr>
          <p:cNvPr id="13318" name="AutoShape 6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691680" y="1772816"/>
            <a:ext cx="5472607" cy="504000"/>
          </a:xfrm>
          <a:prstGeom prst="roundRect">
            <a:avLst>
              <a:gd name="adj" fmla="val 17122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lvl="0"/>
            <a:endParaRPr lang="tr-TR" sz="2000" b="1" dirty="0" smtClean="0">
              <a:solidFill>
                <a:schemeClr val="bg1"/>
              </a:solidFill>
            </a:endParaRPr>
          </a:p>
          <a:p>
            <a:pPr marL="533400" lvl="0" indent="-533400" eaLnBrk="0" hangingPunct="0">
              <a:spcBef>
                <a:spcPct val="20000"/>
              </a:spcBef>
            </a:pPr>
            <a:endParaRPr lang="tr-TR" sz="2000" b="1" dirty="0" smtClean="0">
              <a:ea typeface="Times New Roman" pitchFamily="18" charset="0"/>
              <a:cs typeface="Tahoma" pitchFamily="34" charset="0"/>
            </a:endParaRPr>
          </a:p>
          <a:p>
            <a:pPr marL="533400" lvl="0" indent="-533400" eaLnBrk="0" hangingPunct="0">
              <a:spcBef>
                <a:spcPct val="20000"/>
              </a:spcBef>
            </a:pPr>
            <a:endParaRPr lang="tr-TR" sz="2000" b="1" dirty="0">
              <a:ea typeface="Times New Roman" pitchFamily="18" charset="0"/>
              <a:cs typeface="Tahoma" pitchFamily="34" charset="0"/>
            </a:endParaRPr>
          </a:p>
          <a:p>
            <a:pPr marL="533400" indent="-533400" eaLnBrk="0" hangingPunct="0">
              <a:spcBef>
                <a:spcPct val="20000"/>
              </a:spcBef>
            </a:pPr>
            <a:endParaRPr lang="tr-TR" b="1" dirty="0" smtClean="0">
              <a:solidFill>
                <a:schemeClr val="bg1"/>
              </a:solidFill>
              <a:ea typeface="Times New Roman" pitchFamily="18" charset="0"/>
              <a:cs typeface="Tahoma" pitchFamily="34" charset="0"/>
            </a:endParaRPr>
          </a:p>
          <a:p>
            <a:pPr marL="533400" lvl="0" indent="-533400" eaLnBrk="0" hangingPunct="0">
              <a:spcBef>
                <a:spcPct val="20000"/>
              </a:spcBef>
            </a:pPr>
            <a:endParaRPr lang="tr-TR" b="1" dirty="0" smtClean="0">
              <a:solidFill>
                <a:schemeClr val="bg1"/>
              </a:solidFill>
              <a:ea typeface="Times New Roman" pitchFamily="18" charset="0"/>
              <a:cs typeface="Tahoma" pitchFamily="34" charset="0"/>
            </a:endParaRPr>
          </a:p>
          <a:p>
            <a:pPr marL="533400" indent="-533400" eaLnBrk="0" hangingPunct="0">
              <a:spcBef>
                <a:spcPct val="20000"/>
              </a:spcBef>
            </a:pPr>
            <a:endParaRPr lang="tr-TR" b="1" dirty="0" smtClean="0">
              <a:solidFill>
                <a:schemeClr val="bg1"/>
              </a:solidFill>
              <a:ea typeface="Times New Roman" pitchFamily="18" charset="0"/>
              <a:cs typeface="Tahoma" pitchFamily="34" charset="0"/>
            </a:endParaRPr>
          </a:p>
          <a:p>
            <a:pPr marL="533400" indent="-533400" eaLnBrk="0" hangingPunct="0">
              <a:spcBef>
                <a:spcPct val="20000"/>
              </a:spcBef>
            </a:pPr>
            <a:endParaRPr lang="tr-TR" b="1" dirty="0">
              <a:solidFill>
                <a:schemeClr val="bg1"/>
              </a:solidFill>
              <a:ea typeface="Times New Roman" pitchFamily="18" charset="0"/>
              <a:cs typeface="Tahoma" pitchFamily="34" charset="0"/>
            </a:endParaRPr>
          </a:p>
          <a:p>
            <a:pPr marL="533400" lvl="0" indent="-533400" eaLnBrk="0" hangingPunct="0">
              <a:spcBef>
                <a:spcPct val="20000"/>
              </a:spcBef>
            </a:pPr>
            <a:endParaRPr lang="tr-TR" b="1" dirty="0" smtClean="0">
              <a:solidFill>
                <a:schemeClr val="bg1"/>
              </a:solidFill>
              <a:ea typeface="Times New Roman" pitchFamily="18" charset="0"/>
              <a:cs typeface="Tahoma" pitchFamily="34" charset="0"/>
            </a:endParaRPr>
          </a:p>
          <a:p>
            <a:pPr marL="533400" lvl="0" indent="-533400" eaLnBrk="0" hangingPunct="0">
              <a:spcBef>
                <a:spcPct val="20000"/>
              </a:spcBef>
            </a:pPr>
            <a:r>
              <a:rPr lang="tr-TR" sz="2000" b="1" dirty="0" smtClean="0">
                <a:solidFill>
                  <a:schemeClr val="bg1"/>
                </a:solidFill>
                <a:cs typeface="Tahoma" pitchFamily="34" charset="0"/>
              </a:rPr>
              <a:t>14.1 </a:t>
            </a:r>
            <a:r>
              <a:rPr lang="tr-TR" sz="2000" b="1" dirty="0">
                <a:solidFill>
                  <a:schemeClr val="bg1"/>
                </a:solidFill>
              </a:rPr>
              <a:t>. Büyük Harflerin Kullanıldığı Yerler </a:t>
            </a:r>
          </a:p>
          <a:p>
            <a:pPr marL="533400" indent="-533400" eaLnBrk="0" hangingPunct="0">
              <a:spcBef>
                <a:spcPct val="20000"/>
              </a:spcBef>
            </a:pPr>
            <a:endParaRPr lang="tr-TR" sz="2000" b="1" dirty="0" smtClean="0">
              <a:solidFill>
                <a:schemeClr val="bg1"/>
              </a:solidFill>
            </a:endParaRPr>
          </a:p>
          <a:p>
            <a:pPr marL="533400" lvl="0" indent="-533400"/>
            <a:endParaRPr lang="tr-TR" sz="2000" b="1" dirty="0" smtClean="0"/>
          </a:p>
          <a:p>
            <a:pPr marL="533400" lvl="0" indent="-533400"/>
            <a:r>
              <a:rPr lang="tr-TR" sz="2000" b="1" dirty="0" smtClean="0">
                <a:solidFill>
                  <a:schemeClr val="bg1"/>
                </a:solidFill>
              </a:rPr>
              <a:t> </a:t>
            </a:r>
            <a:endParaRPr lang="tr-TR" sz="2000" b="1" dirty="0"/>
          </a:p>
          <a:p>
            <a:pPr marL="533400" lvl="0" indent="-533400"/>
            <a:endParaRPr lang="tr-TR" sz="2000" b="1" dirty="0" smtClean="0"/>
          </a:p>
          <a:p>
            <a:pPr marL="533400" lvl="0" indent="-533400"/>
            <a:endParaRPr lang="tr-TR" sz="2000" b="1" dirty="0"/>
          </a:p>
          <a:p>
            <a:pPr marL="533400" lvl="0" indent="-533400"/>
            <a:endParaRPr lang="tr-TR" sz="2000" b="1" dirty="0" smtClean="0"/>
          </a:p>
          <a:p>
            <a:pPr marL="533400" lvl="0" indent="-533400"/>
            <a:endParaRPr lang="tr-TR" sz="2000" b="1" dirty="0"/>
          </a:p>
          <a:p>
            <a:pPr marL="533400" lvl="0" indent="-533400"/>
            <a:endParaRPr lang="tr-TR" sz="2000" b="1" dirty="0" smtClean="0"/>
          </a:p>
          <a:p>
            <a:pPr marL="533400" lvl="0" indent="-533400"/>
            <a:endParaRPr lang="tr-TR" sz="2000" b="1" dirty="0" smtClean="0"/>
          </a:p>
        </p:txBody>
      </p:sp>
      <p:sp>
        <p:nvSpPr>
          <p:cNvPr id="13319" name="AutoShape 7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1715842" y="2420888"/>
            <a:ext cx="5448445" cy="504056"/>
          </a:xfrm>
          <a:prstGeom prst="roundRect">
            <a:avLst>
              <a:gd name="adj" fmla="val 1279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533400" indent="-533400"/>
            <a:endParaRPr lang="tr-TR" sz="2000" b="1" dirty="0" smtClean="0">
              <a:solidFill>
                <a:schemeClr val="bg1"/>
              </a:solidFill>
              <a:ea typeface="Times New Roman" pitchFamily="18" charset="0"/>
              <a:cs typeface="Tahoma" pitchFamily="34" charset="0"/>
            </a:endParaRPr>
          </a:p>
          <a:p>
            <a:pPr marL="533400" lvl="0" indent="-533400"/>
            <a:endParaRPr lang="tr-TR" sz="2000" b="1" dirty="0">
              <a:solidFill>
                <a:schemeClr val="bg1"/>
              </a:solidFill>
              <a:ea typeface="Times New Roman" pitchFamily="18" charset="0"/>
              <a:cs typeface="Tahoma" pitchFamily="34" charset="0"/>
            </a:endParaRPr>
          </a:p>
          <a:p>
            <a:pPr marL="533400" lvl="0" indent="-533400"/>
            <a:r>
              <a:rPr lang="tr-TR" sz="2000" b="1" dirty="0" smtClean="0">
                <a:solidFill>
                  <a:schemeClr val="bg1"/>
                </a:solidFill>
                <a:ea typeface="Times New Roman" pitchFamily="18" charset="0"/>
                <a:cs typeface="Tahoma" pitchFamily="34" charset="0"/>
              </a:rPr>
              <a:t>14.2 </a:t>
            </a:r>
            <a:r>
              <a:rPr lang="tr-TR" sz="2000" b="1" dirty="0" smtClean="0">
                <a:solidFill>
                  <a:schemeClr val="bg1"/>
                </a:solidFill>
              </a:rPr>
              <a:t>. </a:t>
            </a:r>
            <a:r>
              <a:rPr lang="tr-TR" sz="2000" b="1" dirty="0">
                <a:solidFill>
                  <a:schemeClr val="bg1"/>
                </a:solidFill>
              </a:rPr>
              <a:t>Düzeltme İşaretinin Kullanıldığı Yerler</a:t>
            </a:r>
            <a:r>
              <a:rPr lang="tr-TR" sz="2000" b="1" dirty="0"/>
              <a:t> </a:t>
            </a:r>
          </a:p>
          <a:p>
            <a:pPr marL="533400" indent="-533400"/>
            <a:endParaRPr lang="tr-TR" sz="2000" b="1" dirty="0">
              <a:solidFill>
                <a:schemeClr val="bg1"/>
              </a:solidFill>
              <a:ea typeface="Times New Roman" pitchFamily="18" charset="0"/>
              <a:cs typeface="Tahoma" pitchFamily="34" charset="0"/>
            </a:endParaRPr>
          </a:p>
          <a:p>
            <a:pPr marL="533400" lvl="0" indent="-533400"/>
            <a:r>
              <a:rPr lang="tr-TR" sz="2000" b="1" dirty="0" smtClean="0">
                <a:solidFill>
                  <a:schemeClr val="bg1"/>
                </a:solidFill>
                <a:ea typeface="Times New Roman" pitchFamily="18" charset="0"/>
                <a:cs typeface="Tahoma" pitchFamily="34" charset="0"/>
              </a:rPr>
              <a:t> </a:t>
            </a:r>
            <a:endParaRPr lang="tr-TR" sz="2000" b="1" dirty="0">
              <a:solidFill>
                <a:schemeClr val="bg1"/>
              </a:solidFill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gray">
          <a:xfrm>
            <a:off x="1691680" y="2996952"/>
            <a:ext cx="5472607" cy="504000"/>
          </a:xfrm>
          <a:prstGeom prst="roundRect">
            <a:avLst>
              <a:gd name="adj" fmla="val 19046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533400" lvl="0" indent="-533400"/>
            <a:r>
              <a:rPr lang="tr-TR" sz="2000" b="1" dirty="0" smtClean="0">
                <a:solidFill>
                  <a:schemeClr val="bg1"/>
                </a:solidFill>
              </a:rPr>
              <a:t>14.3</a:t>
            </a:r>
            <a:r>
              <a:rPr lang="tr-TR" sz="2000" b="1" dirty="0">
                <a:solidFill>
                  <a:schemeClr val="bg1"/>
                </a:solidFill>
              </a:rPr>
              <a:t>. Bitişik </a:t>
            </a:r>
            <a:r>
              <a:rPr lang="tr-TR" sz="2000" b="1" dirty="0" smtClean="0">
                <a:solidFill>
                  <a:schemeClr val="bg1"/>
                </a:solidFill>
              </a:rPr>
              <a:t>ve </a:t>
            </a:r>
            <a:r>
              <a:rPr lang="tr-TR" sz="2000" b="1" dirty="0">
                <a:solidFill>
                  <a:schemeClr val="bg1"/>
                </a:solidFill>
              </a:rPr>
              <a:t>Ayrı Yazılış </a:t>
            </a:r>
          </a:p>
        </p:txBody>
      </p:sp>
      <p:sp>
        <p:nvSpPr>
          <p:cNvPr id="16" name="AutoShape 9"/>
          <p:cNvSpPr>
            <a:spLocks noChangeArrowheads="1"/>
          </p:cNvSpPr>
          <p:nvPr/>
        </p:nvSpPr>
        <p:spPr bwMode="gray">
          <a:xfrm>
            <a:off x="1691680" y="3573016"/>
            <a:ext cx="5472607" cy="504000"/>
          </a:xfrm>
          <a:prstGeom prst="roundRect">
            <a:avLst>
              <a:gd name="adj" fmla="val 19046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533400" lvl="0" indent="-533400"/>
            <a:endParaRPr lang="tr-TR" sz="2000" b="1" dirty="0" smtClean="0">
              <a:solidFill>
                <a:schemeClr val="bg1"/>
              </a:solidFill>
            </a:endParaRPr>
          </a:p>
          <a:p>
            <a:pPr marL="533400" lvl="0" indent="-533400"/>
            <a:endParaRPr lang="tr-TR" sz="2000" b="1" dirty="0">
              <a:solidFill>
                <a:schemeClr val="bg1"/>
              </a:solidFill>
            </a:endParaRPr>
          </a:p>
          <a:p>
            <a:pPr marL="533400" lvl="0" indent="-533400"/>
            <a:r>
              <a:rPr lang="tr-TR" sz="2000" b="1" dirty="0" smtClean="0">
                <a:solidFill>
                  <a:schemeClr val="bg1"/>
                </a:solidFill>
              </a:rPr>
              <a:t>14.4. </a:t>
            </a:r>
            <a:r>
              <a:rPr lang="tr-TR" sz="2000" b="1" dirty="0">
                <a:solidFill>
                  <a:schemeClr val="bg1"/>
                </a:solidFill>
              </a:rPr>
              <a:t>Bazı Kelime ve Eklerin Yazılışı</a:t>
            </a:r>
            <a:r>
              <a:rPr lang="tr-TR" sz="2000" dirty="0">
                <a:solidFill>
                  <a:schemeClr val="bg1"/>
                </a:solidFill>
                <a:cs typeface="Times New Roman" pitchFamily="18" charset="0"/>
              </a:rPr>
              <a:t> </a:t>
            </a:r>
          </a:p>
          <a:p>
            <a:pPr marL="533400" lvl="0" indent="-533400"/>
            <a:endParaRPr lang="tr-TR" sz="2000" b="1" dirty="0">
              <a:cs typeface="Times New Roman" pitchFamily="18" charset="0"/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87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052735"/>
            <a:ext cx="8219256" cy="360041"/>
          </a:xfrm>
        </p:spPr>
        <p:txBody>
          <a:bodyPr/>
          <a:lstStyle/>
          <a:p>
            <a:pPr algn="l"/>
            <a:r>
              <a:rPr lang="tr-TR" sz="2800" b="1" dirty="0" smtClean="0"/>
              <a:t/>
            </a:r>
            <a:br>
              <a:rPr lang="tr-TR" sz="2800" b="1" dirty="0" smtClean="0"/>
            </a:br>
            <a:r>
              <a:rPr lang="tr-TR" sz="2800" b="1" dirty="0" smtClean="0"/>
              <a:t/>
            </a:r>
            <a:br>
              <a:rPr lang="tr-TR" sz="2800" b="1" dirty="0" smtClean="0"/>
            </a:br>
            <a:r>
              <a:rPr lang="tr-TR" sz="2800" b="1" dirty="0" smtClean="0"/>
              <a:t>14. Yazım Kuralları</a:t>
            </a:r>
            <a:r>
              <a:rPr lang="tr-TR" sz="2800" dirty="0"/>
              <a:t/>
            </a:r>
            <a:br>
              <a:rPr lang="tr-TR" sz="2800" dirty="0"/>
            </a:br>
            <a:r>
              <a:rPr lang="tr-TR" sz="2800" b="1" dirty="0">
                <a:sym typeface="Symbol" pitchFamily="18" charset="2"/>
              </a:rPr>
              <a:t/>
            </a:r>
            <a:br>
              <a:rPr lang="tr-TR" sz="2800" b="1" dirty="0">
                <a:sym typeface="Symbol" pitchFamily="18" charset="2"/>
              </a:rPr>
            </a:b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71601"/>
            <a:ext cx="8363272" cy="4793704"/>
          </a:xfrm>
        </p:spPr>
        <p:txBody>
          <a:bodyPr/>
          <a:lstStyle/>
          <a:p>
            <a:pPr marL="0" indent="0" algn="just">
              <a:buNone/>
            </a:pPr>
            <a:r>
              <a:rPr lang="tr-TR" sz="1800" dirty="0" smtClean="0"/>
              <a:t>Yazım</a:t>
            </a:r>
            <a:r>
              <a:rPr lang="tr-TR" sz="1800" dirty="0"/>
              <a:t>, sözü yazıya aktaran bir kurallar sistemi; yani bir dilin alfabe ile </a:t>
            </a:r>
            <a:r>
              <a:rPr lang="tr-TR" sz="1800" dirty="0" smtClean="0"/>
              <a:t>yazıya </a:t>
            </a:r>
            <a:r>
              <a:rPr lang="tr-TR" sz="1800" dirty="0"/>
              <a:t>geçirilmesidir. Dilin, anlaşmayı sağlayan bir vasıta olması </a:t>
            </a:r>
            <a:r>
              <a:rPr lang="tr-TR" sz="1800" dirty="0" smtClean="0"/>
              <a:t>sebebiyle </a:t>
            </a:r>
            <a:r>
              <a:rPr lang="tr-TR" sz="1800" dirty="0"/>
              <a:t>yazımının da bu amaca uygun olması, dolayısıyla ortak </a:t>
            </a:r>
            <a:r>
              <a:rPr lang="tr-TR" sz="1800" dirty="0" smtClean="0"/>
              <a:t>olması </a:t>
            </a:r>
            <a:r>
              <a:rPr lang="tr-TR" sz="1800" dirty="0"/>
              <a:t>gerekir. Bu ortaklık ve düzen birtakım geleneklere ve yerleşmiş </a:t>
            </a:r>
            <a:r>
              <a:rPr lang="tr-TR" sz="1800" dirty="0" smtClean="0"/>
              <a:t>esaslara </a:t>
            </a:r>
            <a:r>
              <a:rPr lang="tr-TR" sz="1800" dirty="0"/>
              <a:t>göre </a:t>
            </a:r>
            <a:r>
              <a:rPr lang="tr-TR" sz="1800" dirty="0" smtClean="0"/>
              <a:t>sağlanır. Gerçi </a:t>
            </a:r>
            <a:r>
              <a:rPr lang="tr-TR" sz="1800" dirty="0"/>
              <a:t>sözü tam olarak yazıya aktarmak mümkün değildir. Bu noktada </a:t>
            </a:r>
            <a:r>
              <a:rPr lang="tr-TR" sz="1800" dirty="0" smtClean="0"/>
              <a:t>her </a:t>
            </a:r>
            <a:r>
              <a:rPr lang="tr-TR" sz="1800" dirty="0"/>
              <a:t>zaman bazı eksiklikler olagelmiştir. Bunun yanında sözü tam </a:t>
            </a:r>
            <a:r>
              <a:rPr lang="tr-TR" sz="1800" dirty="0" smtClean="0"/>
              <a:t>karşılamak </a:t>
            </a:r>
            <a:r>
              <a:rPr lang="tr-TR" sz="1800" dirty="0"/>
              <a:t>için </a:t>
            </a:r>
            <a:r>
              <a:rPr lang="tr-TR" sz="1800" dirty="0" smtClean="0"/>
              <a:t>yazıyı işaretlere </a:t>
            </a:r>
            <a:r>
              <a:rPr lang="tr-TR" sz="1800" dirty="0"/>
              <a:t>boğmak da kullanımı zorlaştırır. İşte bu </a:t>
            </a:r>
            <a:r>
              <a:rPr lang="tr-TR" sz="1800" dirty="0" smtClean="0"/>
              <a:t>yüzden </a:t>
            </a:r>
            <a:r>
              <a:rPr lang="tr-TR" sz="1800" dirty="0"/>
              <a:t>son derece sade ama kapsamlı bir yazım kuralları oluşturarak </a:t>
            </a:r>
            <a:r>
              <a:rPr lang="tr-TR" sz="1800" dirty="0" smtClean="0"/>
              <a:t>yazmayı </a:t>
            </a:r>
            <a:r>
              <a:rPr lang="tr-TR" sz="1800" dirty="0"/>
              <a:t>ve okumayı </a:t>
            </a:r>
            <a:r>
              <a:rPr lang="tr-TR" sz="1800" dirty="0" smtClean="0"/>
              <a:t>kolaylaştırmak gerekir. Yazım </a:t>
            </a:r>
            <a:r>
              <a:rPr lang="tr-TR" sz="1800" dirty="0"/>
              <a:t>birliği yazı dilinde, konuşmada ve eğitimde birlik demektir. </a:t>
            </a:r>
            <a:r>
              <a:rPr lang="tr-TR" sz="1800" dirty="0" smtClean="0"/>
              <a:t>Konuşmada </a:t>
            </a:r>
            <a:r>
              <a:rPr lang="tr-TR" sz="1800" dirty="0"/>
              <a:t>birlik </a:t>
            </a:r>
            <a:r>
              <a:rPr lang="tr-TR" sz="1800" dirty="0" smtClean="0"/>
              <a:t>ağlanamazsa </a:t>
            </a:r>
            <a:r>
              <a:rPr lang="tr-TR" sz="1800" dirty="0"/>
              <a:t>çeşitli bölge ağızlarının ortak dile ve </a:t>
            </a:r>
            <a:r>
              <a:rPr lang="tr-TR" sz="1800" dirty="0" smtClean="0"/>
              <a:t>yazı </a:t>
            </a:r>
            <a:r>
              <a:rPr lang="tr-TR" sz="1800" dirty="0"/>
              <a:t>diline hakim olması sonucu doğar ki bu hiç arzulanmayan bir </a:t>
            </a:r>
            <a:r>
              <a:rPr lang="tr-TR" sz="1800" dirty="0" smtClean="0"/>
              <a:t>durumdur</a:t>
            </a:r>
            <a:r>
              <a:rPr lang="tr-TR" sz="1800" dirty="0"/>
              <a:t>. Yazımda sağlanamayan birlik ise yazılı metinlerin hem </a:t>
            </a:r>
            <a:r>
              <a:rPr lang="tr-TR" sz="1800" dirty="0" smtClean="0"/>
              <a:t>kolay </a:t>
            </a:r>
            <a:r>
              <a:rPr lang="tr-TR" sz="1800" dirty="0"/>
              <a:t>hem de iyi anlaşılmasını önlediği için eğitimi aksatır. </a:t>
            </a:r>
            <a:r>
              <a:rPr lang="tr-TR" sz="1800" dirty="0" smtClean="0"/>
              <a:t>Yazım </a:t>
            </a:r>
            <a:r>
              <a:rPr lang="tr-TR" sz="1800" dirty="0"/>
              <a:t>kurallarının büyük bir bölümünü dilimizin ses özellikleri </a:t>
            </a:r>
            <a:r>
              <a:rPr lang="tr-TR" sz="1800" dirty="0" smtClean="0"/>
              <a:t>oluşturur</a:t>
            </a:r>
            <a:r>
              <a:rPr lang="tr-TR" sz="1800" dirty="0"/>
              <a:t>. O halde imlâmızı bilmek ve doğru yazmak için her şeyden </a:t>
            </a:r>
            <a:r>
              <a:rPr lang="tr-TR" sz="1800" dirty="0" smtClean="0"/>
              <a:t>önce </a:t>
            </a:r>
            <a:r>
              <a:rPr lang="tr-TR" sz="1800" dirty="0"/>
              <a:t>dilimizin ses özelliklerinin bilinmesi gerekir. </a:t>
            </a:r>
            <a:r>
              <a:rPr lang="tr-TR" sz="1800" dirty="0" smtClean="0"/>
              <a:t>Bugünkü </a:t>
            </a:r>
            <a:r>
              <a:rPr lang="tr-TR" sz="1800" dirty="0"/>
              <a:t>imlâmızın esaslarını şu şekilde belirtmek mümkündür: </a:t>
            </a:r>
            <a:r>
              <a:rPr lang="tr-TR" sz="1800" dirty="0" smtClean="0"/>
              <a:t>İstanbul </a:t>
            </a:r>
            <a:r>
              <a:rPr lang="tr-TR" sz="1800" dirty="0"/>
              <a:t>ağzını temel alır, her ses yazıda bir harfle gösterilir, türetme ve </a:t>
            </a:r>
            <a:r>
              <a:rPr lang="tr-TR" sz="1800" dirty="0" smtClean="0"/>
              <a:t>çekim </a:t>
            </a:r>
            <a:r>
              <a:rPr lang="tr-TR" sz="1800" dirty="0"/>
              <a:t>sırasında meydana gelen değişmeler belirtilir. Ayrıca bazı yazı </a:t>
            </a:r>
            <a:r>
              <a:rPr lang="tr-TR" sz="1800" dirty="0" smtClean="0"/>
              <a:t>işaretleri</a:t>
            </a:r>
            <a:r>
              <a:rPr lang="tr-TR" sz="1800" dirty="0"/>
              <a:t>, büyük ve küçük harflerin kullanılışı ve kelimelerin yazılışı ilgili </a:t>
            </a:r>
            <a:r>
              <a:rPr lang="tr-TR" sz="1800" dirty="0" smtClean="0"/>
              <a:t>kuralları </a:t>
            </a:r>
            <a:r>
              <a:rPr lang="tr-TR" sz="1800" dirty="0"/>
              <a:t>kapsar.   </a:t>
            </a:r>
          </a:p>
          <a:p>
            <a:pPr marL="0" indent="0" algn="just">
              <a:buNone/>
            </a:pP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1751000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1268759"/>
            <a:ext cx="8147248" cy="432049"/>
          </a:xfrm>
        </p:spPr>
        <p:txBody>
          <a:bodyPr/>
          <a:lstStyle/>
          <a:p>
            <a:pPr algn="l"/>
            <a:r>
              <a:rPr lang="tr-TR" sz="2800" b="1" dirty="0" smtClean="0"/>
              <a:t/>
            </a:r>
            <a:br>
              <a:rPr lang="tr-TR" sz="2800" b="1" dirty="0" smtClean="0"/>
            </a:br>
            <a:r>
              <a:rPr lang="tr-TR" sz="2800" b="1" dirty="0" smtClean="0"/>
              <a:t>Harfler Ve Alfabe</a:t>
            </a:r>
            <a:r>
              <a:rPr lang="tr-TR" sz="2800" b="1" dirty="0"/>
              <a:t/>
            </a:r>
            <a:br>
              <a:rPr lang="tr-TR" sz="2800" b="1" dirty="0"/>
            </a:b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3600549"/>
          </a:xfrm>
        </p:spPr>
        <p:txBody>
          <a:bodyPr/>
          <a:lstStyle/>
          <a:p>
            <a:pPr marL="0" indent="0" algn="just">
              <a:buNone/>
            </a:pPr>
            <a:r>
              <a:rPr lang="tr-TR" sz="2000" b="1" dirty="0" smtClean="0"/>
              <a:t>Yazı </a:t>
            </a:r>
            <a:r>
              <a:rPr lang="tr-TR" sz="2000" b="1" dirty="0"/>
              <a:t>ve Harfler</a:t>
            </a:r>
            <a:endParaRPr lang="tr-TR" sz="2000" dirty="0"/>
          </a:p>
          <a:p>
            <a:pPr marL="0" indent="0" algn="just">
              <a:buNone/>
            </a:pPr>
            <a:r>
              <a:rPr lang="tr-TR" sz="2000" dirty="0"/>
              <a:t>Dildeki sesleri gösteren, konuşmayı yazıya aktaran işaretlere </a:t>
            </a:r>
            <a:r>
              <a:rPr lang="tr-TR" sz="2000" b="1" dirty="0"/>
              <a:t>harf </a:t>
            </a:r>
            <a:r>
              <a:rPr lang="tr-TR" sz="2000" dirty="0" smtClean="0"/>
              <a:t>denir</a:t>
            </a:r>
            <a:r>
              <a:rPr lang="tr-TR" sz="2000" dirty="0"/>
              <a:t>. Bu işaretlerle sözü gösteren sisteme de </a:t>
            </a:r>
            <a:r>
              <a:rPr lang="tr-TR" sz="2000" b="1" dirty="0"/>
              <a:t>yazı</a:t>
            </a:r>
            <a:r>
              <a:rPr lang="tr-TR" sz="2000" dirty="0"/>
              <a:t> denir. </a:t>
            </a:r>
          </a:p>
          <a:p>
            <a:pPr marL="0" indent="0" algn="just">
              <a:buNone/>
            </a:pPr>
            <a:r>
              <a:rPr lang="tr-TR" sz="2000" dirty="0"/>
              <a:t>Dilin seslerini gösteren harflerin belli sırayla oluşturulmuş bütününe </a:t>
            </a:r>
            <a:r>
              <a:rPr lang="tr-TR" sz="2000" b="1" dirty="0" smtClean="0"/>
              <a:t>alfabe</a:t>
            </a:r>
            <a:r>
              <a:rPr lang="tr-TR" sz="2000" dirty="0" smtClean="0"/>
              <a:t> </a:t>
            </a:r>
            <a:r>
              <a:rPr lang="tr-TR" sz="2000" dirty="0"/>
              <a:t>denir. Türk alfabesi </a:t>
            </a:r>
            <a:r>
              <a:rPr lang="tr-TR" sz="2000" b="1" dirty="0"/>
              <a:t>1.XI.1928 gün ve 1353 </a:t>
            </a:r>
            <a:r>
              <a:rPr lang="tr-TR" sz="2000" dirty="0"/>
              <a:t>sayılı kanunla tespit </a:t>
            </a:r>
            <a:r>
              <a:rPr lang="tr-TR" sz="2000" dirty="0" smtClean="0"/>
              <a:t>ve </a:t>
            </a:r>
            <a:r>
              <a:rPr lang="tr-TR" sz="2000" dirty="0"/>
              <a:t>kabul edilmiştir. Lâtin harfleri esas alınarak oluşturulmuş bu </a:t>
            </a:r>
            <a:r>
              <a:rPr lang="tr-TR" sz="2000" dirty="0" smtClean="0"/>
              <a:t>alfabemizde </a:t>
            </a:r>
            <a:r>
              <a:rPr lang="tr-TR" sz="2000" dirty="0"/>
              <a:t>29 harf bulunmaktadır. Her harfin büyük ve küçük şekilleri </a:t>
            </a:r>
            <a:r>
              <a:rPr lang="tr-TR" sz="2000" dirty="0" smtClean="0"/>
              <a:t>vardır</a:t>
            </a:r>
            <a:r>
              <a:rPr lang="tr-TR" sz="2000" dirty="0"/>
              <a:t>. Her ses yazıda bir harfle gösterilir. Ayrıca Türkçede yazılıp da </a:t>
            </a:r>
            <a:r>
              <a:rPr lang="tr-TR" sz="2000" dirty="0" smtClean="0"/>
              <a:t>okunmayan </a:t>
            </a:r>
            <a:r>
              <a:rPr lang="tr-TR" sz="2000" dirty="0"/>
              <a:t>veya söylenip de yazılmayan bir harf yoktur.</a:t>
            </a:r>
          </a:p>
          <a:p>
            <a:pPr marL="0" indent="0" algn="just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247681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340767"/>
            <a:ext cx="8219256" cy="503907"/>
          </a:xfrm>
        </p:spPr>
        <p:txBody>
          <a:bodyPr/>
          <a:lstStyle/>
          <a:p>
            <a:pPr algn="l"/>
            <a:r>
              <a:rPr lang="tr-TR" sz="2400" b="1" dirty="0" smtClean="0"/>
              <a:t/>
            </a:r>
            <a:br>
              <a:rPr lang="tr-TR" sz="2400" b="1" dirty="0" smtClean="0"/>
            </a:br>
            <a:r>
              <a:rPr lang="tr-TR" sz="2400" b="1" dirty="0" smtClean="0"/>
              <a:t>14.1. Büyük Harflerin Kullanıldığı Yerler</a:t>
            </a:r>
            <a:r>
              <a:rPr lang="tr-TR" sz="2400" b="1" dirty="0"/>
              <a:t/>
            </a:r>
            <a:br>
              <a:rPr lang="tr-TR" sz="2400" b="1" dirty="0"/>
            </a:b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2348880"/>
            <a:ext cx="8301608" cy="3096344"/>
          </a:xfrm>
        </p:spPr>
        <p:txBody>
          <a:bodyPr/>
          <a:lstStyle/>
          <a:p>
            <a:pPr marL="0" indent="0">
              <a:buNone/>
            </a:pPr>
            <a:r>
              <a:rPr lang="tr-TR" sz="2400" b="1" dirty="0" smtClean="0"/>
              <a:t>14.1.1</a:t>
            </a:r>
            <a:r>
              <a:rPr lang="tr-TR" sz="2400" dirty="0"/>
              <a:t>. Cümle büyük harfle başlar: </a:t>
            </a:r>
            <a:endParaRPr lang="tr-TR" sz="2400" b="1" dirty="0"/>
          </a:p>
          <a:p>
            <a:pPr marL="0" indent="0">
              <a:buNone/>
            </a:pPr>
            <a:r>
              <a:rPr lang="tr-TR" sz="2400" b="1" dirty="0"/>
              <a:t>14.1.2.</a:t>
            </a:r>
            <a:r>
              <a:rPr lang="tr-TR" sz="2400" dirty="0"/>
              <a:t> Mısralar büyük harfle başlar. </a:t>
            </a:r>
            <a:endParaRPr lang="tr-TR" sz="2400" b="1" dirty="0"/>
          </a:p>
          <a:p>
            <a:pPr marL="0" indent="0">
              <a:buNone/>
            </a:pPr>
            <a:r>
              <a:rPr lang="tr-TR" sz="2400" b="1" dirty="0"/>
              <a:t>14.1.3. </a:t>
            </a:r>
            <a:r>
              <a:rPr lang="tr-TR" sz="2400" dirty="0"/>
              <a:t>Özel adlar büyük harfle başlar</a:t>
            </a:r>
          </a:p>
        </p:txBody>
      </p:sp>
    </p:spTree>
    <p:extLst>
      <p:ext uri="{BB962C8B-B14F-4D97-AF65-F5344CB8AC3E}">
        <p14:creationId xmlns:p14="http://schemas.microsoft.com/office/powerpoint/2010/main" val="3414954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6858000" cy="360040"/>
          </a:xfrm>
        </p:spPr>
        <p:txBody>
          <a:bodyPr/>
          <a:lstStyle/>
          <a:p>
            <a:pPr algn="l"/>
            <a:r>
              <a:rPr lang="tr-TR" sz="2400" b="1" dirty="0" smtClean="0"/>
              <a:t/>
            </a:r>
            <a:br>
              <a:rPr lang="tr-TR" sz="2400" b="1" dirty="0" smtClean="0"/>
            </a:br>
            <a:r>
              <a:rPr lang="tr-TR" sz="2400" b="1" dirty="0" smtClean="0"/>
              <a:t>14.2</a:t>
            </a:r>
            <a:r>
              <a:rPr lang="tr-TR" sz="2400" b="1" dirty="0"/>
              <a:t>. Düzeltme İşaretinin Kullanıldığı Yerler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176613"/>
          </a:xfrm>
        </p:spPr>
        <p:txBody>
          <a:bodyPr/>
          <a:lstStyle/>
          <a:p>
            <a:pPr marL="0" indent="0" algn="just">
              <a:buNone/>
            </a:pPr>
            <a:r>
              <a:rPr lang="tr-TR" sz="2000" dirty="0" smtClean="0"/>
              <a:t>Düzeltme </a:t>
            </a:r>
            <a:r>
              <a:rPr lang="tr-TR" sz="2000" dirty="0"/>
              <a:t>işaretinin (^) iki görevi vardır: Uzatma ve inceltme. Bu </a:t>
            </a:r>
            <a:r>
              <a:rPr lang="tr-TR" sz="2000" dirty="0" smtClean="0"/>
              <a:t>işaretin </a:t>
            </a:r>
            <a:r>
              <a:rPr lang="tr-TR" sz="2000" dirty="0"/>
              <a:t>kullanılacağı yerler aşağıda gösterilmiştir.</a:t>
            </a:r>
          </a:p>
          <a:p>
            <a:pPr marL="0" indent="0" algn="just">
              <a:buNone/>
            </a:pPr>
            <a:r>
              <a:rPr lang="tr-TR" sz="2000" dirty="0"/>
              <a:t>Düzeltme işareti, yalnızca Arapça ve Farsçadan dilimize giren </a:t>
            </a:r>
            <a:r>
              <a:rPr lang="tr-TR" sz="2000" dirty="0" smtClean="0"/>
              <a:t>kelimelerde </a:t>
            </a:r>
            <a:r>
              <a:rPr lang="tr-TR" sz="2000" dirty="0"/>
              <a:t>kullanılır:</a:t>
            </a:r>
            <a:endParaRPr lang="tr-TR" sz="2000" b="1" dirty="0"/>
          </a:p>
          <a:p>
            <a:pPr marL="0" indent="0" algn="just">
              <a:buNone/>
            </a:pPr>
            <a:r>
              <a:rPr lang="tr-TR" sz="2000" dirty="0"/>
              <a:t> </a:t>
            </a:r>
            <a:r>
              <a:rPr lang="tr-TR" sz="2000" b="1" dirty="0"/>
              <a:t>14.2.1.</a:t>
            </a:r>
            <a:r>
              <a:rPr lang="tr-TR" sz="2000" dirty="0"/>
              <a:t> Yazılışları bir, anlamları ve okunuşları farklı olan </a:t>
            </a:r>
            <a:r>
              <a:rPr lang="tr-TR" sz="2000" dirty="0" smtClean="0"/>
              <a:t>kelimeleri ayırt </a:t>
            </a:r>
            <a:r>
              <a:rPr lang="tr-TR" sz="2000" dirty="0"/>
              <a:t>etmek için, okunuşları uzun olan ünlülerin üzerine ko­nur</a:t>
            </a:r>
            <a:r>
              <a:rPr lang="tr-TR" sz="2000" dirty="0" smtClean="0"/>
              <a:t>: âlem </a:t>
            </a:r>
            <a:r>
              <a:rPr lang="tr-TR" sz="2000" dirty="0"/>
              <a:t>(evren) </a:t>
            </a:r>
            <a:endParaRPr lang="tr-TR" sz="2000" dirty="0" smtClean="0"/>
          </a:p>
          <a:p>
            <a:pPr marL="0" indent="0" algn="just">
              <a:buNone/>
            </a:pPr>
            <a:r>
              <a:rPr lang="tr-TR" sz="2000" dirty="0" smtClean="0"/>
              <a:t>alem </a:t>
            </a:r>
            <a:r>
              <a:rPr lang="tr-TR" sz="2000" dirty="0"/>
              <a:t>(bayrak</a:t>
            </a:r>
            <a:r>
              <a:rPr lang="tr-TR" sz="2000" dirty="0" smtClean="0"/>
              <a:t>)      vâkıf </a:t>
            </a:r>
            <a:r>
              <a:rPr lang="tr-TR" sz="2000" dirty="0"/>
              <a:t>(bilen</a:t>
            </a:r>
            <a:r>
              <a:rPr lang="tr-TR" sz="2000" dirty="0" smtClean="0"/>
              <a:t>) vakıf </a:t>
            </a:r>
            <a:r>
              <a:rPr lang="tr-TR" sz="2000" dirty="0"/>
              <a:t>(mülk</a:t>
            </a:r>
            <a:r>
              <a:rPr lang="tr-TR" sz="2000" dirty="0" smtClean="0"/>
              <a:t>) nâr </a:t>
            </a:r>
            <a:r>
              <a:rPr lang="tr-TR" sz="2000" dirty="0"/>
              <a:t>(ateş</a:t>
            </a:r>
            <a:r>
              <a:rPr lang="tr-TR" sz="2000" dirty="0" smtClean="0"/>
              <a:t>) nar (meyve)</a:t>
            </a:r>
            <a:endParaRPr lang="tr-TR" sz="2000" b="1" dirty="0"/>
          </a:p>
          <a:p>
            <a:pPr marL="0" indent="0" algn="just">
              <a:buNone/>
            </a:pPr>
            <a:r>
              <a:rPr lang="tr-TR" sz="2000" b="1" dirty="0"/>
              <a:t>14.2.2.</a:t>
            </a:r>
            <a:r>
              <a:rPr lang="tr-TR" sz="2000" dirty="0"/>
              <a:t> İnce</a:t>
            </a:r>
            <a:r>
              <a:rPr lang="tr-TR" sz="2000" i="1" dirty="0"/>
              <a:t> g </a:t>
            </a:r>
            <a:r>
              <a:rPr lang="tr-TR" sz="2000" dirty="0"/>
              <a:t>ve</a:t>
            </a:r>
            <a:r>
              <a:rPr lang="tr-TR" sz="2000" i="1" dirty="0"/>
              <a:t> k </a:t>
            </a:r>
            <a:r>
              <a:rPr lang="tr-TR" sz="2000" dirty="0"/>
              <a:t> ünsüzlerinden sonra gelen </a:t>
            </a:r>
            <a:r>
              <a:rPr lang="tr-TR" sz="2000" i="1" dirty="0"/>
              <a:t>a</a:t>
            </a:r>
            <a:r>
              <a:rPr lang="tr-TR" sz="2000" dirty="0"/>
              <a:t> ve </a:t>
            </a:r>
            <a:r>
              <a:rPr lang="tr-TR" sz="2000" i="1" dirty="0"/>
              <a:t>u</a:t>
            </a:r>
            <a:r>
              <a:rPr lang="tr-TR" sz="2000" dirty="0"/>
              <a:t> ünlülerinin </a:t>
            </a:r>
            <a:r>
              <a:rPr lang="tr-TR" sz="2000" dirty="0" smtClean="0"/>
              <a:t>üzerine </a:t>
            </a:r>
            <a:r>
              <a:rPr lang="tr-TR" sz="2000" dirty="0"/>
              <a:t>konur</a:t>
            </a:r>
            <a:r>
              <a:rPr lang="tr-TR" sz="2000" dirty="0" smtClean="0"/>
              <a:t>: Gâh</a:t>
            </a:r>
            <a:r>
              <a:rPr lang="tr-TR" sz="2000" dirty="0"/>
              <a:t>, garazkâr, gâvur, girizgâh, istihkâm, </a:t>
            </a:r>
            <a:r>
              <a:rPr lang="tr-TR" sz="2000" dirty="0" err="1"/>
              <a:t>histinkâf</a:t>
            </a:r>
            <a:r>
              <a:rPr lang="tr-TR" sz="2000" dirty="0"/>
              <a:t>, isyankâr</a:t>
            </a:r>
            <a:endParaRPr lang="tr-TR" sz="2000" b="1" dirty="0"/>
          </a:p>
          <a:p>
            <a:pPr marL="0" indent="0" algn="just">
              <a:buNone/>
            </a:pPr>
            <a:r>
              <a:rPr lang="tr-TR" sz="2000" b="1" dirty="0"/>
              <a:t>14.2.3.</a:t>
            </a:r>
            <a:r>
              <a:rPr lang="tr-TR" sz="2000" dirty="0"/>
              <a:t> Nispet i (</a:t>
            </a:r>
            <a:r>
              <a:rPr lang="tr-TR" sz="2000" i="1" dirty="0"/>
              <a:t>î</a:t>
            </a:r>
            <a:r>
              <a:rPr lang="tr-TR" sz="2000" dirty="0"/>
              <a:t>)</a:t>
            </a:r>
            <a:r>
              <a:rPr lang="tr-TR" sz="2000" i="1" dirty="0"/>
              <a:t>'</a:t>
            </a:r>
            <a:r>
              <a:rPr lang="tr-TR" sz="2000" dirty="0"/>
              <a:t>sinin, belirtme durumu ve iyelik ekleriyle  karışması </a:t>
            </a:r>
            <a:r>
              <a:rPr lang="tr-TR" sz="2000" dirty="0" smtClean="0"/>
              <a:t>muhtemel </a:t>
            </a:r>
            <a:r>
              <a:rPr lang="tr-TR" sz="2000" dirty="0"/>
              <a:t>olduğu durumlarda  kullanılır:</a:t>
            </a:r>
          </a:p>
          <a:p>
            <a:pPr marL="0" indent="0" algn="just">
              <a:buNone/>
            </a:pPr>
            <a:r>
              <a:rPr lang="tr-TR" sz="2000" dirty="0"/>
              <a:t>Cezrî, cinsî</a:t>
            </a:r>
            <a:r>
              <a:rPr lang="tr-TR" sz="2000" dirty="0" smtClean="0"/>
              <a:t>, cehennemî</a:t>
            </a:r>
            <a:r>
              <a:rPr lang="tr-TR" sz="2000" dirty="0"/>
              <a:t>, cevizî, neftî, resmî, seferî, serbestî</a:t>
            </a:r>
            <a:endParaRPr lang="tr-TR" sz="2000" b="1" dirty="0"/>
          </a:p>
          <a:p>
            <a:pPr marL="0" indent="0" algn="just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764636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1196751"/>
            <a:ext cx="8363272" cy="360041"/>
          </a:xfrm>
        </p:spPr>
        <p:txBody>
          <a:bodyPr/>
          <a:lstStyle/>
          <a:p>
            <a:pPr algn="l"/>
            <a:r>
              <a:rPr lang="tr-TR" sz="2800" b="1" dirty="0" smtClean="0"/>
              <a:t/>
            </a:r>
            <a:br>
              <a:rPr lang="tr-TR" sz="2800" b="1" dirty="0" smtClean="0"/>
            </a:br>
            <a:r>
              <a:rPr lang="tr-TR" sz="2800" b="1" dirty="0" smtClean="0"/>
              <a:t>14.3</a:t>
            </a:r>
            <a:r>
              <a:rPr lang="tr-TR" sz="2800" b="1" dirty="0"/>
              <a:t>. Bitişik Ve Ayrı Yazılış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700809"/>
            <a:ext cx="8229600" cy="3888432"/>
          </a:xfrm>
        </p:spPr>
        <p:txBody>
          <a:bodyPr/>
          <a:lstStyle/>
          <a:p>
            <a:pPr marL="0" indent="0" algn="just">
              <a:buNone/>
            </a:pPr>
            <a:r>
              <a:rPr lang="tr-TR" sz="2000" dirty="0" smtClean="0"/>
              <a:t>Dilimizde</a:t>
            </a:r>
            <a:r>
              <a:rPr lang="tr-TR" sz="2000" dirty="0"/>
              <a:t>, yeni bir varlığı veya kavramı karşılamak için başvurulan </a:t>
            </a:r>
            <a:r>
              <a:rPr lang="tr-TR" sz="2000" dirty="0" smtClean="0"/>
              <a:t>yollardan </a:t>
            </a:r>
            <a:r>
              <a:rPr lang="tr-TR" sz="2000" dirty="0"/>
              <a:t>biri de iki veya daha fazla kelimeyi bir araya getirmektir; yani </a:t>
            </a:r>
            <a:r>
              <a:rPr lang="tr-TR" sz="2000" dirty="0" smtClean="0"/>
              <a:t>kelime </a:t>
            </a:r>
            <a:r>
              <a:rPr lang="tr-TR" sz="2000" dirty="0"/>
              <a:t>birleştirmektir. Türkçede birleşik kelimeler genellikle ayrı yazılır; </a:t>
            </a:r>
            <a:r>
              <a:rPr lang="tr-TR" sz="2000" dirty="0" smtClean="0"/>
              <a:t>bitişik </a:t>
            </a:r>
            <a:r>
              <a:rPr lang="tr-TR" sz="2000" dirty="0"/>
              <a:t>yazılma istisna teşkil eder, demek yanlış olmaz. </a:t>
            </a:r>
            <a:endParaRPr lang="tr-TR" sz="2000" dirty="0" smtClean="0"/>
          </a:p>
          <a:p>
            <a:pPr marL="0" indent="0" algn="just">
              <a:buNone/>
            </a:pPr>
            <a:r>
              <a:rPr lang="tr-TR" sz="2000" dirty="0" smtClean="0"/>
              <a:t>Birleşik kelimelerden </a:t>
            </a:r>
            <a:r>
              <a:rPr lang="tr-TR" sz="2000" dirty="0"/>
              <a:t>bazıları ayrı yazılmaya devam ederken bir kısmı da türlü </a:t>
            </a:r>
            <a:r>
              <a:rPr lang="tr-TR" sz="2000" dirty="0" smtClean="0"/>
              <a:t>sebeplerle </a:t>
            </a:r>
            <a:r>
              <a:rPr lang="tr-TR" sz="2000" dirty="0"/>
              <a:t>tek kelime gibi kabul edilerek bitişik yazılırlar. Bitişik yazılan </a:t>
            </a:r>
            <a:r>
              <a:rPr lang="tr-TR" sz="2000" dirty="0" smtClean="0"/>
              <a:t>birleşik </a:t>
            </a:r>
            <a:r>
              <a:rPr lang="tr-TR" sz="2000" dirty="0"/>
              <a:t>kelimelere </a:t>
            </a:r>
            <a:r>
              <a:rPr lang="tr-TR" sz="2000" b="1" i="1" dirty="0"/>
              <a:t>bitişik kelime</a:t>
            </a:r>
            <a:r>
              <a:rPr lang="tr-TR" sz="2000" dirty="0"/>
              <a:t> adı verilir. </a:t>
            </a:r>
            <a:endParaRPr lang="tr-TR" sz="2000" dirty="0" smtClean="0"/>
          </a:p>
          <a:p>
            <a:pPr marL="0" indent="0" algn="just">
              <a:buNone/>
            </a:pPr>
            <a:r>
              <a:rPr lang="tr-TR" sz="2000" dirty="0" smtClean="0"/>
              <a:t>Bu </a:t>
            </a:r>
            <a:r>
              <a:rPr lang="tr-TR" sz="2000" dirty="0"/>
              <a:t>sebeple bitişik yazılma </a:t>
            </a:r>
            <a:r>
              <a:rPr lang="tr-TR" sz="2000" dirty="0" smtClean="0"/>
              <a:t>,</a:t>
            </a:r>
            <a:r>
              <a:rPr lang="tr-TR" sz="2000" dirty="0" err="1" smtClean="0"/>
              <a:t>le</a:t>
            </a:r>
            <a:r>
              <a:rPr lang="tr-TR" sz="2000" dirty="0" smtClean="0"/>
              <a:t> </a:t>
            </a:r>
            <a:r>
              <a:rPr lang="tr-TR" sz="2000" dirty="0"/>
              <a:t>ilgili kurallar örnekleriyle verilecek, gerekli durumlarda ayrı yazılışa </a:t>
            </a:r>
            <a:r>
              <a:rPr lang="tr-TR" sz="2000" dirty="0" smtClean="0"/>
              <a:t>dair </a:t>
            </a:r>
            <a:r>
              <a:rPr lang="tr-TR" sz="2000" dirty="0"/>
              <a:t>kurallar ve örnekleri eklenecektir.   Birleşik kelimeler aşağıdaki </a:t>
            </a:r>
            <a:r>
              <a:rPr lang="tr-TR" sz="2000" dirty="0" smtClean="0"/>
              <a:t>durumlarda </a:t>
            </a:r>
            <a:r>
              <a:rPr lang="tr-TR" sz="2000" dirty="0"/>
              <a:t>bitişik kelime olurlar ve bitişik yazılırlar.</a:t>
            </a:r>
          </a:p>
          <a:p>
            <a:pPr marL="0" indent="0" algn="just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52802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19256" cy="576064"/>
          </a:xfrm>
        </p:spPr>
        <p:txBody>
          <a:bodyPr/>
          <a:lstStyle/>
          <a:p>
            <a:pPr algn="l"/>
            <a:r>
              <a:rPr lang="tr-TR" sz="2400" b="1" dirty="0" smtClean="0"/>
              <a:t/>
            </a:r>
            <a:br>
              <a:rPr lang="tr-TR" sz="2400" b="1" dirty="0" smtClean="0"/>
            </a:br>
            <a:r>
              <a:rPr lang="tr-TR" sz="2400" b="1" dirty="0" smtClean="0"/>
              <a:t>14.4</a:t>
            </a:r>
            <a:r>
              <a:rPr lang="tr-TR" sz="2400" b="1" dirty="0"/>
              <a:t>. Bazı Kelime Ve Eklerin Yazılışı</a:t>
            </a:r>
            <a:br>
              <a:rPr lang="tr-TR" sz="2400" b="1" dirty="0"/>
            </a:b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032597"/>
          </a:xfrm>
        </p:spPr>
        <p:txBody>
          <a:bodyPr/>
          <a:lstStyle/>
          <a:p>
            <a:pPr marL="0" indent="0" algn="just">
              <a:buNone/>
            </a:pPr>
            <a:r>
              <a:rPr lang="tr-TR" sz="2000" b="1" dirty="0" smtClean="0"/>
              <a:t>14.4.1</a:t>
            </a:r>
            <a:r>
              <a:rPr lang="tr-TR" sz="2000" b="1" dirty="0"/>
              <a:t>. </a:t>
            </a:r>
            <a:r>
              <a:rPr lang="tr-TR" sz="2000" b="1" i="1" dirty="0"/>
              <a:t>Da, de</a:t>
            </a:r>
            <a:r>
              <a:rPr lang="tr-TR" sz="2000" b="1" dirty="0"/>
              <a:t> Bağlacının Yazılışı: </a:t>
            </a:r>
            <a:r>
              <a:rPr lang="tr-TR" sz="2000" i="1" dirty="0"/>
              <a:t>Da, de</a:t>
            </a:r>
            <a:r>
              <a:rPr lang="tr-TR" sz="2000" dirty="0"/>
              <a:t> bağlacı ayrı yazılır; ancak, </a:t>
            </a:r>
            <a:r>
              <a:rPr lang="tr-TR" sz="2000" dirty="0" smtClean="0"/>
              <a:t>kendisinden </a:t>
            </a:r>
            <a:r>
              <a:rPr lang="tr-TR" sz="2000" dirty="0"/>
              <a:t>önceki kelimenin son ünlüsüne bağlı olarak büyük ünlü </a:t>
            </a:r>
            <a:r>
              <a:rPr lang="tr-TR" sz="2000" dirty="0" smtClean="0"/>
              <a:t>uyumuna </a:t>
            </a:r>
            <a:r>
              <a:rPr lang="tr-TR" sz="2000" dirty="0"/>
              <a:t>uyar ve </a:t>
            </a:r>
            <a:r>
              <a:rPr lang="tr-TR" sz="2000" i="1" dirty="0"/>
              <a:t>da, de </a:t>
            </a:r>
            <a:r>
              <a:rPr lang="tr-TR" sz="2000" dirty="0"/>
              <a:t>biçimini alır.  </a:t>
            </a:r>
            <a:endParaRPr lang="tr-TR" sz="2000" b="1" dirty="0"/>
          </a:p>
          <a:p>
            <a:pPr marL="0" indent="0" algn="just">
              <a:buNone/>
            </a:pPr>
            <a:r>
              <a:rPr lang="tr-TR" sz="2000" b="1" dirty="0"/>
              <a:t>14.4.2.  </a:t>
            </a:r>
            <a:r>
              <a:rPr lang="tr-TR" sz="2000" b="1" i="1" dirty="0"/>
              <a:t>Ki</a:t>
            </a:r>
            <a:r>
              <a:rPr lang="tr-TR" sz="2000" b="1" dirty="0"/>
              <a:t> Bağlacının Yazılışı: </a:t>
            </a:r>
            <a:r>
              <a:rPr lang="tr-TR" sz="2000" i="1" dirty="0"/>
              <a:t>Ki</a:t>
            </a:r>
            <a:r>
              <a:rPr lang="tr-TR" sz="2000" dirty="0"/>
              <a:t> bağlacı ayrı yazılır: </a:t>
            </a:r>
            <a:endParaRPr lang="tr-TR" sz="2000" b="1" dirty="0"/>
          </a:p>
          <a:p>
            <a:pPr marL="0" indent="0" algn="just">
              <a:buNone/>
            </a:pPr>
            <a:r>
              <a:rPr lang="tr-TR" sz="2000" b="1" dirty="0"/>
              <a:t>14.4.3. </a:t>
            </a:r>
            <a:r>
              <a:rPr lang="tr-TR" sz="2000" b="1" i="1" dirty="0"/>
              <a:t>mı, mi, mu, mü </a:t>
            </a:r>
            <a:r>
              <a:rPr lang="tr-TR" sz="2000" b="1" dirty="0"/>
              <a:t>Soru Ekinin Yazılışı: </a:t>
            </a:r>
            <a:r>
              <a:rPr lang="tr-TR" sz="2000" b="1" i="1" dirty="0"/>
              <a:t>mı, mi, mu, mü</a:t>
            </a:r>
            <a:r>
              <a:rPr lang="tr-TR" sz="2000" dirty="0"/>
              <a:t> soru eki </a:t>
            </a:r>
            <a:r>
              <a:rPr lang="tr-TR" sz="2000" dirty="0" smtClean="0"/>
              <a:t>gelenekleşmiş </a:t>
            </a:r>
            <a:r>
              <a:rPr lang="tr-TR" sz="2000" dirty="0"/>
              <a:t>olarak ayrı yazılır; ancak, kendisinden önceki kelimenin </a:t>
            </a:r>
            <a:r>
              <a:rPr lang="tr-TR" sz="2000" dirty="0" smtClean="0"/>
              <a:t>son </a:t>
            </a:r>
            <a:r>
              <a:rPr lang="tr-TR" sz="2000" dirty="0"/>
              <a:t>ünlüsüne bağlı olarak ünlü uyumlarına uyar ve </a:t>
            </a:r>
            <a:r>
              <a:rPr lang="tr-TR" sz="2000" i="1" dirty="0"/>
              <a:t>mı, mi, mu, mü </a:t>
            </a:r>
            <a:r>
              <a:rPr lang="tr-TR" sz="2000" dirty="0" smtClean="0"/>
              <a:t>biçimlerini </a:t>
            </a:r>
            <a:r>
              <a:rPr lang="tr-TR" sz="2000" dirty="0"/>
              <a:t>alır: </a:t>
            </a:r>
            <a:r>
              <a:rPr lang="tr-TR" sz="2000" i="1" dirty="0"/>
              <a:t>Kaldı mı? Sen de mi </a:t>
            </a:r>
            <a:r>
              <a:rPr lang="tr-TR" sz="2000" i="1" dirty="0" err="1"/>
              <a:t>Brutus</a:t>
            </a:r>
            <a:r>
              <a:rPr lang="tr-TR" sz="2000" i="1" dirty="0"/>
              <a:t>?</a:t>
            </a:r>
            <a:r>
              <a:rPr lang="tr-TR" sz="2000" dirty="0"/>
              <a:t> </a:t>
            </a:r>
            <a:endParaRPr lang="tr-TR" sz="2000" dirty="0" smtClean="0"/>
          </a:p>
          <a:p>
            <a:pPr marL="0" indent="0" algn="just">
              <a:buNone/>
            </a:pPr>
            <a:r>
              <a:rPr lang="tr-TR" sz="2000" b="1" dirty="0"/>
              <a:t>14.4.4. </a:t>
            </a:r>
            <a:r>
              <a:rPr lang="tr-TR" sz="2000" b="1" i="1" dirty="0"/>
              <a:t>-ki </a:t>
            </a:r>
            <a:r>
              <a:rPr lang="tr-TR" sz="2000" b="1" dirty="0"/>
              <a:t>Aitlik Ekinin Yazılışı</a:t>
            </a:r>
            <a:endParaRPr lang="tr-TR" sz="2000" b="1" i="1" dirty="0"/>
          </a:p>
          <a:p>
            <a:pPr marL="0" indent="0" algn="just">
              <a:buNone/>
            </a:pPr>
            <a:r>
              <a:rPr lang="tr-TR" sz="2000" b="1" i="1" dirty="0"/>
              <a:t>-ki</a:t>
            </a:r>
            <a:r>
              <a:rPr lang="tr-TR" sz="2000" dirty="0"/>
              <a:t> aitlik eki ünlü uyumlarına uymaz: </a:t>
            </a:r>
            <a:r>
              <a:rPr lang="tr-TR" sz="2000" i="1" dirty="0"/>
              <a:t>akşamki, yarınki, duvardaki, Turgut'unki, yoldaki, ondaki, yazıdaki, </a:t>
            </a:r>
            <a:r>
              <a:rPr lang="tr-TR" sz="2000" i="1" dirty="0" smtClean="0"/>
              <a:t>onunki.</a:t>
            </a:r>
            <a:r>
              <a:rPr lang="tr-TR" sz="2000" dirty="0" smtClean="0"/>
              <a:t>Yalnız </a:t>
            </a:r>
            <a:r>
              <a:rPr lang="tr-TR" sz="2000" dirty="0"/>
              <a:t>birkaç örnekte bu ek, ünlü uyumlarına uyar: </a:t>
            </a:r>
            <a:r>
              <a:rPr lang="tr-TR" sz="2000" i="1" dirty="0"/>
              <a:t>bugünkü, dünkü..</a:t>
            </a:r>
            <a:endParaRPr lang="tr-TR" sz="2000" b="1" dirty="0"/>
          </a:p>
          <a:p>
            <a:pPr marL="0" indent="0" algn="just">
              <a:buNone/>
            </a:pPr>
            <a:endParaRPr lang="tr-TR" sz="2000" dirty="0"/>
          </a:p>
          <a:p>
            <a:pPr marL="0" indent="0" algn="just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925935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196751"/>
            <a:ext cx="8219256" cy="504057"/>
          </a:xfrm>
        </p:spPr>
        <p:txBody>
          <a:bodyPr/>
          <a:lstStyle/>
          <a:p>
            <a:pPr algn="l"/>
            <a:r>
              <a:rPr lang="tr-TR" sz="2400" b="1" dirty="0" smtClean="0"/>
              <a:t/>
            </a:r>
            <a:br>
              <a:rPr lang="tr-TR" sz="2400" b="1" dirty="0" smtClean="0"/>
            </a:br>
            <a:r>
              <a:rPr lang="tr-TR" sz="2400" b="1" dirty="0" smtClean="0"/>
              <a:t>14.7</a:t>
            </a:r>
            <a:r>
              <a:rPr lang="tr-TR" sz="2400" b="1" dirty="0"/>
              <a:t>. Hece Yapısı ve Satır Sonunda Kelimelerin Bölünmesi</a:t>
            </a:r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248621"/>
          </a:xfrm>
        </p:spPr>
        <p:txBody>
          <a:bodyPr/>
          <a:lstStyle/>
          <a:p>
            <a:pPr marL="0" indent="0" algn="just">
              <a:buNone/>
            </a:pPr>
            <a:r>
              <a:rPr lang="tr-TR" sz="2000" dirty="0" smtClean="0"/>
              <a:t>Türkçede </a:t>
            </a:r>
            <a:r>
              <a:rPr lang="tr-TR" sz="2000" dirty="0"/>
              <a:t>kelime içinde iki ünlü arasındaki ünsüz, kendinden önceki </a:t>
            </a:r>
            <a:r>
              <a:rPr lang="tr-TR" sz="2000" dirty="0" smtClean="0"/>
              <a:t>ünlüyle </a:t>
            </a:r>
            <a:r>
              <a:rPr lang="tr-TR" sz="2000" dirty="0"/>
              <a:t>değil, kendinden sonraki ünlüyle hece kurar: </a:t>
            </a:r>
            <a:r>
              <a:rPr lang="tr-TR" sz="2000" i="1" dirty="0"/>
              <a:t>a-</a:t>
            </a:r>
            <a:r>
              <a:rPr lang="tr-TR" sz="2000" i="1" dirty="0" err="1"/>
              <a:t>ra</a:t>
            </a:r>
            <a:r>
              <a:rPr lang="tr-TR" sz="2000" i="1" dirty="0"/>
              <a:t>-</a:t>
            </a:r>
            <a:r>
              <a:rPr lang="tr-TR" sz="2000" i="1" dirty="0" err="1"/>
              <a:t>ba</a:t>
            </a:r>
            <a:r>
              <a:rPr lang="tr-TR" sz="2000" i="1" dirty="0"/>
              <a:t>, </a:t>
            </a:r>
            <a:r>
              <a:rPr lang="tr-TR" sz="2000" i="1" dirty="0" err="1"/>
              <a:t>ka</a:t>
            </a:r>
            <a:r>
              <a:rPr lang="tr-TR" sz="2000" i="1" dirty="0"/>
              <a:t>-</a:t>
            </a:r>
            <a:r>
              <a:rPr lang="tr-TR" sz="2000" i="1" dirty="0" err="1"/>
              <a:t>ra</a:t>
            </a:r>
            <a:r>
              <a:rPr lang="tr-TR" sz="2000" i="1" dirty="0"/>
              <a:t>-</a:t>
            </a:r>
            <a:r>
              <a:rPr lang="tr-TR" sz="2000" i="1" dirty="0" err="1"/>
              <a:t>ca</a:t>
            </a:r>
            <a:r>
              <a:rPr lang="tr-TR" sz="2000" i="1" dirty="0"/>
              <a:t>, </a:t>
            </a:r>
            <a:r>
              <a:rPr lang="tr-TR" sz="2000" i="1" dirty="0" smtClean="0"/>
              <a:t>ta-</a:t>
            </a:r>
            <a:r>
              <a:rPr lang="tr-TR" sz="2000" i="1" dirty="0" err="1" smtClean="0"/>
              <a:t>le</a:t>
            </a:r>
            <a:r>
              <a:rPr lang="tr-TR" sz="2000" i="1" dirty="0" smtClean="0"/>
              <a:t>-be. </a:t>
            </a:r>
            <a:r>
              <a:rPr lang="tr-TR" sz="2000" dirty="0" smtClean="0"/>
              <a:t>Kelime </a:t>
            </a:r>
            <a:r>
              <a:rPr lang="tr-TR" sz="2000" dirty="0"/>
              <a:t>içinde yan yana gelen ünsüzlerden sonuncusu kendisinden </a:t>
            </a:r>
            <a:r>
              <a:rPr lang="tr-TR" sz="2000" dirty="0" smtClean="0"/>
              <a:t>sonraki </a:t>
            </a:r>
            <a:r>
              <a:rPr lang="tr-TR" sz="2000" dirty="0"/>
              <a:t>ünlüyle, diğerleri kendilerinden önceki ünlüyle hece kurar: </a:t>
            </a:r>
            <a:r>
              <a:rPr lang="tr-TR" sz="2000" i="1" dirty="0" smtClean="0"/>
              <a:t>bir-</a:t>
            </a:r>
            <a:r>
              <a:rPr lang="tr-TR" sz="2000" i="1" dirty="0" err="1" smtClean="0"/>
              <a:t>lik</a:t>
            </a:r>
            <a:r>
              <a:rPr lang="tr-TR" sz="2000" i="1" dirty="0"/>
              <a:t>, sev-</a:t>
            </a:r>
            <a:r>
              <a:rPr lang="tr-TR" sz="2000" i="1" dirty="0" err="1"/>
              <a:t>mek</a:t>
            </a:r>
            <a:r>
              <a:rPr lang="tr-TR" sz="2000" i="1" dirty="0"/>
              <a:t>, </a:t>
            </a:r>
            <a:endParaRPr lang="tr-TR" sz="2000" i="1" dirty="0" smtClean="0"/>
          </a:p>
          <a:p>
            <a:pPr marL="0" indent="0" algn="just">
              <a:buNone/>
            </a:pPr>
            <a:r>
              <a:rPr lang="tr-TR" sz="2000" dirty="0" smtClean="0"/>
              <a:t>Türkçede </a:t>
            </a:r>
            <a:r>
              <a:rPr lang="tr-TR" sz="2000" dirty="0"/>
              <a:t>satır sonunda kelimeler hece yapısına göre bölünebilir. Bu </a:t>
            </a:r>
            <a:r>
              <a:rPr lang="tr-TR" sz="2000" dirty="0" smtClean="0"/>
              <a:t>bölünmede </a:t>
            </a:r>
            <a:r>
              <a:rPr lang="tr-TR" sz="2000" dirty="0"/>
              <a:t>kelimenin kökü, gövdesi veya ekin hecelerinin asıl yapısı </a:t>
            </a:r>
            <a:r>
              <a:rPr lang="tr-TR" sz="2000" dirty="0" smtClean="0"/>
              <a:t>esas </a:t>
            </a:r>
            <a:r>
              <a:rPr lang="tr-TR" sz="2000" dirty="0"/>
              <a:t>alınmaz. Meselâ: </a:t>
            </a:r>
            <a:r>
              <a:rPr lang="tr-TR" sz="2000" i="1" dirty="0"/>
              <a:t>yaz-ı-yor-um</a:t>
            </a:r>
            <a:r>
              <a:rPr lang="tr-TR" sz="2000" dirty="0"/>
              <a:t> şekli kelime ve ek yapılarını esas </a:t>
            </a:r>
            <a:r>
              <a:rPr lang="tr-TR" sz="2000" dirty="0" smtClean="0"/>
              <a:t>almadır</a:t>
            </a:r>
            <a:r>
              <a:rPr lang="tr-TR" sz="2000" dirty="0"/>
              <a:t>. Dilbilgisi çalışmalarında kullanılabilir; ama satır sonundaki </a:t>
            </a:r>
            <a:r>
              <a:rPr lang="tr-TR" sz="2000" dirty="0" smtClean="0"/>
              <a:t>kelimenin </a:t>
            </a:r>
            <a:r>
              <a:rPr lang="tr-TR" sz="2000" dirty="0"/>
              <a:t>bölünmesinde, kelime hecelenir ve o kısımlardan bölünür. </a:t>
            </a:r>
          </a:p>
          <a:p>
            <a:pPr marL="0" indent="0" algn="just">
              <a:buNone/>
            </a:pPr>
            <a:r>
              <a:rPr lang="tr-TR" sz="2000" dirty="0"/>
              <a:t>Satıra sığmayan kelimeler bölünürken satır sonuna </a:t>
            </a:r>
            <a:r>
              <a:rPr lang="tr-TR" sz="2000" b="1" i="1" dirty="0"/>
              <a:t>kısa çizgi</a:t>
            </a:r>
            <a:r>
              <a:rPr lang="tr-TR" sz="2000" i="1" dirty="0"/>
              <a:t> (-)</a:t>
            </a:r>
            <a:r>
              <a:rPr lang="tr-TR" sz="2000" dirty="0" smtClean="0"/>
              <a:t>konur. Özgün </a:t>
            </a:r>
            <a:r>
              <a:rPr lang="tr-TR" sz="2000" dirty="0"/>
              <a:t>imlâsıyla yazılan yabancı kelimeler satır sonunda kendi </a:t>
            </a:r>
            <a:r>
              <a:rPr lang="tr-TR" sz="2000" dirty="0" smtClean="0"/>
              <a:t>dillerinin </a:t>
            </a:r>
            <a:r>
              <a:rPr lang="tr-TR" sz="2000" dirty="0"/>
              <a:t>kurallarına göre bölünür. Batı dillerinde kullanılan ve tek sesi </a:t>
            </a:r>
            <a:r>
              <a:rPr lang="tr-TR" sz="2000" dirty="0" smtClean="0"/>
              <a:t>karşılayan</a:t>
            </a:r>
            <a:r>
              <a:rPr lang="tr-TR" sz="2000" i="1" dirty="0" smtClean="0"/>
              <a:t> </a:t>
            </a:r>
            <a:r>
              <a:rPr lang="tr-TR" sz="2000" i="1" dirty="0" err="1"/>
              <a:t>ch</a:t>
            </a:r>
            <a:r>
              <a:rPr lang="tr-TR" sz="2000" i="1" dirty="0"/>
              <a:t>, </a:t>
            </a:r>
            <a:r>
              <a:rPr lang="tr-TR" sz="2000" i="1" dirty="0" err="1"/>
              <a:t>sh</a:t>
            </a:r>
            <a:r>
              <a:rPr lang="tr-TR" sz="2000" i="1" dirty="0"/>
              <a:t>, </a:t>
            </a:r>
            <a:r>
              <a:rPr lang="tr-TR" sz="2000" i="1" dirty="0" err="1"/>
              <a:t>sch</a:t>
            </a:r>
            <a:r>
              <a:rPr lang="tr-TR" sz="2000" i="1" dirty="0"/>
              <a:t>, </a:t>
            </a:r>
            <a:r>
              <a:rPr lang="tr-TR" sz="2000" i="1" dirty="0" err="1"/>
              <a:t>cz</a:t>
            </a:r>
            <a:r>
              <a:rPr lang="tr-TR" sz="2000" i="1" dirty="0"/>
              <a:t>, </a:t>
            </a:r>
            <a:r>
              <a:rPr lang="tr-TR" sz="2000" i="1" dirty="0" err="1"/>
              <a:t>sz</a:t>
            </a:r>
            <a:r>
              <a:rPr lang="tr-TR" sz="2000" i="1" dirty="0"/>
              <a:t> </a:t>
            </a:r>
            <a:r>
              <a:rPr lang="tr-TR" sz="2000" dirty="0"/>
              <a:t>gibi harfler satır sonunda birbirinden </a:t>
            </a:r>
            <a:r>
              <a:rPr lang="tr-TR" sz="2000" dirty="0" smtClean="0"/>
              <a:t>ayrılmaz</a:t>
            </a:r>
            <a:r>
              <a:rPr lang="tr-TR" sz="2000" dirty="0"/>
              <a:t>.</a:t>
            </a:r>
            <a:endParaRPr lang="tr-TR" sz="2000" b="1" dirty="0"/>
          </a:p>
          <a:p>
            <a:pPr marL="0" indent="0" algn="just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4500981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THEME_BG_IMAGE" val=""/>
  <p:tag name="MMPROD_TAG_VCONFIG" val="PD94bWwgdmVyc2lvbj0iMS4wIiBlbmNvZGluZz0idXRmLTgiPz4NCjxjb25maWd1cmF0aW9uPg0KCTxicmFuZGluZz4NCgkJPHVpZm9udCBuYW1lPSJGT05UX05PVEVTX1RFWFQiIHZhbHVlPSJWZXJkYW5hLDksZmFsc2UsZmFsc2UsZmFsc2UiLz4NCgk8L2JyYW5kaW5nPg0KCTxjb2xvcnM+DQoJCTx1aWNvbG9yIG5hbWU9InByaW1hcnkiIHZhbHVlPSIweDZGODQ4OCIvPg0KCQk8dWljb2xvciBuYW1lPSJnbG93IiB2YWx1ZT0iMHg2MDk3NzM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8dWlzaG93IG5hbWU9InByZXNlbnRlcnBob3RvIiB2YWx1ZT0idHJ1ZSIvPjx1aXNob3cgbmFtZT0icHJlc2VudGVybmFtZSIgdmFsdWU9InRydWUiLz48dWlzaG93IG5hbWU9InByZXNlbnRlcnRpdGxlIiB2YWx1ZT0idHJ1ZSIvPjx1aXNob3cgbmFtZT0icHJlc2VudGVyZW1haWwiIHZhbHVlPSJ0cnVlIi8+PHVpc2hvdyBuYW1lPSJwcmVzZW50ZXJiaW8iIHZhbHVlPSJ0cnVlIi8+PHVpc2hvdyBuYW1lPSJjb21wYW55bG9nbyIgdmFsdWU9InRydWUiLz48dWlzaG93IG5hbWU9InNpZGViYXIiIHZhbHVlPSJ0cnVlIi8+PHVpc2hvdyBuYW1lPSJvdXRsaW5lIiB2YWx1ZT0idHJ1ZSIvPjx1aXNob3cgbmFtZT0idGh1bWJuYWlsIiB2YWx1ZT0idHJ1ZSIvPg0KCQk8dWlzaG93IG5hbWU9Im5vdGVzIiB2YWx1ZT0idHJ1ZSIvPjx1aXNob3cgbmFtZT0ic2VhcmNoIiB2YWx1ZT0idHJ1ZSIvPjx1aXNob3cgbmFtZT0icXVpeiIgdmFsdWU9InRydWUiLz48dWlzaG93IG5hbWU9ImF0dGFjaG1lbnRzIiB2YWx1ZT0idHJ1ZSIvPjx1aXNob3cgbmFtZT0idXRpbHMiIHZhbHVlPSJ0cnVlIi8+PHVpc2hvdyBuYW1lPSJ2b2x1bWUiIHZhbHVlPSJ0cnVlIi8+PHVpc2hvdyBuYW1lPSJwbGF5YmFyIiB2YWx1ZT0idHJ1ZSIvPjx1aXNob3cgbmFtZT0idGFsa2luZ2hlYWQiIHZhbHVlPSJ0cnVlIi8+PHVpc2hvdyBuYW1lPSJzaWRlYmFyb25yaWdodCIgdmFsdWU9InRydWUiLz48dWlzaG93IG5hbWU9InZpZXdjaGFuZ2UiIHZhbHVlPSJ0cnVlIi8+PHVpc2hvdyBuYW1lPSJhbHdheXNTY3J1bmNoIiB2YWx1ZT0iZmFsc2UiLz48dWlzaG93IG5hbWU9ImluaXRpYWxkaXNwbGF5bW9kZWlzbm9ybWFsIiB2YWx1ZT0idHJ1ZSIvPjx1aXJlcGxhY2UgbmFtZT0ibG9nbyIgdmFsdWU9IiIvPjx1aXJlcGxhY2UgbmFtZT0iYmdpbWFnZSIgdmFsdWU9IiIvPjx1aXJlcGxhY2UgbmFtZT0iaW5pdGlhbHRhYiIgdmFsdWU9Im91dGxpbmUiLz48L2xheW91dD4NCgk8cHJlbG9hZGVyPjxzZXRCb29sIG5hbWU9ImRpc2FibGVBc3NldFByZWxvYWRlciIgdmFsdWU9InRydWUiLz48L3ByZWxvYWRlcj48bGFuZ3VhZ2UgaWQ9ImVu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N0b3BwZWQiLz4NCgkJPHVpdGV4dCBuYW1lPSJTQ1JVQkJBUlNUQVRVU19QTEFZSU5HIiB2YWx1ZT0iUGxheWluZyIvPg0KCQk8dWl0ZXh0IG5hbWU9IlNDUlVCQkFSU1RBVFVTX05PQVVESU8iIHZhbHVlPSJObyBBdWRpbyIvPg0KCQk8dWl0ZXh0IG5hbWU9IlNDUlVCQkFSU1RBVFVTX1ZJRFBMQVlJTkciIHZhbHVlPSJWaWRlbyBQbGF5aW5nIi8+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+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+DQoJCTx1aXRleHQgbmFtZT0iVEFCX1FVSVoiIHZhbHVlPSJRdWl6Ii8+DQoJCTx1aXRleHQgbmFtZT0iVEFCX09VVExJTkUiIHZhbHVlPSJPdXRsaW5lIi8+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+DQoJCTx1aXRleHQgbmFtZT0iU0xJREVfTk9URVMiIHZhbHVlPSJTbGlkZSBOb3RlcyIvPg0KCQk8IS0tcXVpeiBwb2QgYW5kIG1lc3NhZ2UgYm94IHRleHRzLS0+DQoJCTx1aXRleHQgbmFtZT0iUVVJWlBPRF9RVUlaX0FUVEVNUFQiIHZhbHVlPSJRdWl6IEF0dGVtcHQ6Ii8+DQoJCTx1aXRleHQgbmFtZT0iUVVJWlBPRF9RVUlaX0FUVEVNUFRfVkFMVUUiIHZhbHVlPSIlbiBvZiAldCIvPg0KCQk8dWl0ZXh0IG5hbWU9IlFVSVpQT0RfUVVJWl9TQ09SRSIgdmFsdWU9IlNjb3JlZDoiLz4NCgkJPHVpdGV4dCBuYW1lPSJRVUlaUE9EX1FVSVpfUEFTU1NDT1JFIiB2YWx1ZT0iUGFzc2luZyBTY29yZToiLz4NCgkJPHVpdGV4dCBuYW1lPSJRVUlaUE9EX1FVSVpfTUFYU0NPUkUiIHZhbHVlPSJNYXggU2NvcmU6Ii8+DQoJCTx1aXRleHQgbmFtZT0iUVVJWlBPRF9RVUVTQVRNUFRfU1RSIiB2YWx1ZT0iQXR0ZW1wdDogJW4gb2YgJXQiLz4NCgkJPHVpdGV4dCBuYW1lPSJRVUlaUE9EX1FVRVNUWVBFX1NUUiIgdmFsdWU9IlR5cGU6ICVzIi8+DQoJCTx1aXRleHQgbmFtZT0iUVVJWlBPRF9RVUVTVFlQRV9HUkQiIHZhbHVlPSJHcmFkZWQiLz4NCgkJPHVpdGV4dCBuYW1lPSJRVUlaUE9EX1FVRVNUWVBFX1NWWSIgdmFsdWU9IlN1cnZleSIvPg0KCQk8dWl0ZXh0IG5hbWU9IlFVSVpQT0RfUVVJWkFUTVBUX0lORiIgdmFsdWU9IkluZmluaXRlIi8+DQoJCTx1aXRleHQgbmFtZT0iUVVJWlBPRF9RVUVTQVRNUFRfSU5GIiB2YWx1ZT0iSW5maW5pdGUiLz4NCgkJPHVpdGV4dCBuYW1lPSJXQVJOSU5HTVNHX1lFU1NUUklORyIgdmFsdWU9IlllcyIvPg0KCQk8dWl0ZXh0IG5hbWU9IldBUk5JTkdNU0dfTk9TVFJJTkciIHZhbHVlPSJObyIvPg0KCQk8dWl0ZXh0IG5hbWU9IldBUk5JTkdNU0dfVElUTEVTVFJJTkciIHZhbHVlPSJRdWl6IE5hdmlnYXRpb24gV2FybmluZyIvPg0KCQk8dWl0ZXh0IG5hbWU9IldBUk5JTkdNU0dfTVNHU1RSSU5HIiB2YWx1ZT0iVGhlcmUgYXJlIHVuLWF0dGVtcHRlZCBxdWVzdGlvbnMgaW4gdGhpcyBRdWl6LiYjeEE7JiN4QTtDbGlja2luZyBZZXMgd2lsbCB0YWtlIHlvdSBvdXQgb2YgdGhlIFF1aXouIENsaWNrIE5vIHRvIGNvbnRpbnVlIHRoZSBRdWl6LiIvPg0KCQk8dWl0ZXh0IG5hbWU9IklORk9STUFUSU9OX0gyNjRfRkxBU0hQTEFZRVIiIHZhbHVlPSJUaGUgY3VycmVudCB2ZXJzaW9uIG9mIEZsYXNoIFBsYXllciBpbnN0YWxsZWQgb24geW91ciBtYWNoaW5lIGRvZXMgbm90IHN1cHBvcnQgdGhpcyB2aWRlby4gQ2xpY2sgb24gdGhlIHZpZGVvIGFyZWEgdG8gZG93bmxvYWQgdGhlIGxhdGVzdC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+DQoJCTx1aXRleHQgbmFtZT0iRE9DV1JBUF9NU0ciIHZhbHVlPSJTYXZlIHRvIE15IENvbXB1dGVyIi8+DQoJCTx1aXRleHQgbmFtZT0iRE9DV1JBUF9QUk9NUFQiIHZhbHVlPSJDbGljayB0byBEb3dubG9hZCIvPg0KCTwvbGFuZ3VhZ2U+DQoJPGxhbmd1YWdlIGlkPSJkZS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Gb2xpZSAlbiIvPg0KCQk8IS0tIHN1YnN0aXR1dGlvbjogJW4gPT0gc2xpZGUgbnVtYmVyIC0tPg0KCQk8IS0tIHN1YnN0aXR1dGlvbjogJXQgPT0gdG90YWwgc2xpZGUgY291bnQgLS0+DQoJCTx1aXRleHQgbmFtZT0iU0NSVUJCQVJTVEFUVVNfU0xJREVJTkZPIiB2YWx1ZT0iRm9saWUgJW4gLyAldCB8ICIvPg0KCQk8dWl0ZXh0IG5hbWU9IlNDUlVCQkFSU1RBVFVTX1NUT1BQRUQiIHZhbHVlPSJCZWVuZGV0Ii8+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+DQoJCTx1aXRleHQgbmFtZT0iU0NSVUJCQVJTVEFUVVNfUVVFU1RJT04iIHZhbHVlPSJGcmFnZSBiZWFudHdvcnRlbiIvPg0KCQk8dWl0ZXh0IG5hbWU9IlNDUlVCQkFSU1RBVFVTX1JFVklFV1FVSVoiIHZhbHVlPSJOb2NobWFscyBkdXJjaHNlaGVuIi8+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+DQoJCTx1aXRleHQgbmFtZT0iQklPV0lOX1RJVExFIiB2YWx1ZT0iU3ByZWNoZXI6ICVwIi8+DQoJCTx1aXRleHQgbmFtZT0iQklPQlROX1RJVExFIiB2YWx1ZT0iU3ByZWNoZXIiLz4NCgkJPHVpdGV4dCBuYW1lPSJESVZJREVSQlROX1RJVExFIiB2YWx1ZT0ifCIvPg0KCQk8dWl0ZXh0IG5hbWU9IkNPTlRBQ1RCVE5fVElUTEUiIHZhbHVlPSJLb250YWt0Ii8+DQoJCTx1aXRleHQgbmFtZT0iVEFCX1FVSVoiIHZhbHVlPSJRdWl6Ii8+DQoJCTx1aXRleHQgbmFtZT0iVEFCX09VVExJTkUiIHZhbHVlPSJTdHJ1a3R1ciIvPg0KCQk8dWl0ZXh0IG5hbWU9IlRBQl9USFVNQiIgdmFsdWU9Ik1pbmlhdHVyIi8+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CEtLXF1aXogcG9kIGFuZCBtZXNzYWdlIGJveCB0ZXh0cy0tPg0KCQk8dWl0ZXh0IG5hbWU9IlFVSVpQT0RfUVVJWl9BVFRFTVBUIiB2YWx1ZT0iUXVpenZlcnN1Y2g6Ii8+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+DQoJCTx1aXRleHQgbmFtZT0iUVVJWlBPRF9RVUVTQVRNUFRfU1RSIiB2YWx1ZT0iVmVyc3VjaDogJW4gdm9uICV0Ii8+DQoJCTx1aXRleHQgbmFtZT0iUVVJWlBPRF9RVUVTVFlQRV9TVFIiIHZhbHVlPSJUeXA6ICVzIi8+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+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+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VG9uIGF1cyIvPg0KCQk8dWl0ZXh0IG5hbWU9IkRPQ1dSQVBfVElUTEUiIHZhbHVlPSJQcmVzZW50ZXItQW5oYW5nIi8+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+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+DQoJCTx1aXRleHQgbmFtZT0iU0NSVUJCQVJTVEFUVVNfQlVGRkVSSU5HIiB2YWx1ZT0iTWlzZSBlbiBtw6ltb2lyZSIvPg0KCQk8dWl0ZXh0IG5hbWU9IlNDUlVCQkFSU1RBVFVTX1FVRVNUSU9OIiB2YWx1ZT0iUsOpcG9uZHJlIMOgIGxhIHF1ZXN0aW9uIi8+DQoJCTx1aXRleHQgbmFtZT0iU0NSVUJCQVJTVEFUVVNfUkVWSUVXUVVJWiIgdmFsdWU9IlLDqXZpc2lvbiBkdSBxdWVzdGlvbm5haXJlIi8+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+DQoJCTx1aXRleHQgbmFtZT0iQVRUQUNITUVOVFMiIHZhbHVlPSJQacOoY2VzIGpvaW50ZXMiLz4NCgkJPCEtLSBzdWJzdGl0dXRpb246ICVwID09IGN1cnJlbnQgc3BlYWtlcidzIHRpdGxlIC0tPg0KCQk8dWl0ZXh0IG5hbWU9IkJJT1dJTl9USVRMRSIgdmFsdWU9IkJpbyA6ICVwIi8+DQoJCTx1aXRleHQgbmFtZT0iQklPQlROX1RJVExFIiB2YWx1ZT0iQmlvIDoiLz4NCgkJPHVpdGV4dCBuYW1lPSJESVZJREVSQlROX1RJVExFIiB2YWx1ZT0ifCIvPg0KCQk8dWl0ZXh0IG5hbWU9IkNPTlRBQ1RCVE5fVElUTEUiIHZhbHVlPSJDb250YWN0Ii8+DQoJCTx1aXRleHQgbmFtZT0iVEFCX1FVSVoiIHZhbHVlPSJRdWl6Ii8+DQoJCTx1aXRleHQgbmFtZT0iVEFCX09VVExJTkUiIHZhbHVlPSJQbGFuIi8+DQoJCTx1aXRleHQgbmFtZT0iVEFCX1RIVU1CIiB2YWx1ZT0iRGlhcG9zIi8+DQoJCTx1aXRleHQgbmFtZT0iVEFCX05PVEVTIiB2YWx1ZT0iTm90ZXMiLz4NCgkJPHVpdGV4dCBuYW1lPSJUQUJfU0VBUkNIIiB2YWx1ZT0iUmVjaGVyY2hlIi8+DQoJCTx1aXRleHQgbmFtZT0iU0xJREVfSEVBRElORyIgdmFsdWU9IlRpdHJlIGRlIGxhIGRpYXBvc2l0aXZlIi8+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+DQoJCTx1aXRleHQgbmFtZT0iQVRUQUNITkFNRV9IRUFESU5HIiB2YWx1ZT0iTm9tIGRlIGZpY2hpZXIiLz4NCgkJPHVpdGV4dCBuYW1lPSJBVFRBQ0hTSVpFX0hFQURJTkciIHZhbHVlPSJUYWlsbGUiLz4NCgkJPHVpdGV4dCBuYW1lPSJTTElERV9OT1RFUyIgdmFsdWU9IkNvbW1lbnRhaXJlcyBkZXMgZGlhcG9zaXRpdmVzIi8+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+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+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+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mI3hBOyYjeEE7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250cmVyIGwnZW5jYWRyw6kgYXV4IHBhcnRpY2lwYW50cyIvPg0KCQk8dWl0ZXh0IG5hbWU9Ik1VVEUiIHZhbHVlPSJNdWV0Ii8+DQoJCTx1aXRleHQgbmFtZT0iRE9DV1JBUF9USVRMRSIgdmFsdWU9IlBpw6hjZSBqb2ludGUgUHJlc2VudGVyIi8+DQoJCTx1aXRleHQgbmFtZT0iRE9DV1JBUF9NU0ciIHZhbHVlPSJFbnJlZ2lzdHJlciBzdXIgbW9uIG9yZGluYXRldXIiLz4NCgkJPHVpdGV4dCBuYW1lPSJET0NXUkFQX1BST01QVCIgdmFsdWU9IkNsaXF1ZXIgcG91ciB0w6lsw6ljaGFyZ2VyIi8+DQoJPC9sYW5ndWFnZT4NCgk8bGFuZ3VhZ2UgaWQ9Imph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jgrnjg6njgqTjg4kgOiAlbiIvPg0KCQk8IS0tIHN1YnN0aXR1dGlvbjogJW4gPT0gc2xpZGUgbnVtYmVyIC0tPg0KCQk8IS0tIHN1YnN0aXR1dGlvbjogJXQgPT0gdG90YWwgc2xpZGUgY291bnQgLS0+DQoJCTx1aXRleHQgbmFtZT0iU0NSVUJCQVJTVEFUVVNfU0xJREVJTkZPIiB2YWx1ZT0i44K544Op44Kk44OJIDogJW4gLyAldCB8ICIvPg0KCQk8dWl0ZXh0IG5hbWU9IlNDUlVCQkFSU1RBVFVTX1NUT1BQRUQiIHZhbHVlPSLlgZzmraIiLz4NCgkJPHVpdGV4dCBuYW1lPSJTQ1JVQkJBUlNUQVRVU19QTEFZSU5HIiB2YWx1ZT0i5YaN55Sf5LitIi8+DQoJCTx1aXRleHQgbmFtZT0iU0NSVUJCQVJTVEFUVVNfTk9BVURJTyIgdmFsdWU9Iumfs+WjsOOBquOBlyIvPg0KCQk8dWl0ZXh0IG5hbWU9IlNDUlVCQkFSU1RBVFVTX1ZJRFBMQVlJTkciIHZhbHVlPSLjg5Pjg4fjgqrlho3nlJ/kuK0iLz4NCgkJPHVpdGV4dCBuYW1lPSJTQ1JVQkJBUlNUQVRVU19MT0FESU5HIiB2YWx1ZT0i44Ot44O844OJ5LitIi8+DQoJCTx1aXRleHQgbmFtZT0iU0NSVUJCQVJTVEFUVVNfQlVGRkVSSU5HIiB2YWx1ZT0i44OQ44OD44OV44Kh5LitIi8+DQoJCTx1aXRleHQgbmFtZT0iU0NSVUJCQVJTVEFUVVNfUVVFU1RJT04iIHZhbHVlPSLos6rllY/jgavnrZTjgYjjgabkuIvjgZXjgYQiLz4NCgkJPHVpdGV4dCBuYW1lPSJTQ1JVQkJBUlNUQVRVU19SRVZJRVdRVUlaIiB2YWx1ZT0i44Kv44Kk44K644KS44Os44OT44Ol44O844GX44Gm44GE44G+44GZIi8+DQoJCTwhLS0gc3Vic3RpdHV0aW9uOiAlbSA9PSBtaW51dGVzIHJlbWFpbmluZyAtLT4NCgkJPCEtLSBzdWJzdGl0dXRpb246ICVzID09IHNlY29uZHMgcmVtYWluaW5nIC0tPg0KCQk8dWl0ZXh0IG5hbWU9IkVMQVBTRUQiIHZhbHVlPSLmrovjgoogOiAlbSDliIYgJXMg56eSIi8+DQoJCTx1aXRleHQgbmFtZT0iTk9URk9VTkQiIHZhbHVlPSLkvZXjgoLopovjgaTjgYvjgorjgb7jgZvjgpMiLz4NCgkJPHVpdGV4dCBuYW1lPSJBVFRBQ0hNRU5UUyIgdmFsdWU9Iua3u+S7mCIvPg0KCQk8IS0tIHN1YnN0aXR1dGlvbjogJXAgPT0gY3VycmVudCBzcGVha2VyJ3MgdGl0bGUgLS0+DQoJCTx1aXRleHQgbmFtZT0iQklPV0lOX1RJVExFIiB2YWx1ZT0i57WM5q20IDogJXAiLz4NCgkJPHVpdGV4dCBuYW1lPSJCSU9CVE5fVElUTEUiIHZhbHVlPSLntYzmrbQiLz4NCgkJPHVpdGV4dCBuYW1lPSJESVZJREVSQlROX1RJVExFIiB2YWx1ZT0ifCIvPg0KCQk8dWl0ZXh0IG5hbWU9IkNPTlRBQ1RCVE5fVElUTEUiIHZhbHVlPSLjgYrllY/jgYTlkIjjgo/jgZsiLz4NCgkJPHVpdGV4dCBuYW1lPSJUQUJfUVVJWiIgdmFsdWU9IuOCr+OCpOOCuiIvPg0KCQk8dWl0ZXh0IG5hbWU9IlRBQl9PVVRMSU5FIiB2YWx1ZT0i44Ki44Km44OI44Op44Kk44OzIi8+DQoJCTx1aXRleHQgbmFtZT0iVEFCX1RIVU1CIiB2YWx1ZT0i44K144Og44ON44O844OrIi8+DQoJCTx1aXRleHQgbmFtZT0iVEFCX05PVEVTIiB2YWx1ZT0i44OO44O844OIIi8+DQoJCTx1aXRleHQgbmFtZT0iVEFCX1NFQVJDSCIgdmFsdWU9IuaknOe0oiIvPg0KCQk8dWl0ZXh0IG5hbWU9IlNMSURFX0hFQURJTkciIHZhbHVlPSLjgrnjg6njgqTjg4njgr/jgqTjg4jjg6siLz4NCgkJPHVpdGV4dCBuYW1lPSJEVVJBVElPTl9IRUFESU5HIiB2YWx1ZT0i6ZW344GVIi8+DQoJCTx1aXRleHQgbmFtZT0iU0VBUkNIX0hFQURJTkciIHZhbHVlPSLmpJzntKLjgZnjgovjg4bjgq3jgrnjg4ggOiAiLz4NCgkJPHVpdGV4dCBuYW1lPSJUSFVNQl9IRUFESU5HIiB2YWx1ZT0i44K544Op44Kk44OJIi8+DQoJCTx1aXRleHQgbmFtZT0iVEhVTUJfSU5GTyIgdmFsdWU9IuOCueODqeOCpOODieOCv+OCpOODiOODqyAvIOmVt+OBlSIvPg0KCQk8dWl0ZXh0IG5hbWU9IkFUVEFDSE5BTUVfSEVBRElORyIgdmFsdWU9IuODleOCoeOCpOODq+WQjSIvPg0KCQk8dWl0ZXh0IG5hbWU9IkFUVEFDSFNJWkVfSEVBRElORyIgdmFsdWU9IuOCteOCpOOCuiIvPg0KCQk8dWl0ZXh0IG5hbWU9IlNMSURFX05PVEVTIiB2YWx1ZT0i44K544Op44Kk44OJ44OO44O844OIIi8+DQoJCTwhLS1xdWl6IHBvZCBhbmQgbWVzc2FnZSBib3ggdGV4dHMtLT4NCgkJPHVpdGV4dCBuYW1lPSJRVUlaUE9EX1FVSVpfQVRURU1QVCIgdmFsdWU9IuOCr+OCpOOCuuippuihjOWbnuaVsCA6ICIvPg0KCQk8dWl0ZXh0IG5hbWU9IlFVSVpQT0RfUVVJWl9BVFRFTVBUX1ZBTFVFIiB2YWx1ZT0iJW4gLyAldCIvPg0KCQk8dWl0ZXh0IG5hbWU9IlFVSVpQT0RfUVVJWl9TQ09SRSIgdmFsdWU9IuOCueOCs+OCoiA6ICIvPg0KCQk8dWl0ZXh0IG5hbWU9IlFVSVpQT0RfUVVJWl9QQVNTU0NPUkUiIHZhbHVlPSLlkIjmoLzngrkgOiIvPg0KCQk8dWl0ZXh0IG5hbWU9IlFVSVpQT0RfUVVJWl9NQVhTQ09SRSIgdmFsdWU9IuacgOmrmOW+l+eCuSA6ICIvPg0KCQk8dWl0ZXh0IG5hbWU9IlFVSVpQT0RfUVVFU0FUTVBUX1NUUiIgdmFsdWU9IuippuihjOWbnuaVsCA6ICVuIC8gJXQiLz4NCgkJPHVpdGV4dCBuYW1lPSJRVUlaUE9EX1FVRVNUWVBFX1NUUiIgdmFsdWU9IuOCv+OCpOODlyA6ICVzIi8+DQoJCTx1aXRleHQgbmFtZT0iUVVJWlBPRF9RVUVTVFlQRV9HUkQiIHZhbHVlPSLoqZXkvqEiLz4NCgkJPHVpdGV4dCBuYW1lPSJRVUlaUE9EX1FVRVNUWVBFX1NWWSIgdmFsdWU9IuOCouODs+OCseODvOODiCIvPg0KCQk8dWl0ZXh0IG5hbWU9IlFVSVpQT0RfUVVJWkFUTVBUX0lORiIgdmFsdWU9IueEoeWItumZkCIvPg0KCQk8dWl0ZXh0IG5hbWU9IlFVSVpQT0RfUVVFU0FUTVBUX0lORiIgdmFsdWU9IueEoeWItumZkCIvPg0KCQk8dWl0ZXh0IG5hbWU9IldBUk5JTkdNU0dfWUVTU1RSSU5HIiB2YWx1ZT0i44Gv44GEIi8+DQoJCTx1aXRleHQgbmFtZT0iV0FSTklOR01TR19OT1NUUklORyIgdmFsdWU9IuOBhOOBhOOBiCIvPg0KCQk8dWl0ZXh0IG5hbWU9IldBUk5JTkdNU0dfVElUTEVTVFJJTkciIHZhbHVlPSLjgq/jgqTjgrrjga7jg4rjg5PjgrLjg7zjgrfjg6fjg7PjgavplqLjgZnjgovorablkYoiLz4NCgkJPHVpdGV4dCBuYW1lPSJXQVJOSU5HTVNHX01TR1NUUklORyIgdmFsdWU9IuOBk+OBruOCr+OCpOOCuuOBq+OBr+OAgeOBvuOBoOino+etlOOBl+OBpuOBhOOBquOBhOizquWVj+OBjOOBguOCiuOBvuOBmeOAgiYjeEE7JiN4QTsg44Kv44Kk44K644KS57WC5LqG44GZ44KL44Gr44Gv44CB44CM44Gv44GE44CN44KS44Kv44Oq44OD44Kv44GX44G+44GZ44CC44Kv44Kk44K644KS57aa6KGM44GZ44KL44Gr44Gv44CB44CM44GE44GE44GI44CN44KS44Kv44Oq44OD44Kv44GX44G+44GZ44CCIi8+DQoJCTx1aXRleHQgbmFtZT0iSU5GT1JNQVRJT05fSDI2NF9GTEFTSFBMQVlFUiIgdmFsdWU9IuOBiuS9v+OBhOOBruOCs+ODs+ODlOODpeODvOOCv+OBq+ePvuWcqOOCpOODs+OCueODiOODvOODq+OBleOCjOOBpuOBhOOCiyBGbGFzaCBQbGF5ZXIg44Gu44OQ44O844K444On44Oz44Gv44CB44GT44Gu44OT44OH44Kq44KS44K144Od44O844OI44GX44Gm44GE44G+44Gb44KT44CC5pyA5paw44GuIEZsYXNoIFBsYXllciDjgpLjg4Djgqbjg7Pjg63jg7zjg4njgZnjgovjgavjga/jgIHjg5Pjg4fjgqrpoJjln5/jgpLjgq/jg6rjg4Pjgq/jgZfjgabjgY/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+C5Yqg6ICF44Gr6KaL44Gb44KLIi8+DQoJCTx1aXRleHQgbmFtZT0iTVVURSIgdmFsdWU9IuODn+ODpeODvOODiCIvPg0KCQk8dWl0ZXh0IG5hbWU9IkRPQ1dSQVBfVElUTEUiIHZhbHVlPSJQcmVzZW50ZXIg5re75LuY44OV44Kh44Kk44OrIi8+DQoJCTx1aXRleHQgbmFtZT0iRE9DV1JBUF9NU0ciIHZhbHVlPSLjg57jgqTjgrPjg7Pjg5Tjg6Xjg7zjgr/jgavkv53lrZgiLz4NCgkJPHVpdGV4dCBuYW1lPSJET0NXUkFQX1BST01QVCIgdmFsdWU9IuOCr+ODquODg+OCr+OBl+OBpuODgOOCpuODs+ODreODvOODiSIvPg0KCTwvbGFuZ3VhZ2U+DQoJPGxhbmd1YWdlIGlkPSJrby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x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WSURQTEFZSU5HIiB2YWx1ZT0i67mE65SU7JikIOyerOyDnSDspJE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+DQoJCTx1aXRleHQgbmFtZT0iVEFCX1RIVU1CIiB2YWx1ZT0i7LaV7IaM7YyQIi8+DQoJCTx1aXRleHQgbmFtZT0iVEFCX05PVEVTIiB2YWx1ZT0i64W47Yq4Ii8+DQoJCTx1aXRleHQgbmFtZT0iVEFCX1NFQVJDSCIgdmFsdWU9IuqygOyDiSIvPg0KCQk8dWl0ZXh0IG5hbWU9IlNMSURFX0hFQURJTkciIHZhbHVlPSLsiqzrnbzsnbTrk5wg7KCc66qpIi8+DQoJCTx1aXRleHQgbmFtZT0iRFVSQVRJT05fSEVBRElORyIgdmFsdWU9IuyerOyDneyLnOqwhCIvPg0KCQk8dWl0ZXh0IG5hbWU9IlNFQVJDSF9IRUFESU5HIiB2YWx1ZT0i7YWN7Iqk7Yq4IOqygOyDiToiLz4NCgkJPHVpdGV4dCBuYW1lPSJUSFVNQl9IRUFESU5HIiB2YWx1ZT0i7Iqs65287J2065OcIi8+DQoJCTx1aXRleHQgbmFtZT0iVEhVTUJfSU5GTyIgdmFsdWU9IuygnOuqqS/snqzsg53si5zqsIQiLz4NCgkJPHVpdGV4dCBuYW1lPSJBVFRBQ0hOQU1FX0hFQURJTkciIHZhbHVlPSLtjIzsnbwg7J2066aEIi8+DQoJCTx1aXRleHQgbmFtZT0iQVRUQUNIU0laRV9IRUFESU5HIiB2YWx1ZT0i7YGs6riwIi8+DQoJCTx1aXRleHQgbmFtZT0iU0xJREVfTk9URVMiIHZhbHVlPSLsiqzrnbzsnbTrk5wg64W47Yq4Ii8+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+DQoJCTx1aXRleHQgbmFtZT0iUVVJWlBPRF9RVUlaX1BBU1NTQ09SRSIgdmFsdWU9Iu2GteqzvCDsoJDsiJg6Ii8+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+E7ZWY7KeAIOyViuydgCDsp4jrrLjsnbQg7J6I7Iq164uI64ukLiYjeEE7JiN4QTvtgLTspojrpbwg7KKF66OM7ZWY66Ck66m0IFvsmIhd66W8IO2BtOumre2VmOqzoCwg7YC07KaI66W8IOqzhOyGje2VmOugpOuptCBb7JWE64uI7JikXeulvCDtgbTrpq3tlZjsi63si5zsmKQuIi8+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+DQoJCTx1aXRleHQgbmFtZT0iRE9DV1JBUF9QUk9NUFQiIHZhbHVlPSLtgbTrpq3tlZjsl6wg64uk7Jq066Gc65OcIi8+DQoJPC9sYW5ndWFnZT4NCgk8bGFuZ3VhZ2UgaWQ9ImVz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RldGVuaWRhIi8+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+DQoJCTx1aXRleHQgbmFtZT0iU0NSVUJCQVJTVEFUVVNfUkVWSUVXUVVJWiIgdmFsdWU9IlJldmlzYW5kbyBwcnVlYmEiLz4NCgkJPCEtLSBzdWJzdGl0dXRpb246ICVtID09IG1pbnV0ZXMgcmVtYWluaW5nIC0tPg0KCQk8IS0tIHN1YnN0aXR1dGlvbjogJXMgPT0gc2Vjb25kcyByZW1haW5pbmcgLS0+DQoJCTx1aXRleHQgbmFtZT0iRUxBUFNFRCIgdmFsdWU9IiVtIG1pbnV0b3MgJXMgc2VndW5kb3MgcmVzdGFudGVzIi8+DQoJCTx1aXRleHQgbmFtZT0iTk9URk9VTkQiIHZhbHVlPSJObyBzZSBoYSBlbmNvbnRyYWRvIG5hZGEiLz4NCgkJPHVpdGV4dCBuYW1lPSJBVFRBQ0hNRU5UUyIgdmFsdWU9IkFyY2hpdm9zIGFkanVudG9zIi8+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+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+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+DQoJCTx1aXRleHQgbmFtZT0iUVVJWlBPRF9RVUlaX0FUVEVNUFRfVkFMVUUiIHZhbHVlPSIlbiBkZSAldCIvPg0KCQk8dWl0ZXh0IG5hbWU9IlFVSVpQT0RfUVVJWl9TQ09SRSIgdmFsdWU9IlB1bnR1YWNpw7NuOiIvPg0KCQk8dWl0ZXh0IG5hbWU9IlFVSVpQT0RfUVVJWl9QQVNTU0NPUkUiIHZhbHVlPSJQdW50dWFjacOzbiBwYXJhIGFwcm9iYXI6Ii8+DQoJCTx1aXRleHQgbmFtZT0iUVVJWlBPRF9RVUlaX01BWFNDT1JFIiB2YWx1ZT0iUHVudHVhY2nDs24gbcOheGltYToiLz4NCgkJPHVpdGV4dCBuYW1lPSJRVUlaUE9EX1FVRVNBVE1QVF9TVFIiIHZhbHVlPSJJbnRlbnRvczogJW4gZGUgJXQiLz4NCgkJPHVpdGV4dCBuYW1lPSJRVUlaUE9EX1FVRVNUWVBFX1NUUiIgdmFsdWU9IlRpcG86ICVzIi8+DQoJCTx1aXRleHQgbmFtZT0iUVVJWlBPRF9RVUVTVFlQRV9HUkQiIHZhbHVlPSJDb24gcHVudHVhY2nDs24iLz4NCgkJPHVpdGV4dCBuYW1lPSJRVUlaUE9EX1FVRVNUWVBFX1NWWSIgdmFsdWU9IkVuY3Vlc3RhIi8+DQoJCTx1aXRleHQgbmFtZT0iUVVJWlBPRF9RVUlaQVRNUFRfSU5GIiB2YWx1ZT0iSW5maW5pdG8iLz4NCgkJPHVpdGV4dCBuYW1lPSJRVUlaUE9EX1FVRVNBVE1QVF9JTkYiIHZhbHVlPSJJbmZpbml0byIvPg0KCQk8dWl0ZXh0IG5hbWU9IldBUk5JTkdNU0dfWUVTU1RSSU5HIiB2YWx1ZT0iU8OtIi8+DQoJCTx1aXRleHQgbmFtZT0iV0FSTklOR01TR19OT1NUUklORyIgdmFsdWU9Ik5vIi8+DQoJCTx1aXRleHQgbmFtZT0iV0FSTklOR01TR19USVRMRVNUUklORyIgdmFsdWU9IkF2aXNvIGRlIG5hdmVnYWNpw7NuIGRlIHBydWViYSIvPg0KCQk8dWl0ZXh0IG5hbWU9IldBUk5JTkdNU0dfTVNHU1RSSU5HIiB2YWx1ZT0iSGF5IHByZWd1bnRhcyBzaW4gaW50ZW50b3MgZW4gZXN0YSBwcnVlYmEuJiN4QTsmI3hBO1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+DQoJCTx1aXRleHQgbmFtZT0iU0hPV1NJREVCQVIiIHZhbHVlPSJNb3N0cmFyIGJhcnJhIGxhdGVyYWwgYSBsb3MgcGFydGljaXBhbnRlcyIvPg0KCQk8dWl0ZXh0IG5hbWU9Ik1VVEUiIHZhbHVlPSJTaWxlbmNpYXI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+DQoJPGxhbmd1YWdlIGlkPSJwdC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QYXJhZG8iLz4NCgkJPHVpdGV4dCBuYW1lPSJTQ1JVQkJBUlNUQVRVU19QTEFZSU5HIiB2YWx1ZT0iUmVwcm9kdXppbmRvIi8+DQoJCTx1aXRleHQgbmFtZT0iU0NSVUJCQVJTVEFUVVNfTk9BVURJTyIgdmFsdWU9IlNlbSDDoXVkaW8iLz4NCgkJPHVpdGV4dCBuYW1lPSJTQ1JVQkJBUlNUQVRVU19WSURQTEFZSU5HIiB2YWx1ZT0iVsOtZGVvIGVtIHJlcHJvZHXDp8OjbyIvPg0KCQk8dWl0ZXh0IG5hbWU9IlNDUlVCQkFSU1RBVFVTX0xPQURJTkciIHZhbHVlPSJDYXJyZWdhbmRvIi8+DQoJCTx1aXRleHQgbmFtZT0iU0NSVUJCQVJTVEFUVVNfQlVGRkVSSU5HIiB2YWx1ZT0iQXJtYXplbmFuZG8gZW0gYnVmZmVyIi8+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+DQoJCTx1aXRleHQgbmFtZT0iRUxBUFNFRCIgdmFsdWU9IiVtIG1pbnV0b3MgJXMgc2VndW5kb3MgcmVzdGFudGVzIi8+DQoJCTx1aXRleHQgbmFtZT0iTk9URk9VTkQiIHZhbHVlPSJOYWRhIGVuY29udHJhZG8iLz4NCgkJPHVpdGV4dCBuYW1lPSJBVFRBQ0hNRU5UUyIgdmFsdWU9IkFuZXhv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+DQoJCTx1aXRleHQgbmFtZT0iRFVSQVRJT05fSEVBRElORyIgdmFsdWU9IkR1cmHDp8OjbyIvPg0KCQk8dWl0ZXh0IG5hbWU9IlNFQVJDSF9IRUFESU5HIiB2YWx1ZT0iUHJvY3VyYXIgdGV4dG86Ii8+DQoJCTx1aXRleHQgbmFtZT0iVEhVTUJfSEVBRElORyIgdmFsdWU9IlNsaWRlIi8+DQoJCTx1aXRleHQgbmFtZT0iVEhVTUJfSU5GTyIgdmFsdWU9IlTDrXR1bG8vRHVyYcOnw6NvIGRvIHNsaWRlIi8+DQoJCTx1aXRleHQgbmFtZT0iQVRUQUNITkFNRV9IRUFESU5HIiB2YWx1ZT0iTm9tZSBkbyBhcnF1aXZvIi8+DQoJCTx1aXRleHQgbmFtZT0iQVRUQUNIU0laRV9IRUFESU5HIiB2YWx1ZT0iVGFtYW5obyIvPg0KCQk8dWl0ZXh0IG5hbWU9IlNMSURFX05PVEVTIiB2YWx1ZT0iQW5vdGHDp8O1ZXMgZG8gc2xpZGUiLz4NCgkJPCEtLXF1aXogcG9kIGFuZCBtZXNzYWdlIGJveCB0ZXh0cy0tPg0KCQk8dWl0ZXh0IG5hbWU9IlFVSVpQT0RfUVVJWl9BVFRFTVBUIiB2YWx1ZT0iVGVudGF0aXZhIG5vIHF1ZXN0aW9uw6FyaW86Ii8+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+DQoJCTx1aXRleHQgbmFtZT0iUVVJWlBPRF9RVUVTVFlQRV9HUkQiIHZhbHVlPSJDbGFzc2lmaWNhdMOzcmlhIi8+DQoJCTx1aXRleHQgbmFtZT0iUVVJWlBPRF9RVUVTVFlQRV9TVlkiIHZhbHVlPSJQZXNxdWlzYSIvPg0KCQk8dWl0ZXh0IG5hbWU9IlFVSVpQT0RfUVVJWkFUTVBUX0lORiIgdmFsdWU9IkluZmluaXRvIi8+DQoJCTx1aXRleHQgbmFtZT0iUVVJWlBPRF9RVUVTQVRNUFRfSU5GIiB2YWx1ZT0iSW5maW5pdG8iLz4NCgkJPHVpdGV4dCBuYW1lPSJXQVJOSU5HTVNHX1lFU1NUUklORyIgdmFsdWU9IlNpbSIvPg0KCQk8dWl0ZXh0IG5hbWU9IldBUk5JTkdNU0dfTk9TVFJJTkciIHZhbHVlPSJOw6NvIi8+DQoJCTx1aXRleHQgbmFtZT0iV0FSTklOR01TR19USVRMRVNUUklORyIgdmFsdWU9IkFsZXJ0YSBkZSBuYXZlZ2HDp8OjbyBkbyBxdWVzdGlvbsOhcmlvIi8+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3N0cmFyIGJhcnJhIGxhdGVyYWwgYW8gcGFydGljaXBhbnRlcyIvPg0KCQk8dWl0ZXh0IG5hbWU9Ik1VVEUiIHZhbHVlPSJNdWRvIi8+DQoJCTx1aXRleHQgbmFtZT0iRE9DV1JBUF9USVRMRSIgdmFsdWU9IkFuZXhvIGRlIGFycXVpdm8gZG8gUHJlc2VudGVyIi8+DQoJCTx1aXRleHQgbmFtZT0iRE9DV1JBUF9NU0ciIHZhbHVlPSJTYWx2YXIgZW0gTWV1IGNvbXB1dGFkb3IiLz4NCgkJPHVpdGV4dCBuYW1lPSJET0NXUkFQX1BST01QVCIgdmFsdWU9IkNsaXF1ZSBwYXJhIGJhaXhhciIvPg0KCTwvbGFuZ3VhZ2U+DQoJPGxhbmd1YWdlIGlkPSJpdC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YSAlbiIvPg0KCQk8IS0tIHN1YnN0aXR1dGlvbjogJW4gPT0gc2xpZGUgbnVtYmVyIC0tPg0KCQk8IS0tIHN1YnN0aXR1dGlvbjogJXQgPT0gdG90YWwgc2xpZGUgY291bnQgLS0+DQoJCTx1aXRleHQgbmFtZT0iU0NSVUJCQVJTVEFUVVNfU0xJREVJTkZPIiB2YWx1ZT0iRGlhcG9zaXRpdmEgJW4gLyAldCB8ICIvPg0KCQk8dWl0ZXh0IG5hbWU9IlNDUlVCQkFSU1RBVFVTX1NUT1BQRUQiIHZhbHVlPSJJbnRlcnJvdHRvIi8+DQoJCTx1aXRleHQgbmFtZT0iU0NSVUJCQVJTVEFUVVNfUExBWUlORyIgdmFsdWU9IlJpcHJvZHV6aW9uZSIvPg0KCQk8dWl0ZXh0IG5hbWU9IlNDUlVCQkFSU1RBVFVTX05PQVVESU8iIHZhbHVlPSJBdWRpbyBpbmF0dC4iLz4NCgkJPHVpdGV4dCBuYW1lPSJTQ1JVQkJBUlNUQVRVU19WSURQTEFZSU5HIiB2YWx1ZT0iVmlkZW8gaW4gcmlwcm9kdXppb25lIi8+DQoJCTx1aXRleHQgbmFtZT0iU0NSVUJCQVJTVEFUVVNfTE9BRElORyIgdmFsdWU9IkNhcmljYW1lbnRvIi8+DQoJCTx1aXRleHQgbmFtZT0iU0NSVUJCQVJTVEFUVVNfQlVGRkVSSU5HIiB2YWx1ZT0iQnVmZmVyaW5nIi8+DQoJCTx1aXRleHQgbmFtZT0iU0NSVUJCQVJTVEFUVVNfUVVFU1RJT04iIHZhbHVlPSJSaXNwb25kaSBhIGRvbWFuZGEiLz4NCgkJPHVpdGV4dCBuYW1lPSJTQ1JVQkJBUlNUQVRVU19SRVZJRVdRVUlaIiB2YWx1ZT0iUmV2aXNpb25lIGRlbCBxdWl6Ii8+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+DQoJCTx1aXRleHQgbmFtZT0iQVRUQUNITUVOVFMiIHZhbHVlPSJBbGxlZ2F0aS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QuIi8+DQoJCTx1aXRleHQgbmFtZT0iVEFCX1FVSVoiIHZhbHVlPSJRdWl6Ii8+DQoJCTx1aXRleHQgbmFtZT0iVEFCX09VVExJTkUiIHZhbHVlPSJTdHJ1dHR1cmEiLz4NCgkJPHVpdGV4dCBuYW1lPSJUQUJfVEhVTUIiIHZhbHVlPSJNaW5pYXR1cmUiLz4NCgkJPHVpdGV4dCBuYW1lPSJUQUJfTk9URVMiIHZhbHVlPSJOb3RlIi8+DQoJCTx1aXRleHQgbmFtZT0iVEFCX1NFQVJDSCIgdmFsdWU9IkNlcmNhIi8+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+DQoJCTx1aXRleHQgbmFtZT0iU0xJREVfTk9URVMiIHZhbHVlPSJOb3RlIGRpYXBvc2l0aXZhIi8+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+DQoJCTx1aXRleHQgbmFtZT0iUVVJWlBPRF9RVUlaX1BBU1NTQ09SRSIgdmFsdWU9IlB1bnRlZ2dpbyBtaW5pbW86Ii8+DQoJCTx1aXRleHQgbmFtZT0iUVVJWlBPRF9RVUlaX01BWFNDT1JFIiB2YWx1ZT0iUHVudGVnZ2lvIG1hc3NpbW86Ii8+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+DQoJCTx1aXRleHQgbmFtZT0iV0FSTklOR01TR19ZRVNTVFJJTkciIHZhbHVlPSJTw6wiLz4NCgkJPHVpdGV4dCBuYW1lPSJXQVJOSU5HTVNHX05PU1RSSU5HIiB2YWx1ZT0iTm8iLz4NCgkJPHVpdGV4dCBuYW1lPSJXQVJOSU5HTVNHX1RJVExFU1RSSU5HIiB2YWx1ZT0iQXZ2ZXJ0ZW56YSBuYXZpZ2F6aW9uZSBxdWl6Ii8+DQoJCTx1aXRleHQgbmFtZT0iV0FSTklOR01TR19NU0dTVFJJTkciIHZhbHVlPSJPY2NvcnJlIGFuY29yYSByaXNwb25kZXJlIGFkIGFsY3VuZSBkb21hbmRlIGRlbCBxdWl6LiYjeEE7JiN4QTtTZSBmYXRlIGNsaWMgc3UgU8OsLCB1c2NpcmV0ZSBkYWwgcXVpei4gRmF0ZSBjbGljIHN1IE5vIHBlciBjb250aW51YXJlIGlsIHF1aXouIi8+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3N0cmEgYmFycmEgbGF0ZXJhbGUgYWkgcGFydGVjaXBhbnRpIi8+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+DQoJPGxhbmd1YWdlIGlkPSJubC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+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+DQoJCTx1aXRleHQgbmFtZT0iU0NSVUJCQVJTVEFUVVNfUVVFU1RJT04iIHZhbHVlPSJWcmFhZyBtZXQgYW50d29vcmQiLz4NCgkJPHVpdGV4dCBuYW1lPSJTQ1JVQkJBUlNUQVRVU19SRVZJRVdRVUlaIiB2YWx1ZT0iUXVpeiBjb250cm9sZXJlbiIvPg0KCQk8IS0tIHN1YnN0aXR1dGlvbjogJW0gPT0gbWludXRlcyByZW1haW5pbmcgLS0+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+DQoJCTwhLS0gc3Vic3RpdHV0aW9uOiAlcCA9PSBjdXJyZW50IHNwZWFrZXIncyB0aXRsZSAtLT4NCgkJPHVpdGV4dCBuYW1lPSJCSU9XSU5fVElUTEUiIHZhbHVlPSJCaW9ncmFmaWU6ICVwIi8+DQoJCTx1aXRleHQgbmFtZT0iQklPQlROX1RJVExFIiB2YWx1ZT0iQmlvZ3JhZmllIi8+DQoJCTx1aXRleHQgbmFtZT0iRElWSURFUkJUTl9USVRMRSIgdmFsdWU9InwiLz4NCgkJPHVpdGV4dCBuYW1lPSJDT05UQUNUQlROX1RJVExFIiB2YWx1ZT0iQ29udGFjdCIvPg0KCQk8dWl0ZXh0IG5hbWU9IlRBQl9RVUlaIiB2YWx1ZT0iUXVpeiIvPg0KCQk8dWl0ZXh0IG5hbWU9IlRBQl9PVVRMSU5FIiB2YWx1ZT0iT3ZlcnppY2h0Ii8+DQoJCTx1aXRleHQgbmFtZT0iVEFCX1RIVU1CIiB2YWx1ZT0iTWluaWF0dXVyIi8+DQoJCTx1aXRleHQgbmFtZT0iVEFCX05PVEVTIiB2YWx1ZT0iTm90aXRpZXMiLz4NCgkJPHVpdGV4dCBuYW1lPSJUQUJfU0VBUkNIIiB2YWx1ZT0iWm9la2VuIi8+DQoJCTx1aXRleHQgbmFtZT0iU0xJREVfSEVBRElORyIgdmFsdWU9IlRpdGVsIHZhbiBkaWEiLz4NCgkJPHVpdGV4dCBuYW1lPSJEVVJBVElPTl9IRUFESU5HIiB2YWx1ZT0iRHV1ciIvPg0KCQk8dWl0ZXh0IG5hbWU9IlNFQVJDSF9IRUFESU5HIiB2YWx1ZT0iWm9la2VuIG5hYXIgdGVrc3Q6Ii8+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+DQoJCTx1aXRleHQgbmFtZT0iU0xJREVfTk9URVMiIHZhbHVlPSJEaWFub3RpdGllcyIvPg0KCQk8IS0tcXVpeiBwb2QgYW5kIG1lc3NhZ2UgYm94IHRleHRzLS0+DQoJCTx1aXRleHQgbmFtZT0iUVVJWlBPRF9RVUlaX0FUVEVNUFQiIHZhbHVlPSJRdWl6cG9naW5nOiIvPg0KCQk8dWl0ZXh0IG5hbWU9IlFVSVpQT0RfUVVJWl9BVFRFTVBUX1ZBTFVFIiB2YWx1ZT0iJW4gdmFuICV0Ii8+DQoJCTx1aXRleHQgbmFtZT0iUVVJWlBPRF9RVUlaX1NDT1JFIiB2YWx1ZT0iQmVoYWFsZGUgc2NvcmU6Ii8+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+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iYjeEE7JiN4QTtLbGlrIG9wIEphIG9tIGRlIHF1aXogYWYgdGUgc2x1aXRlbi4gS2xpayBvcCBOZWUgb20gZGUgcXVpeiB2b29ydCB0ZSB6ZXR0ZW4uIi8+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+DQoJCTx1aXRleHQgbmFtZT0iRE9DV1JBUF9USVRMRSIgdmFsdWU9IlByZXNlbnRlci1iZXN0YW5kc2JpamxhZ2UiLz4NCgkJPHVpdGV4dCBuYW1lPSJET0NXUkFQX01TRyIgdmFsdWU9Ik9wc2xhYW4gaW4gRGV6ZSBjb21wdXRlciIvPg0KCQk8dWl0ZXh0IG5hbWU9IkRPQ1dSQVBfUFJPTVBUIiB2YWx1ZT0iS2xpayBvbSB0ZSBkb3dubG9hZGVuIi8+DQoJPC9sYW5ndWFnZT4NCgk8bGFuZ3VhZ2UgaWQ9ImNuIj4NCgkJPCEtLSBmb3JtYXQgZm9yIHVpZm9udCB2YWx1ZSBpcyAiZm9udCxzaXplLGlzYm9sZCxpc2l0YWxpYyxpc3NoYWRvd2VkIiAtLT4NCgkJPHVpZm9udCBuYW1lPSJGT05UX1FVSVpaSU5HIiB2YWx1ZT0i5a6L5L2TLTE4MDMwLDEwLGZhbHNlLGZhbHNlLGZhbHNlIi8+DQoJCTx1aWZvbnQgbmFtZT0iRk9OVF9TQ1JVQlNUQVRVUyIgdmFsdWU9IuWui+S9ky0xODAzMCwxMCx0cnVlLGZhbHNlLHRydWUiLz4NCgkJPHVpZm9udCBuYW1lPSJGT05UX1NDUlVCVElNRSIgdmFsdWU9IuWui+S9ky0xODAzMCwxMCxmYWxzZSxmYWxzZSx0cnVlIi8+DQoJCTx1aWZvbnQgbmFtZT0iRk9OVF9FTEFQU0VEVElNRSIgdmFsdWU9IuWui+S9ky0xODAzMCwxMCx0cnVlLGZhbHNlLHRydWUiLz4NCgkJPHVpZm9udCBuYW1lPSJGT05UX1VUSUxTTUVOVSIgdmFsdWU9IuWui+S9ky0xODAzMCwxMCx0cnVlLGZhbHNlLGZhbHNlIi8+DQoJCTx1aWZvbnQgbmFtZT0iRk9OVF9UQUJTIiB2YWx1ZT0i5a6L5L2TLTE4MDMwLDE0LHRydWUsZmFsc2UsdHJ1ZSIvPg0KCQk8dWlmb250IG5hbWU9IkZPTlRfUFJFU0VOVEFUSU9OTkFNRSIgdmFsdWU9IuWui+S9ky0xODAzMCwxNCxmYWxzZSxmYWxzZSx0cnVlIi8+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+DQoJCTx1aWZvbnQgbmFtZT0iRk9OVF9PVVRMSU5FIiB2YWx1ZT0i5a6L5L2TLTE4MDMwLDEyLGZhbHNlLGZhbHNlLHRydWUiLz4NCgkJPHVpZm9udCBuYW1lPSJGT05UX1NFQVJDSCIgdmFsdWU9IuWui+S9ky0xODAzMCwxMixmYWxzZSxmYWxzZSx0cnVlIi8+DQoJCTx1aWZvbnQgbmFtZT0iRk9OVF9USFVNQiIgdmFsdWU9IuWui+S9ky0xODAzMCwxMCxmYWxzZSxmYWxzZSx0cnVlIi8+DQoJCTx1aWZvbnQgbmFtZT0iRk9OVF9CSU9XSU4iIHZhbHVlPSLlrovkvZMtMTgwMzAsMTIsZmFsc2UsZmFsc2UsZmFsc2UiLz4NCgkJPHVpZm9udCBuYW1lPSJGT05UX0xJU1RIRUFESU5HIiB2YWx1ZT0i5a6L5L2TLTE4MDMwLDEwLGZhbHNlLGZhbHNlLGZhbHNlIi8+DQoJCTx1aWZvbnQgbmFtZT0iRk9OVF9XSU5USVRMRSIgdmFsdWU9IuWui+S9ky0xODAzMCwxMCxmYWxzZSxmYWxzZSx0cnVlIi8+DQoJCTx1aWZvbnQgbmFtZT0iRk9OVF9BVFRBQ0hNRU5UUyIgdmFsdWU9IuWui+S9ky0xODAzMCwxMixmYWxzZSxmYWxzZSx0cnVlIi8+DQoJCTwhLS1xdWl6IHBvZCBhbmQgbWVzc2FnZSBib3ggdGV4dCBmb250cy0tPg0KCQk8dWlmb250IG5hbWU9IkZPTlRfTVNHQk9YX1dJTlRJVExFIiB2YWx1ZT0i5a6L5L2TLTE4MDMwLDEyLHRydWUsZmFsc2UsdHJ1ZSIvPg0KCQk8dWlmb250IG5hbWU9IkZPTlRfTVNHQk9YX01TRyIgdmFsdWU9IuWui+S9ky0xODAzMCwxMixmYWxzZSxmYWxzZSx0cnVlIi8+DQoJCTx1aWZvbnQgbmFtZT0iRk9OVF9NU0dCT1hfT1BUSU9OUyIgdmFsdWU9IuWui+S9ky0xODAzMCwxMCx0cnVlLGZhbHNlLHRydWUiLz4NCgkJPHVpZm9udCBuYW1lPSJGT05UX1FVSVpQT0RfUVVJWl9USVRMRSIgdmFsdWU9IuWui+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+S9ky0xODAzMCwxMCxmYWxzZSxmYWxzZSx0cnVlIi8+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+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+S9ky0xODAzMCwxMCx0cnVlLGZhbHNlLHRydWUiLz4NCgkJPHVpZm9udCBuYW1lPSJGT05UX1FVSVpQT0RfUVVJWl9RVUVTVElPTl9BVFRFTVBURUQiIHZhbHVlPSLlrovkvZMtMTgwMzAsMTAsZmFsc2UsZmFsc2UsdHJ1ZSIvPg0KCQk8dWlmb250IG5hbWU9IkZPTlRfUVVJWlBPRF9RVUlaX1FVRVNUSU9OX0FUVEVNUFRFRF9WQUxVRSIgdmFsdWU9IuWui+S9ky0xODAzMCwxMCx0cnVlLGZhbHNlLHRydWUiLz4NCgkJPHVpZm9udCBuYW1lPSJGT05UX1FVSVpQT0RfUVVJWl9TQ09SRV9UQUciIHZhbHVlPSLlrovkvZMtMTgwMzAsMTIsdHJ1ZSxmYWxzZSx0cnVlIi8+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+S9ky0xODAzMCwxMCx0cnVlLGZhbHNlLHRydWUiLz4NCgkJPHVpZm9udCBuYW1lPSJGT05UX1FVSVpQT0RfUVVJWl9QQVNTU0NPUkUiIHZhbHVlPSLlrovkvZMtMTgwMzAsMTAsZmFsc2UsZmFsc2UsdHJ1ZSIvPg0KCQk8dWlmb250IG5hbWU9IkZPTlRfUVVJWlBPRF9RVUlaX1BBU1NTQ09SRV9WQUxVRSIgdmFsdWU9IuWui+S9ky0xODAzMCwxMCx0cnVlLGZhbHNlLHRydWUiLz4NCgkJPCEtLSB1aXRleHQgLS0+DQoJCTwhLS0gc3Vic3RpdHV0aW9uOiAlbiA9PSBzbGlkZSBudW1iZXIgLS0+DQoJCTx1aXRleHQgbmFtZT0iVU5OQU1FRFNMSURFVElUTEUiIHZhbHVlPSLlubvnga/niYcgJW4iLz4NCgkJPCEtLSBzdWJzdGl0dXRpb246ICVuID09IHNsaWRlIG51bWJlciAtLT4NCgkJPCEtLSBzdWJzdGl0dXRpb246ICV0ID09IHRvdGFsIHNsaWRlIGNvdW50IC0tPg0KCQk8dWl0ZXh0IG5hbWU9IlNDUlVCQkFSU1RBVFVTX1NMSURFSU5GTyIgdmFsdWU9IuW5u+eBr+eJhyAlbiAvICV0IHwgIi8+DQoJCTx1aXRleHQgbmFtZT0iU0NSVUJCQVJTVEFUVVNfU1RPUFBFRCIgdmFsdWU9IuW3suWBnOatoiIvPg0KCQk8dWl0ZXh0IG5hbWU9IlNDUlVCQkFSU1RBVFVTX1BMQVlJTkciIHZhbHVlPSLmraPlnKjmkq3mlL4iLz4NCgkJPHVpdGV4dCBuYW1lPSJTQ1JVQkJBUlNUQVRVU19OT0FVRElPIiB2YWx1ZT0i5peg6Z+z6aKRIi8+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+DQoJCTx1aXRleHQgbmFtZT0iRUxBUFNFRCIgdmFsdWU9IuWJqeS9mSAlbSDliIbpkp8gJXMg56eSIi8+DQoJCTx1aXRleHQgbmFtZT0iTk9URk9VTkQiIHZhbHVlPSLmnKrmib7liLDku7vkvZXlhoXlrrkiLz4NCgkJPHVpdGV4dCBuYW1lPSJBVFRBQ0hNRU5UUyIgdmFsdWU9IumZhOS7tiIvPg0KCQk8IS0tIHN1YnN0aXR1dGlvbjogJXAgPT0gY3VycmVudCBzcGVha2VyJ3MgdGl0bGUgLS0+DQoJCTx1aXRleHQgbmFtZT0iQklPV0lOX1RJVExFIiB2YWx1ZT0i5Liq5Lq6566A5LuLOiAlcCIvPg0KCQk8dWl0ZXh0IG5hbWU9IkJJT0JUTl9USVRMRSIgdmFsdWU9IuS4quS6uueugOS7iyIvPg0KCQk8dWl0ZXh0IG5hbWU9IkRJVklERVJCVE5fVElUTEUiIHZhbHVlPSJ8Ii8+DQoJCTx1aXRleHQgbmFtZT0iQ09OVEFDVEJUTl9USVRMRSIgdmFsdWU9IuiBlOezu+aWueW8jyIvPg0KCQk8dWl0ZXh0IG5hbWU9IlRBQl9RVUlaIiB2YWx1ZT0i5rWL6aqMIi8+DQoJCTx1aXRleHQgbmFtZT0iVEFCX09VVExJTkUiIHZhbHVlPSLlpKfnurIiLz4NCgkJPHVpdGV4dCBuYW1lPSJUQUJfVEhVTUIiIHZhbHVlPSLnvKnnlaXlm74iLz4NCgkJPHVpdGV4dCBuYW1lPSJUQUJfTk9URVMiIHZhbHVlPSLlpIfms6giLz4NCgkJPHVpdGV4dCBuYW1lPSJUQUJfU0VBUkNIIiB2YWx1ZT0i5pCc57SiIi8+DQoJCTx1aXRleHQgbmFtZT0iU0xJREVfSEVBRElORyIgdmFsdWU9IuW5u+eBr+eJh+agh+mimCIvPg0KCQk8dWl0ZXh0IG5hbWU9IkRVUkFUSU9OX0hFQURJTkciIHZhbHVlPSLmjIHnu63ml7bpl7QiLz4NCgkJPHVpdGV4dCBuYW1lPSJTRUFSQ0hfSEVBRElORyIgdmFsdWU9IuaQnOe0ouaWh+acrDoiLz4NCgkJPHVpdGV4dCBuYW1lPSJUSFVNQl9IRUFESU5HIiB2YWx1ZT0i5bm754Gv54mHIi8+DQoJCTx1aXRleHQgbmFtZT0iVEhVTUJfSU5GTyIgdmFsdWU9IuW5u+eBr+eJh+agh+mimC/mjIHnu63ml7bpl7QiLz4NCgkJPHVpdGV4dCBuYW1lPSJBVFRBQ0hOQU1FX0hFQURJTkciIHZhbHVlPSLmlofku7blkI0iLz4NCgkJPHVpdGV4dCBuYW1lPSJBVFRBQ0hTSVpFX0hFQURJTkciIHZhbHVlPSLlpKflsI8iLz4NCgkJPHVpdGV4dCBuYW1lPSJTTElERV9OT1RFUyIgdmFsdWU9IuW5u+eBr+eJh+Wkh+azqCIvPg0KCQk8IS0tcXVpeiBwb2QgYW5kIG1lc3NhZ2UgYm94IHRleHRzLS0+DQoJCTx1aXRleHQgbmFtZT0iUVVJWlBPRF9RVUlaX0FUVEVNUFQiIHZhbHVlPSLmtYvpqozlsJ3or5XmrKHmlbA6Ii8+DQoJCTx1aXRleHQgbmFtZT0iUVVJWlBPRF9RVUlaX0FUVEVNUFRfVkFMVUUiIHZhbHVlPSLnrKwgJW4g5qyh77yM5YWxICV0IOasoSIvPg0KCQk8dWl0ZXh0IG5hbWU9IlFVSVpQT0RfUVVJWl9TQ09SRSIgdmFsdWU9IuW+l+WIhjoiLz4NCgkJPHVpdGV4dCBuYW1lPSJRVUlaUE9EX1FVSVpfUEFTU1NDT1JFIiB2YWx1ZT0i5Y+K5qC85YiG5pWwOiIvPg0KCQk8dWl0ZXh0IG5hbWU9IlFVSVpQT0RfUVVJWl9NQVhTQ09SRSIgdmFsdWU9IuacgOmrmOWIhuaVsDoiLz4NCgkJPHVpdGV4dCBuYW1lPSJRVUlaUE9EX1FVRVNBVE1QVF9TVFIiIHZhbHVlPSLlsJ3or5XmrKHmlbA6IOesrCAlbiDmrKHvvIzlhbEgJXQg5qyhIi8+DQoJCTx1aXRleHQgbmFtZT0iUVVJWlBPRF9RVUVTVFlQRV9TVFIiIHZhbHVlPSLnsbvlnos6ICVzIi8+DQoJCTx1aXRleHQgbmFtZT0iUVVJWlBPRF9RVUVTVFlQRV9HUkQiIHZhbHVlPSLor4TnuqciLz4NCgkJPHVpdGV4dCBuYW1lPSJRVUlaUE9EX1FVRVNUWVBFX1NWWSIgdmFsdWU9Iuiwg+afpSIvPg0KCQk8dWl0ZXh0IG5hbWU9IlFVSVpQT0RfUVVJWkFUTVBUX0lORiIgdmFsdWU9IuaXoOmZkCIvPg0KCQk8dWl0ZXh0IG5hbWU9IlFVSVpQT0RfUVVFU0FUTVBUX0lORiIgdmFsdWU9IuaXoOmZkCIvPg0KCQk8dWl0ZXh0IG5hbWU9IldBUk5JTkdNU0dfWUVTU1RSSU5HIiB2YWx1ZT0i5pivIi8+DQoJCTx1aXRleHQgbmFtZT0iV0FSTklOR01TR19OT1NUUklORyIgdmFsdWU9IuWQpiIvPg0KCQk8dWl0ZXh0IG5hbWU9IldBUk5JTkdNU0dfVElUTEVTVFJJTkciIHZhbHVlPSLmtYvpqozlr7zoiKrorablkYoiLz4NCgkJPHVpdGV4dCBuYW1lPSJXQVJOSU5HTVNHX01TR1NUUklORyIgdmFsdWU9IuatpOa1i+mqjOS4reacieacquWwneivleS9nOetlOeahOmXrumimOOAgiYjeEE7JiN4QTvljZXlh7vigJzmmK/igJ3pgIDlh7rmraTmtYvpqozjgILljZXlh7vigJzlkKbigJ3nu6fnu63mtYvpqozjgIIiLz4NCgkJPHVpdGV4dCBuYW1lPSJJTkZPUk1BVElPTl9IMjY0X0ZMQVNIUExBWUVSIiB2YWx1ZT0i5b2T5YmN5a6J6KOF5Zyo5oKo55qE6K6h566X5py65LiK55qEIEZsYXNoIFBsYXllciDniYjmnKzkuI3mlK/mjIHor6Xop4bpopHjgILljZXlh7vop4bpopHljLrln5/kuIvovb3mnIDmlrDniYjmnKznmoQgRmxhc2ggUGxheWVy44CC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+S7tumZhOS7tiIvPg0KCQk8dWl0ZXh0IG5hbWU9IkRPQ1dSQVBfTVNHIiB2YWx1ZT0i5L+d5a2Y5Yiw5oiR55qE6K6h566X5py6Ii8+DQoJCTx1aXRleHQgbmFtZT0iRE9DV1JBUF9QUk9NUFQiIHZhbHVlPSLljZXlh7vku6XkuIvovb0iLz4NCgk8L2xhbmd1YWdlPg0KCTxsYW5ndWFnZSBpZD0idH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heXQgJW4iLz4NCgkJPCEtLSBzdWJzdGl0dXRpb246ICVuID09IHNsaWRlIG51bWJlciAtLT4NCgkJPCEtLSBzdWJzdGl0dXRpb246ICV0ID09IHRvdGFsIHNsaWRlIGNvdW50IC0tPg0KCQk8dWl0ZXh0IG5hbWU9IlNDUlVCQkFSU1RBVFVTX1NMSURFSU5GTyIgdmFsdWU9IlNsYXl0ICVuIC8gJXQgfCAiLz4NCgkJPHVpdGV4dCBuYW1lPSJTQ1JVQkJBUlNUQVRVU19TVE9QUEVEIiB2YWx1ZT0iRHVyZHVydWxkdSIvPg0KCQk8dWl0ZXh0IG5hbWU9IlNDUlVCQkFSU1RBVFVTX1BMQVlJTkciIHZhbHVlPSJPeW5hdMSxbMSxeW9yIi8+DQoJCTx1aXRleHQgbmFtZT0iU0NSVUJCQVJTVEFUVVNfTk9BVURJTyIgdmFsdWU9IlNlcyBZb2siLz4NCgkJPHVpdGV4dCBuYW1lPSJTQ1JVQkJBUlNUQVRVU19WSURQTEFZSU5HIiB2YWx1ZT0iVmlkZW8gT3luYXTEsWzEsXlvciIvPg0KCQk8dWl0ZXh0IG5hbWU9IlNDUlVCQkFSU1RBVFVTX0xPQURJTkciIHZhbHVlPSJZw7xrbGVuaXlvciIvPg0KCQk8dWl0ZXh0IG5hbWU9IlNDUlVCQkFSU1RBVFVTX0JVRkZFUklORyIgdmFsdWU9IkFyYWJlbGxlxJ9lIEFsxLFuxLF5b3IiLz4NCgkJPHVpdGV4dCBuYW1lPSJTQ1JVQkJBUlNUQVRVU19RVUVTVElPTiIgdmFsdWU9IlNvcnV5dSBZYW7EsXRsYSIvPg0KCQk8dWl0ZXh0IG5hbWU9IlNDUlVCQkFSU1RBVFVTX1JFVklFV1FVSVoiIHZhbHVlPSJTxLFuYXYgxLBuY2VsZW5peW9yIi8+DQoJCTwhLS0gc3Vic3RpdHV0aW9uOiAlbSA9PSBtaW51dGVzIHJlbWFpbmluZyAtLT4NCgkJPCEtLSBzdWJzdGl0dXRpb246ICVzID09IHNlY29uZHMgcmVtYWluaW5nIC0tPg0KCQk8dWl0ZXh0IG5hbWU9IkVMQVBTRUQiIHZhbHVlPSIlbSBEYWtpa2EgJXMgU2FuaXllIEthbGTEsSIvPg0KCQk8dWl0ZXh0IG5hbWU9Ik5PVEZPVU5EIiB2YWx1ZT0iSGVyaGFuZ2kgQmlyIMWeZXkgQnVsdW5tYWTEsSIvPg0KCQk8dWl0ZXh0IG5hbWU9IkFUVEFDSE1FTlRTIiB2YWx1ZT0iRWtsZXI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LEsHJ0aWJhdCIvPg0KCQk8dWl0ZXh0IG5hbWU9IlRBQl9RVUlaIiB2YWx1ZT0iU8SxbmF2Ii8+DQoJCTx1aXRleHQgbmFtZT0iVEFCX09VVExJTkUiIHZhbHVlPSJBbmEgSGF0Ii8+DQoJCTx1aXRleHQgbmFtZT0iVEFCX1RIVU1CIiB2YWx1ZT0iUmVzaW0iLz4NCgkJPHVpdGV4dCBuYW1lPSJUQUJfTk9URVMiIHZhbHVlPSJOb3RsYXIiLz4NCgkJPHVpdGV4dCBuYW1lPSJUQUJfU0VBUkNIIiB2YWx1ZT0iQXJhIi8+DQoJCTx1aXRleHQgbmFtZT0iU0xJREVfSEVBRElORyIgdmFsdWU9IlNsYXl0IEJhxZ9sxLHEn8SxIi8+DQoJCTx1aXRleHQgbmFtZT0iRFVSQVRJT05fSEVBRElORyIgdmFsdWU9IlPDvHJlIi8+DQoJCTx1aXRleHQgbmFtZT0iU0VBUkNIX0hFQURJTkciIHZhbHVlPSJNZXRuaSBhcmE6Ii8+DQoJCTx1aXRleHQgbmFtZT0iVEhVTUJfSEVBRElORyIgdmFsdWU9IlNsYXl0Ii8+DQoJCTx1aXRleHQgbmFtZT0iVEhVTUJfSU5GTyIgdmFsdWU9IlNsYXl0IEJhxZ9sxLHEn8SxL1PDvHJlc2kiLz4NCgkJPHVpdGV4dCBuYW1lPSJBVFRBQ0hOQU1FX0hFQURJTkciIHZhbHVlPSJEb3N5YSBBZMSxIi8+DQoJCTx1aXRleHQgbmFtZT0iQVRUQUNIU0laRV9IRUFESU5HIiB2YWx1ZT0iQm95dXQiLz4NCgkJPHVpdGV4dCBuYW1lPSJTTElERV9OT1RFUyIgdmFsdWU9IlNsYXl0IE5vdGxhcsSxIi8+DQoJCTwhLS1xdWl6IHBvZCBhbmQgbWVzc2FnZSBib3ggdGV4dHMtLT4NCgkJPHVpdGV4dCBuYW1lPSJRVUlaUE9EX1FVSVpfQVRURU1QVCIgdmFsdWU9IlPEsW5hdiBEZW5lbWVzaToiLz4NCgkJPHVpdGV4dCBuYW1lPSJRVUlaUE9EX1FVSVpfQVRURU1QVF9WQUxVRSIgdmFsdWU9IiVuLyV0Ii8+DQoJCTx1aXRleHQgbmFtZT0iUVVJWlBPRF9RVUlaX1NDT1JFIiB2YWx1ZT0iUHVhbjoiLz4NCgkJPHVpdGV4dCBuYW1lPSJRVUlaUE9EX1FVSVpfUEFTU1NDT1JFIiB2YWx1ZT0iR2XDp21lIFB1YW7EsToiLz4NCgkJPHVpdGV4dCBuYW1lPSJRVUlaUE9EX1FVSVpfTUFYU0NPUkUiIHZhbHVlPSJNYWtzaW11bSBQdWFuOiIvPg0KCQk8dWl0ZXh0IG5hbWU9IlFVSVpQT0RfUVVFU0FUTVBUX1NUUiIgdmFsdWU9IkRlbmVtZTogJW4vJXQiLz4NCgkJPHVpdGV4dCBuYW1lPSJRVUlaUE9EX1FVRVNUWVBFX1NUUiIgdmFsdWU9IlTDvHI6ICVzIi8+DQoJCTx1aXRleHQgbmFtZT0iUVVJWlBPRF9RVUVTVFlQRV9HUkQiIHZhbHVlPSJCYXNhbWFrbMSxIi8+DQoJCTx1aXRleHQgbmFtZT0iUVVJWlBPRF9RVUVTVFlQRV9TVlkiIHZhbHVlPSJBbmtldCIvPg0KCQk8dWl0ZXh0IG5hbWU9IlFVSVpQT0RfUVVJWkFUTVBUX0lORiIgdmFsdWU9IlPEsW7EsXJzxLF6Ii8+DQoJCTx1aXRleHQgbmFtZT0iUVVJWlBPRF9RVUVTQVRNUFRfSU5GIiB2YWx1ZT0iU8SxbsSxcnPEsXoiLz4NCgkJPHVpdGV4dCBuYW1lPSJXQVJOSU5HTVNHX1lFU1NUUklORyIgdmFsdWU9IkV2ZXQiLz4NCgkJPHVpdGV4dCBuYW1lPSJXQVJOSU5HTVNHX05PU1RSSU5HIiB2YWx1ZT0iSGF5xLFyIi8+DQoJCTx1aXRleHQgbmFtZT0iV0FSTklOR01TR19USVRMRVNUUklORyIgdmFsdWU9IlPEsW5hdiBHZXppbm1lIFV5YXLEsXPEsSIvPg0KCQk8dWl0ZXh0IG5hbWU9IldBUk5JTkdNU0dfTVNHU1RSSU5HIiB2YWx1ZT0iQnUgU8SxbmF2ZGEgZGVuZW5tZW1pxZ8gc29ydWxhciB2YXIuJiN4QTsmI3hBO0V2ZXQgc2XDp2VuZcSfaW5pIHTEsWtsYXTEsXJzYW7EsXogU8SxbmF2ZGFuIMOnxLFrYWNha3PEsW7EsXouIFPEsW5hdmEgZGV2YW0gZXRtZWsgacOnaW4gSGF5xLFyIHNlw6dlbmXEn2luaSB0xLFrbGF0xLFuLiIvPg0KCQk8dWl0ZXh0IG5hbWU9IklORk9STUFUSU9OX0gyNjRfRkxBU0hQTEFZRVIiIHZhbHVlPSJCaWxnaXNheWFyxLFuxLF6YSB5w7xrbMO8IG9sYW4gZ2XDp2VybGkgRmxhc2ggUGxheWVyIHPDvHLDvG3DvCBidSB2aWRlb3l1IGRlc3Rla2xlbWl5b3IuIEVuIHNvbiBGbGFzaCBQbGF5ZXIgc8O8csO8bcO8bsO8IGluZGlybWVrIGnDp2luIHZpZGVvIGFsYW7EsW7EsSB0xLFrbGF0xLF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LYXTEsWzEsW1jxLFsYXJhIGtlbmFyIMOndWJ1xJ91bnUgZ8O2c3RlciIvPg0KCQk8dWl0ZXh0IG5hbWU9Ik1VVEUiIHZhbHVlPSJTZXNzaXoiLz4NCgkJPHVpdGV4dCBuYW1lPSJET0NXUkFQX1RJVExFIiB2YWx1ZT0iUHJlc2VudGVyIERvc3lhIEVraSIvPg0KCQk8dWl0ZXh0IG5hbWU9IkRPQ1dSQVBfTVNHIiB2YWx1ZT0iQmlsZ2lzYXlhcsSxbWEgS2F5ZGV0Ii8+DQoJCTx1aXRleHQgbmFtZT0iRE9DV1JBUF9QUk9NUFQiIHZhbHVlPSLEsG5kaXJtZWsgacOnaW4gVMSxa2xhdMSxbiIvPg0KCTwvbGFuZ3VhZ2U+DQoJPGxhbmd1YWdlIGlkPSJydS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QodC70LDQudC0ICVuIi8+DQoJCTwhLS0gc3Vic3RpdHV0aW9uOiAlbiA9PSBzbGlkZSBudW1iZXIgLS0+DQoJCTwhLS0gc3Vic3RpdHV0aW9uOiAldCA9PSB0b3RhbCBzbGlkZSBjb3VudCAtLT4NCgkJPHVpdGV4dCBuYW1lPSJTQ1JVQkJBUlNUQVRVU19TTElERUlORk8iIHZhbHVlPSLQodC70LDQudC0ICVuIC8gJXQgfCAiLz4NCgkJPHVpdGV4dCBuYW1lPSJTQ1JVQkJBUlNUQVRVU19TVE9QUEVEIiB2YWx1ZT0i0J7RgdGC0LDQvdC+0LLQu9C10L3QviIvPg0KCQk8dWl0ZXh0IG5hbWU9IlNDUlVCQkFSU1RBVFVTX1BMQVlJTkciIHZhbHVlPSLQktC+0YHQv9GA0L7QuNC30LLQtdC00LXQvdC40LUiLz4NCgkJPHVpdGV4dCBuYW1lPSJTQ1JVQkJBUlNUQVRVU19OT0FVRElPIiB2YWx1ZT0i0J3QtdGCINCw0YPQtNC40L4iLz4NCgkJPHVpdGV4dCBuYW1lPSJTQ1JVQkJBUlNUQVRVU19WSURQTEFZSU5HIiB2YWx1ZT0i0JLQvtGB0L/RgNC+0LjQt9Cy0LXQtNC10L3QuNC1INCy0LjQtNC10L4iLz4NCgkJPHVpdGV4dCBuYW1lPSJTQ1JVQkJBUlNUQVRVU19MT0FESU5HIiB2YWx1ZT0i0JfQsNCz0YDRg9C30LrQsCIvPg0KCQk8dWl0ZXh0IG5hbWU9IlNDUlVCQkFSU1RBVFVTX0JVRkZFUklORyIgdmFsdWU9ItCR0YPRhNC10YDQuNC30LDRhtC40Y8iLz4NCgkJPHVpdGV4dCBuYW1lPSJTQ1JVQkJBUlNUQVRVU19RVUVTVElPTiIgdmFsdWU9ItCe0YLQstC10YIg0L3QsCDQstC+0L/RgNC+0YEiLz4NCgkJPHVpdGV4dCBuYW1lPSJTQ1JVQkJBUlNUQVRVU19SRVZJRVdRVUlaIiB2YWx1ZT0i0J7QsdC30L7RgCDQvtC/0YDQvtGB0LAiLz4NCgkJPCEtLSBzdWJzdGl0dXRpb246ICVtID09IG1pbnV0ZXMgcmVtYWluaW5nIC0tPg0KCQk8IS0tIHN1YnN0aXR1dGlvbjogJXMgPT0gc2Vjb25kcyByZW1haW5pbmcgLS0+DQoJCTx1aXRleHQgbmFtZT0iRUxBUFNFRCIgdmFsdWU9ItCe0YHRgtCw0LvQvtGB0YwgJW0g0LzQuNC9LiAlcyDRgSIvPg0KCQk8dWl0ZXh0IG5hbWU9Ik5PVEZPVU5EIiB2YWx1ZT0i0J3QuNGH0LXQs9C+INC90LUg0L3QsNC50LTQtdC90L4iLz4NCgkJPHVpdGV4dCBuYW1lPSJBVFRBQ0hNRU5UUyIgdmFsdWU9ItCS0LvQvtC20LXQvdC40Y8iLz4NCgkJPCEtLSBzdWJzdGl0dXRpb246ICVwID09IGN1cnJlbnQgc3BlYWtlcidzIHRpdGxlIC0tPg0KCQk8dWl0ZXh0IG5hbWU9IkJJT1dJTl9USVRMRSIgdmFsdWU9ItCR0LjQvtCz0YDQsNGE0LjRjzogJXAiLz4NCgkJPHVpdGV4dCBuYW1lPSJCSU9CVE5fVElUTEUiIHZhbHVlPSLQkdC40L7Qs9GA0LDRhNC40Y8iLz4NCgkJPHVpdGV4dCBuYW1lPSJESVZJREVSQlROX1RJVExFIiB2YWx1ZT0ifCIvPg0KCQk8dWl0ZXh0IG5hbWU9IkNPTlRBQ1RCVE5fVElUTEUiIHZhbHVlPSLQmtC+0L3RgtCw0LrRgiIvPg0KCQk8dWl0ZXh0IG5hbWU9IlRBQl9RVUlaIiB2YWx1ZT0i0J7Qv9GA0L7RgSIvPg0KCQk8dWl0ZXh0IG5hbWU9IlRBQl9PVVRMSU5FIiB2YWx1ZT0i0KHRhdC10LzQsCIvPg0KCQk8dWl0ZXh0IG5hbWU9IlRBQl9USFVNQiIgdmFsdWU9ItCR0LXQs9GD0L3QvtC6Ii8+DQoJCTx1aXRleHQgbmFtZT0iVEFCX05PVEVTIiB2YWx1ZT0i0JfQsNC80LXRgtC60LgiLz4NCgkJPHVpdGV4dCBuYW1lPSJUQUJfU0VBUkNIIiB2YWx1ZT0i0J/QvtC40YHQuiIvPg0KCQk8dWl0ZXh0IG5hbWU9IlNMSURFX0hFQURJTkciIHZhbHVlPSLQl9Cw0LPQvtC70L7QstC+0Log0YHQu9Cw0LnQtNCwIi8+DQoJCTx1aXRleHQgbmFtZT0iRFVSQVRJT05fSEVBRElORyIgdmFsdWU9ItCU0LvQuNGCLdGB0YLRjCIvPg0KCQk8dWl0ZXh0IG5hbWU9IlNFQVJDSF9IRUFESU5HIiB2YWx1ZT0i0J/QvtC40YHQuiDRgtC10LrRgdGC0LA6Ii8+DQoJCTx1aXRleHQgbmFtZT0iVEhVTUJfSEVBRElORyIgdmFsdWU9ItCh0LvQsNC50LQiLz4NCgkJPHVpdGV4dCBuYW1lPSJUSFVNQl9JTkZPIiB2YWx1ZT0i0J3QsNC30LLQsNC90LjQtS/QtNC70LjRgi3QvdC+0YHRgtGMIi8+DQoJCTx1aXRleHQgbmFtZT0iQVRUQUNITkFNRV9IRUFESU5HIiB2YWx1ZT0i0JjQvNGPINGE0LDQudC70LAiLz4NCgkJPHVpdGV4dCBuYW1lPSJBVFRBQ0hTSVpFX0hFQURJTkciIHZhbHVlPSLQoNCw0LfQvNC10YAiLz4NCgkJPHVpdGV4dCBuYW1lPSJTTElERV9OT1RFUyIgdmFsdWU9ItCX0LDQvNC10YLQutC4INC6INGB0LvQsNC50LTRgyIvPg0KCQk8IS0tcXVpeiBwb2QgYW5kIG1lc3NhZ2UgYm94IHRleHRzLS0+DQoJCTx1aXRleHQgbmFtZT0iUVVJWlBPRF9RVUlaX0FUVEVNUFQiIHZhbHVlPSLQn9C+0L/Ri9GC0LrQsCDQv9GA0L7QudGC0Lgg0L7Qv9GA0L7RgToiLz4NCgkJPHVpdGV4dCBuYW1lPSJRVUlaUE9EX1FVSVpfQVRURU1QVF9WQUxVRSIgdmFsdWU9IiVuINC40LcgJXQiLz4NCgkJPHVpdGV4dCBuYW1lPSJRVUlaUE9EX1FVSVpfU0NPUkUiIHZhbHVlPSLQndCw0LHRgNCw0L3QviDQsdCw0LvQu9C+0LI6Ii8+DQoJCTx1aXRleHQgbmFtZT0iUVVJWlBPRF9RVUlaX1BBU1NTQ09SRSIgdmFsdWU9ItCf0YDQvtGF0L7QtNC90L7QuSDRgNC10LfRg9C70YzRgtCw0YI6Ii8+DQoJCTx1aXRleHQgbmFtZT0iUVVJWlBPRF9RVUlaX01BWFNDT1JFIiB2YWx1ZT0i0JzQsNC60YHQuNC80LDQu9GM0L3Ri9C5INGA0LXQt9GD0LvRjNGC0LDRgjoiLz4NCgkJPHVpdGV4dCBuYW1lPSJRVUlaUE9EX1FVRVNBVE1QVF9TVFIiIHZhbHVlPSLQn9C+0L/Ri9GC0LrQsDogJW4g0LjQtyAldCIvPg0KCQk8dWl0ZXh0IG5hbWU9IlFVSVpQT0RfUVVFU1RZUEVfU1RSIiB2YWx1ZT0i0KLQuNC/OiAlcyIvPg0KCQk8dWl0ZXh0IG5hbWU9IlFVSVpQT0RfUVVFU1RZUEVfR1JEIiB2YWx1ZT0i0KEg0L7RhtC10L3QutC+0LkiLz4NCgkJPHVpdGV4dCBuYW1lPSJRVUlaUE9EX1FVRVNUWVBFX1NWWSIgdmFsdWU9ItCe0LHQt9C+0YAiLz4NCgkJPHVpdGV4dCBuYW1lPSJRVUlaUE9EX1FVSVpBVE1QVF9JTkYiIHZhbHVlPSLQkdC+0LvRjNGI0L7QtSDRh9C40YHQu9C+Ii8+DQoJCTx1aXRleHQgbmFtZT0iUVVJWlBPRF9RVUVTQVRNUFRfSU5GIiB2YWx1ZT0i0JHQvtC70YzRiNC+0LUg0YfQuNGB0LvQviIvPg0KCQk8dWl0ZXh0IG5hbWU9IldBUk5JTkdNU0dfWUVTU1RSSU5HIiB2YWx1ZT0i0JTQsCIvPg0KCQk8dWl0ZXh0IG5hbWU9IldBUk5JTkdNU0dfTk9TVFJJTkciIHZhbHVlPSLQndC10YIiLz4NCgkJPHVpdGV4dCBuYW1lPSJXQVJOSU5HTVNHX1RJVExFU1RSSU5HIiB2YWx1ZT0i0J/RgNC10LTRg9C/0YDQtdC20LTQtdC90LjQtSDQviDQvdCw0LLQuNCz0LDRhtC40Lgg0LIg0L7Qv9GA0L7RgdC1Ii8+DQoJCTx1aXRleHQgbmFtZT0iV0FSTklOR01TR19NU0dTVFJJTkciIHZhbHVlPSLQkiDQvtC/0YDQvtGB0LUg0L7RgdGC0LDQu9C40YHRjCDQvdC10L7RgtCy0LXRh9C10L3QvdGL0LUg0LLQvtC/0YDQvtGB0Ysu0J3QsNC20LDRgtC40LUg0LrQvdC+0L/QutC4ICZxdW90O9CU0LAmcXVvdDsg0L/RgNC40LLQtdC00LXRgiDQuiDQt9Cw0LrRgNGL0YLQuNGOINC+0L/RgNC+0YHQsC4g0J3QsNC20LDRgtC40LUg0LrQvdC+0L/QutC4ICZxdW90O9Cd0LXRgiZxdW90OyDQv9GA0L7QtNC+0LvQttC40YIg0L7Qv9GA0L7RgS4iLz4NCgkJPHVpdGV4dCBuYW1lPSJJTkZPUk1BVElPTl9IMjY0X0ZMQVNIUExBWUVSIiB2YWx1ZT0i0KLQtdC60YPRidCw0Y8g0LLQtdGA0YHQuNGPINC/0YDQvtC40LPRgNGL0LLQsNGC0LXQu9GPIEZsYXNoIFBsYXllciwg0YPRgdGC0LDQvdC+0LLQu9C10L3QvdCw0Y8g0L3QsCDRjdGC0L7QvCDQutC+0LzQv9GM0Y7RgtC10YDQtSwg0L3QtSDQv9C+0LTQtNC10YDQttC40LLQsNC10YIg0Y3RgtC+INCy0LjQtNC10L4uINCp0LXQu9C60L3QuNGC0LUg0LIg0L7QsdC70LDRgdGC0Lgg0LLQuNC00LXQviwg0YfRgtC+0LHRiyDQt9Cw0LPRgNGD0LfQuNGC0Ywg0L/QvtGB0LvQtdC00L3RjtGOINCy0LXRgNGB0LjRjiDQv9GA0L7QuNCz0YDRi9Cy0LDRgtC10LvRj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tCf0L7QutCw0LfRi9Cy0LDRgtGMINCy0YDQtdC30LrRgyDRg9GH0LDRgdGC0L3QuNC60LDQvCIvPg0KCQk8dWl0ZXh0IG5hbWU9Ik1VVEUiIHZhbHVlPSLQntGC0LrQu9GO0YfQuNGC0Ywg0LfQstGD0LoiLz4NCgkJPHVpdGV4dCBuYW1lPSJET0NXUkFQX1RJVExFIiB2YWx1ZT0i0JLQu9C+0LbQtdC90LjQtSDQsiDRhNCw0LnQuyBBZG9iZSBQcmVzZW50ZXIiLz4NCgkJPHVpdGV4dCBuYW1lPSJET0NXUkFQX01TRyIgdmFsdWU9ItCh0L7RhdGA0LDQvdC40YLRjCDQsiDQv9Cw0L/QutGDICZxdW90O9Cc0L7QuSDQutC+0LzQv9GM0Y7RgtC10YAmcXVvdDsiLz4NCgkJPHVpdGV4dCBuYW1lPSJET0NXUkFQX1BST01QVCIgdmFsdWU9ItCp0LXQu9C60L3Rg9GC0Ywg0LTQu9GPINC30LDQs9GA0YPQt9C60LgiLz4NCgk8L2xhbmd1YWdlPg0KPC9jb25maWd1cmF0aW9uPg0K"/>
  <p:tag name="MMPROD_14771PHOTO" val="/9j/4AAQSkZJRgABAQAAAQABAAD/2wBDAAMCAgMCAgMDAwMEAwMEBQgFBQQEBQoHBwYIDAoMDAsKCwsNDhIQDQ4RDgsLEBYQERMUFRUVDA8XGBYUGBIUFRT/2wBDAQMEBAUEBQkFBQkUDQsNFBQUFBQUFBQUFBQUFBQUFBQUFBQUFBQUFBQUFBQUFBQUFBQUFBQUFBQUFBQUFBQUFBT/wAARCAoAB4A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s0XIOfrTgA2PpmkUE8enJoUkck8npUpPqJuw8AkEnocgfWgxgsGHJFKhJwOwFO5Hf6VQN9hpjDdR1zmjAC/oafuLL9KUKGXOMVDXUEQmP5uOmaVgW+vep9vDegHNNKAc+gqlsR1sQ7CFyOaVTkAg8EZqQxjjHuKeFJ47Y5pdbFbsiBLHjuKVTnnH1p+cHOMUMoHPrVW7BzaDQpOccDrSgfKfSlQH6dzTimB+tBUV1GkAY75GTR3z25x9KXbtYj1oKn8OlJb2Jt2GlSp4+tKVJX1GaeMjn0oTA+maZQ0Ej6CnBQPmP0oCKOPxpVAHXkE8UXF1FDAflzRvA4PPNIFC4HQHgUphAPSi1tB9LgQBkgc4pNoPGOcjFKFJ4PpSBSvvgZzQABirfUfnSkHIB7nn2p4bCnAoQEn37UXsLyE2gc+lNJ+bOOe1PZmCkAUEbsHpigYJhev1+tKxIPHTGaDkcDquM+1AJHHXk0twEBJ5H40AjbzSggMeOoxSkZ46YptK4txFIH1/nRt6Ae+acoxnvjpQxBbA9qB7CAE49hz7UuBtJzxkClyOcCmqCFA9OKLdQFCE8D60uCOeuOaDk5/CgjdR1FcXbtOScg8Yo3cY6Aj8qGI2Z/ugmjJXt2zRbqMTcSeKeDkcDBzxSKRk57HmlBAbPagL2Q1hlcflTlAPB7d6FOep5zShT0J6iluALgfe6Ui4HUc5NKQCvPc5oKEKPzFMOgmcsMjjHBpwAOAOmeKFAVR9OaULlsCgNxGQlhnjvikJOxcd+tPVQc8Y4xSAAdscUlqxWsxPRfQUYAb9KcMH5sdSQPelI4x+dNPUbGkHggYBpCCOB6YpxJIGewwPagkDpzSQEeCPpnmnBCAMHIpCAePwp6oNpI7Uxa3Aqc9ckc0pYL2yaOV696MB0565xQNuyEBIXp60uD074pNuR68GgAj+X1oF1HHKd801s7eBS4BHPqSaTJ3HvzkUtEPpcaiE+/GcGnBcgqvJPIpwGGwenGfpSrgt796ErAIFJznGeTRkqQO/enEY/Ok2gM2e3P4UwAYHOOhzSEAdaC55I5x2p5GcfTmgBgyDwM8GkUFhz+FSEY/nSZCk+oNLoA1lIwBQCFPHpTlIDHPPNIR824+nFMABHQHkctn3pqoRnJzkYPvTtobORmlBHJ+gprQTVwGTj0I4H0pCQVyOppQSrHH5UqoV5NKwxoA+YnrjH1pQCRntg0qg9aODwOO1AAVO3j0wKCAf6UYIU4pcgnJ4yaSC4i425z6/jilJA464oI647UuQePemHkNH5kClOP0pSOoNIxB69O9G4lqICTQMjH409QBxj2oCEYHr0oHuMC7ffHHNBXO4+pz9afuHUnPNGR+BNC7BsNIPOPTikx37d6fgE/jSEEjj15oATG4H2GQPWgKR04zQFz7UpXHU7higSEKALx+NIuRjjIOc+1OAyhx35/GhGBovcY0sCen1oCjOMdBmngAqAOMdKRgQ+M98UumoAoBYjvigEBiD0I5pxBVh+lMOSucdKYmxA2GI7Ggr370pUnggcDn8accH+dAPsBIA6HOefemkgNggnOce1LuPI9aAT9OtAwIyoPXP8qQHJ9OOacpLNwM8Z/OjB6igBpwePenKAOeo6YpMAcnsKCQV9DjApdAEdQOvIz0pAoXvnAxmnAADj0xQQPWmDEGTwBSBNw9eacMjI9KNuPrR5i1uNK9DnI9aUgKcDPIzS885FGCq8d+tAxMbjjGc8U0AN7/8A66cASB2NKVAH1PNJMOgzATGB60owWA7kE04gHt0601VAwfbNNbggyScdP60H7pOOOopwIOe+RijgduBwaBbaDQCevY0pQnGOpYAUAEfhQoC5z35FFhoaVIzjpmgqeoHancnv9KAM1Or2DYYuNvPYc0Ag/XNOwQ3PSkx1+lV6gIDj196RWDrkHI9akXBGe+TQQC5Pc8mgBi5P4UNgnHQY4pykN0+hoAGeeMjIqAGMoTkHr+lNVSmcGpWAOfQjmmry2PbNWJqwiKS2e/FN2Yz3JqVjhR9KQrkZ9OaF5jI1QgZ/GnCPAA9efzpzZDYHag5PJyeMCk7ghhAOfpihT0+nNPCErS4A70rtaARsdwH6U5sEZxxxmhwBwOaVcjGOgBodwGHOenelJPPHbinFh6dRnNN24AA/KlK9gEJB4B96QjGep9vWnYI5pT8hPuMGnYBo46nGOtMOTkZ75FPxnnHXrQV3Nj3xVBvoNdTjHvSFRtPPanKNvv2o5PPck0thJCBQAP1pCCMg96cR8p5xilPzcjijcYwHLZPPGDSMuADnJAzTygXHekCBuvoQfxqW7LQSuN5bA9OtLyW6cc4+lKQVfkZxxzQc7ulO+w1sNKgc/rSgAcd8UEHHT6UuM8jtSt0C1hEAbGe/6UhYNnaOMnr2oIJJGMdgfSgA8+1OOgDWBGT69KCCOlOIJ/Gm7TyKG7AtQGF4BzmkLHNKVIPTvQQSM5/CqACQOeuTzQGIY4GPSggqAR2FICQ2evFKwt2LkHPvRwT/ACoUH0pww3HQDBpLQfUbxu9OTkU0grkH0qQ8MefpSEblyfoaaaeovQjDZPrSEEZFSEYyegxikAKj3qb9RjTx1XAxkUAAYz1NOIB/HrShQcfXrR0AaFBPrimMgXnHA5NSHBzihiFGffFCskAyRQSPpmgqW7emaVhkA+nWkYkfzqrjXVDSD+uKTA/wp3O4gdTxSld27AxwMUMRGVJx+lPUge1KCpUccdBSEKOeuOanbRjW4hU9unem7Syghcewp2CqnAzxxSkZOM5ApWBdxCpGFGPWk2sGJzx6elBUq34Z/GlJ/nzV2ENWIlfbtRsG4D2yKeCc/XgUKe56nP4VMdLh0GjBHzDJx+tCoWPPHB/GlIA5owRyfqapl3XYRsimcjAPc81KQD+hpGXGD2zUPUm3UaAD9aGOWHp3oKg9DjPSnIApB/izmmtECYwkhumSaVVHf8RSlQMY59aCcZ/vHmjTqIaQR+FNKnt64qRQO/GMUuQOnHFS9H5FW6jCMZ9M8e9NIJ5HWpSTtzjnvSIcMfam0Gw0IA3Hfk0hQc+vWnFQAAD/APXoyVbNN6B5jdp3fTkUDv7GnEgdfrSPgZ9aE+gMQDJPbPXPalbBximj5uc4470nAyG5BGDTa1uTuKW2DgZzyfao2IKke+aePmGAOelIy5wMc96G7DtYQKSowKYyk9sdqlDgg5+g9qQ8ce1J7j6EYACkfgKTYPT61MoDZNBwDQ2risQGP5qTyyep46VOAGP1oKgYHT1o10sIgZCG6nPX8TSGLPtjrU+0FelN2H15PWqQ9yEpgcemKRoyWA6AdfapyuM/lTWUEnsp60WDoRlAPxHNNMeO3HBxU4TGM9epoYHORzU3QepD5YJ465pduMinkBe3PejGSOPel0GtRiqAv1HFIVHf04p+3C80jAfgaF5jfuoaecD0ppBH0xT8bevU0oweD6cUXvYBhQNg5ppUEAjkdjUpHyg4pCoHynp7elLeQnoR7SuON2f0pcDnincjj25oCkihrdDIiCG96AAP61KFA/kKaFJye3SkkiBmSD7YpMAYB65OKeykYFNAJ59aqw2NZN2ee4xTdmM/lUmAPagpgDvg0WsgRGoJXPuaQjbnA7DH4VIQQPlHpTduWHoOB9Kd7D2IiQOMfT8aXgDpux2p0iAZyOD1oOGwe4FG61FqMILNz+FIVAwuPmxTipC56YNI2Qv15zRbQQxlIx701h0x3FPIIOTwMDFNYEPz34FCVthvQ0kXJAxwRzmlVcsM9uRQpAY04HHHrV6ktClQenelyDgevSkyAMe3FGAvPqandjQ7APH405T/AC4pjMR/nrSkgd6ejWpN+w9cAcHinhDuGR64qIHZj86eCfz6+1J9wSHHBB4oAAYY6mkJx0P1pQ43Y70Jj2DaWb8MUhQ8DPHOacSD0PQ0HK49xmncLWGsAGHHB4H4UiEr178ipMADJ7dKZknqv/1qY0KxAPr6Uq4IyeKTA6j2NAIZ+vGMigBWACnt3ppBz7mnKpbk8cce1NYlAeO9CVxS2uPGQmfQUAFuvTNN3E08MRwBznmgE+o0gk49KeM8D86CQe/NKcHp9DRdjGsNv40DkUpUHjPSgKRnvQLqJtPzDrxx70rKQwx3PJ9KcFPPb1HrTgMrgnjvQw6jVYHJP6U7I6djQFA6emKQgHpQCEbg47U5UUMOQMnmlCjbSCM9SeO9Jdh9RWAYEAdx0pWBU+vJFNAwvynH9aATnntTAdt6Z496aY9uduAD2pzMTjHejJPvigTdxq4XAPen7QefTmgqWOehzS7QqnHU4oBDASeV9RShkHTucClKnbgHHNLyCcdCKBibSc8j6etJy3HSn7APegrjn0PFHmJ6jVGSeMgnNKF+XrS7iPYYxSkg9B1603qO1hpQFQSOh49qXJz+lOU446Uu0AHPYVPkDQgAzz0HP1pN3/1qdjOfcU1Rzkdae4CnG71z/ShQOT6jikJG3jgg805ACAOg7D0oACducDmhgDyRyORRkfketISRx09aBbisCwIHB7H0oORzjPpSkkAe4zShSVzjtuNLqPewjFT1PAA/CkKnOc4704gDnHbGaRSD14FSJjVQHpTkGw0HBwB0xSAkZB55qvIY7IbnsM9famkFgOOvbvTsk8YpdhLcdAMj600gvqMDDjt6U4AN06daUKAM8E9KFAX27UBoBIXI3bMA5NIse0A9BSIhYgg9AaUEv16dam2wLUU4J579KaFw1PUBl5HagLhB3IwCfWq8gG5JbGOpzQckZzjJxT9wXjtkkGlYBs8cZpbgRgEHHY04jbkigcdfpT1xTBDSMYOe9JjA56mnEAZ6c0BQynJ70W6id1sIADx6DigggY9KUKE/LNBQ4PuMUDE2knP4fWlYAZJ69TS4P4dKDk8d+lLUBoUc8/ShiD+GMU4ADjHc0KCOKL9xLQTGGHpilwAeTyc4pQG+uetKQPp2osUtdRmwDIH1pCMU9ccj1HJ9aQgEg5570ImWwbcAZPPekJBxx0OaeSAwxSAFuO460K9hiYJP86FADdPanKMMfrzSYCseNuOtO/QBCSGzilDbs5HsacQF/A0nBYjoRg/Wl1DzGsM4wB689KNoGM4OefpTlUjPegqDyevWmAw/NkDg/wCNOUFsc4yMUpQIAe55NIWIbB6DApbi21YAE5x1xikwWBFOAI6dutBQH5hn2psdhIyRxjsaNgHJ7inY28jk+lIBkj0PWjqLyEXJ4/KhkyxPXFGCOhpxOPxGKBp6WGgDgn1pOuB9RTyu5QPXrSEAd+R+tLcTXUaU9KAADk/hTgSpPfuPxpcE8dscU9g3EbB6dT0pFUDnrnpSgEMc8ZPFKCEwAccUXHbqIq4Uj1OfyphIVsAYGc1IDnkHqMGkBBOPxouAEBsZ4z1pjAqMk9sGnhSAc9hx70pAABPfpQS0MIK84PPag4PPtg09lLjOe9Iqg9OAOaCkxpBHI5FAOFGeoFKAF47E5p/AQUCTuRZO7PTjApACdoPQDGKlVTt9T2phxxkcjofSgNxxyRx2FN3cYHXGaeFBPoMZFNK8jBwP50rDExnpx6+9IB09KUkDPtj86XqBzjnmiwrpjSM9OOKAQMjsMYzTwpdsD8aTaF6844o2GAUqn16UFQBwcgYFIGC9s+lKRj+VNbBdPYMBuPyNNChhx64pWGflHHalAIBPoOlJXWwdBJBt9+cUhUqeO3U05cHHoSQKAAuQemCRT3F1GhfnJHSmsh7d6cCdpBHJGD7U/lsH0wDU3ewLUiQYz2yacVJ4z+NK4PBA+tCoRn0BptDWmgnAJGKb0PPpge5p7Id30pGUlsAc9aEn0DfcaAWXAGeCaAQOD0IyKkbHOOpxTDEdxPXNG4CHrnHbOaQArwenenNGc57DpQDxjHJ5NMNxDhqMBs9elOKE4PQD9aGGMBTwaXQGMCj7vfPNAGxvmHBHFPKlsY4OcUjKC2cZAOPrR5Be5HklTxninZycjn1pwQ9PWn7QgOfwpPUCMoSNx44z+FIyk/hT1AXI/vUmSM/XNPyAjIx+ZoB3ZJqXaRhhxhjzTSgGPYc0loLVaoZsI3DuRhT6UAZ5HX0pzE8EDOB0pxQHPr0FUHUjaMfieSPagrjHP/16cWO49yaQEeu4cc0rDW4jL8wx+NBITr609QT164zTGQnjr60bBoKQu360ZHI9uKAvy5z9KbkjnHela+4XsKwzx1GM0w5VeBnv9aeQOmfUUgI/nTsAhYEdKQkAZPc5pzgN3pMgJwucdKmzvce43qAR1xk5pcE89MjmlOW6nqOaDwPxqrCGhgnXtQsecD2pwYHO7ru5pC+O3PtUgNwD165pSoHXmg4agsCpqw16BkfrRgrTC4GfUjP0pAxC/WglPUkKq3WgDHsKjJIP0GaBlvp1qF2RV2Kzj6ccU1iWGBwR0pxUPx3wMUD73Sq0BjSpYcH6+9PACgflSMxVT7DimgHd1+tSK9mLj86CA2B7ZFOIDfkBSEEg+goavqO4ABOCecA00rxx+NPKk8++BSjAGOueRTugIiPmB6ADk0oA7UrKSrA9iAPpSkbcjHIFPcBrIAg9+lIyFSKcoJxn1pdu1jjp0qWrlJIjwQD65H604KAOODTiQO3SmnLcij7SJECq3B7c/SnYAUew596RgSD2zwaFQs2O+Cap6jvYCAFGeppAoJ9jxSgcZ6gUYAbrmpBaCFQcc5OaM5wKXOM0ijDZoV3e4eYEgdvQUE7s5Gc5A/ChQCuKUHFPRlDSoXvnFKCPrg5HsaMBgcH60hx19uQKErEsQnGeOKCuc+pFKWG4k9KaSTx0HWm9RCsQcDqKbw2fyNPVCEz7DPtmmkANnkAGpVmytdgIJ5z70KQVyOQRmjA9eQcUhGM46HmnykiHC44zSE7sg04AHHHBGRQI8NjPPb2psq+lkNYAAZOfWgZ2nPrTiCceuMGkIGBzSbW7DYYEIY8ZNDKSwGcZp+M/U04oePYYqdSeliLByO2CT+VJnp7iplGOo4zimuh4wO3X3qrJlO5EQDnjI7Ur4H161KqhcgntTTGCc/exT30DcYQAOBntQwI/KpFGfwP5E0jjJA6UWJGMCODxxmkBLt7DrUpjDHB96jKjAx17Cpt0QbMRhs70hIFPKg8evFKVA5xntQBGCGbPoKXaSue+eKcF546UiqQMdTjmnsilqN2g9Rn1ppBP8qkI2rgetKAQpx8x7UmJ2tYYy9Pc80hTOc+lOYFhyep6UjAsvHUetHQGI2D9elMYYapNwRD6jGD600gtk9zxQg2GKC2D054o2gqCOc09hnAPSkZt2fc5o0HsNJCt369qaDnPse/vTxkZ9utNIy2aWzFuJwOfTrSYzTuO/PpTTxxnmhalC9R0pjZB9qdICcYOPWlZQDwOKaWmotiMgj8eBSnBGRzQ2e/FDA/w9v0pvUEhoGWPpinK4XGBjsaay4Ix0HX3oCnn6cUvUFLWw3DY696TB/4D2qQYbp6U04X+tD1uh2sNILcU0ofyPNBwre5xk0rEl8jr1oSJvYjIIyPalYZ6dMZpVDAnqM8A0EAexIzQ2UrLQYyk89ajZctnoD0qRjs5ppGAPYYFC0Bu5oAgdPzpwYDn34pioefSnjGMevSqTRDBctz25oUEfTNKABg+nIpS+GOBz3pXVxMCPw460pUkY6e1OjIPU96AwzkeuRTegdSMJjHvTi54A981IQpG36UCMDrR1B9hpcvx19KTkY4zxT1UHAHTNOCgfU0vUa1I1ZkIz608sW6fhT2VWUY7DJpjAtx0HrSXkFhCSeOh608gqp74GTQAMAdTmlBI/GqvrYSAKFIweo5owAfocilICMM8k8YoUdcelMYnqOoNLjPX0JpcEKR70oI6DsKNBWuMCFVJKn1JpwxuH0xTtwPHpSquevXik3YemwiqNnt/PFGARjPNOKEdKQoAvB9zT3DcAAP8aFANKADjHNKoAz3NJ7BuJjaTikxwcDoODTsDd06ilBI+U89cUbbjS6CLjvSnCcntS7emOlBQFsk4ovqKzEGG3Z6YBHtThlcemKayMc46U4AKMDuOaYaoNoBBoCZx2xzSrhW5HWg8Nx6ULUEmtGIFIA9qAe/4Uu3KkHtg0AAfhmhO4W6jiNuB3NG3HuBSEFgOcetPDHae/GCKXQBgQDJ7cD8aViTjPQ9MUEhqVVDc56Uw66DQpH404NvyMcjg04sRzTVIGSODii/QAIBx+NAUAj8jQpHBPQ8inEk9fwoBajWAOD6DmggjOR0HFPOCufXikOWXk4yKgq3QQk8fSlwD+NCgnBIx7U4RgL9RVivqNMe/hep6UgQgfjipApC57ZphIDcnI7UXsJrqBUMR2HWl2g9fTmlBB78+lAIGee9AIaVA59OKUA7hjjuKCxZTxgEnPtTlZfrSTDzGlWDcjg5P0pAgPJ/L1p+7e3pgfyppUDnnpQge9xoIDe3anEhcY/E0mzjOeTwaGQngDApgKGDcD73OaeuRUYjwwxxgHNPySAO/rSsJCMxLY7EUqgcZGcHFKoAwOvHekO0k8cEfnRYpW6gW3Zx0FAAOMd6VVJx6YpSoGMdMcijYVtRvAXPYHIpGJHbOelO2Fc5HvTgQB7gUth2IyCQM9e9KCAQCfYU8Y3NTdo5p3DpoKVBY8g9gPShSB275zSAYpVAx6+tMLAxyRj6ikXlfTuafgDBx2wKCuG470vIH3E5OCRQTnjt2pQpVfbpTSAOM0WtsIUEtwOg5pTkYFC4XkUpAOVxxnOKOg9xCOnv+lI2CcDvjn60bAFJIBz1p2M4PtxTEMwct7n86UgH2zzTiuMc9OfzoAPORzQNdxGTPApABuORyTzTsjucDv+FGc+xxQITaRx3JpQNq0FRx2wNox2oAJwM+uaTAQLsJ9+/pSd/w4pxBPOfajA9OlMBCQW9TSEkYzThgc+tKTnHpSbB6gCCOT9KUjcR7U05HHr0pSwC8dcYpgBII+h/OgjGQRjApAoX2UdBQSRg5zmpSDUAQADQMj8aAGOfrxShARk9AOfaqEhp3dR25+tKrBc54AFOwG46d6RwG59OaNOoNgVHI74pinGf4iOPpT8ZHrnrSjAbpnikh2fUQADA9RmjIP17UhU7h7/pRt+Y4HHX8aYW6DuGb8AKYcFcj5u1PK/MSOOAR9aahJ/Cku4Chh0IoIG7OO4oIAJ9qUMTuJ7dadgWohwMgdDzQFI/mKUAkHAxzkUEgEknHGOaHuKwuzIzu7U3Ibg+mKQgjjsaOTjsaB2BWxwe9NJw2R6/nTtpP1zSsFKkH1zn0xS8xaiYV+e9CqSD6A0oAHQ9ecelICFXAPv7ZNErrYdkI4KqecYPNGwbsE04gFvpSlAw559aYPsNbGcjvSYDY7YHPtT2XHC8DFRgEdv8A69StR7PUHX5s++KXBGT6DmldgGPoORSAg/Q1QkABLDBxzwfSkySACMdacWzgdAKTYTxnkUm7aj3QgTcACecAfWgoM4PXrShCnT8KGADbfYHNMlMCo2jA6Dr60pIAJHTNIxAXGccYFNy2eelAxwUORgdunrSZDNnp2JpSSV46g5pSNuPqDSYLQaqk/UmnA4GD64ppXJOeAKcVzj0ND2AduAwB6HNMyq8enApNpOOfUUu0q+T26UK9tQHEAtnOM0wFi3TFAyeDTwoHXnPOBTAYEK0rZ/EcUMxJ+7ycn60g3FhjryDQFw3A0jLhuDjr+NOwQckdOtKwBznjggUAICCoz3HPtQQG5A6dKRuVHuc+9KAVzzx0B9alqwXE4GcnjFAwefSgkhh/npQAWyapah1ECkOeeBQ2Gz9ac6hT7Y5pCgbJAxzzUB0EVSceuc/hSEEpTmBGcdB19qQjCj6Vau9w2ECk/QCkbKjPr0p5GBntnFNYY4PI4IpaMelhCCaB9zJ9aCxyPTvS5B3L6dKGJdxpUbeO/JpAhCk9hgmn5C474OaaTjg9GouDAsQM5yccUL820Z55NGAOPSgkDb7CjoAjLg+56U3JAwMkDgU4jCk+4xSlQchuKduoWIm6n2NKAMYPI7U8IDknHJpCo49+RQwtcY4A9h0FCklfenEE5PpzQQByBy3Wp3QXsxBgZAOOcU1h69jz704Jke+elAjIBHYU20HoRM53Yz0OaUEjHrTygP1xTtqjg8cc0XHbqQ7SASOg5pAxwBUpQr06E8U3aAefwpiI1BUc9+DTmAH5A0/Abjoc5NG0g9cHGM1LV7ARE47d+acOVGDnPpTihDH16UbAPYYpp2DUjb5FOevelzjjv3NOYAqRStHjtkdKYmI0eW9wAabkAk9TwKeqktwfrTimOO/Q0vIZGxIwRxxS8kDPSlPzA00qd3B6/pSSdrg/IUcZwPu84pCAAR9KUqxPXOaTA3dKdg2QAg5Hof1pFVGOcY3daURgf0o2kf0osAFQf5Ugc898HBpyoWwOnrQFznjii472E2huOg6nNAALYxgU9kBUGmFse/ajoJ6bCNzx6UgBZi3TNOXBpGXHHYUXHYYwwAF6E5P507aRn2G4+1KFPA9aRlIGR1NSIApBpqkjPPA6CngENk/dzx9KUghqb2sAxQDg9u/vRjB/WnYA4FIchgeuBxS8x+QhA5wMZ+9SOpC5BzzSkjJ45NKCOnQjv60bA9RnDceh6UEZI/WnhR65J5NAUHPt1qwTGhiV/HIpQSdvHBJI9KUqBkDpTSMgHp1/SkgvrcQnLNkcdjS7cdKdtCrz2pFwDwOfWi+lw3Y1QBnPbp7UKevHXrQ+QeMcnmnDPTuT09KnVhsMIIb1J5pAncDmpFYZIB5FNGB/OmtA3Ewd3ahyRgY78mncDHbPSm5wxPr60r2Q99gUAcZzQSCemPagjOaRlA+UnqP4etN+QluNZc5P3eOaUArx7ZNI3DYz0yDSlSfUdMmjYQj4K+nelAJ5OOOnvTWUng9gMU4rx15qgGliOvFAAHP4UpJOfYc0i9B7UmD1ADnA+YDijg9KCF2YHFBXHNS3dDtqNYE49qUEZPHajrn1JFAADe4OTVN9xJW1E4Kk4zzQM9vXIoAO6jeR6ZzQxq4jrjj3/KmAHGOhI5p2QMEDP9KU4QDB5IqbCGhSSeO9NdSMdsn+VOyTwaQMf0xST1KtbcRiSRto4JAxyeaFAUUmSCcde1CQasTG1SAPWgOPxxilyMjNIyAdD607JWuGthC4HPpTcg/ninMAW6de1IoA4P1FFkg1toJwOevNIGPzClIxQx6gdaEtBNW0GsQc5GccignGAeSelKyg5z06GkJO4HHAFFrCs1uNGB2xnr70pI70pIPPtmm5BbP4U9GAiEjtjmmlhzmncj9aaRnB68UWQ7saygcZwOlGOlKVJwfakJAxk9sU7CEzj601gT7nrT2YNtI/i5pCgHT0wKhWY9xhw1NkJCnjgU85I+XjFIVDdehyKpbBtoXUcbsHuacSCw5/+tUQRW5/KpVIVsnmkTbW44gbQT60vBPPGeKjB289eakOCORnJosNPQXYfmA5H8NBQsOnAz+NDOQeemOKejEsMelD+EhrUjRCrfQ1MpJ9zRtK9+nSl3AHAGBnIpJvcNtRCwGPWgY6g5DU7aBzjrzQvC8dccVbK8wwFakYEocdewowTyaUghTg0rJAxwUD25xmk9O2KQnbnueop5JPbtVDEAAbPU5yaUEhunHejAPtQCSxPqc0DsNZgc49DTsD8xSAgZwOSAD7YpVUhsnr2FAuoBApP50oYgEntSpkMAeoOTShMZPoaNwE5Bwec0oYAHvkUoUnr1pSAB04FF+gAqKvc9OhpcA4I7A/rQAOCe4yKco3KMcYJ/WgBqrj8aMAdBmgtsIHXB5pSpPXjnFFhrccGVMA9+RRkbemexppGePvY4pwUAn0GKVg3AkMCM4OOKPl7cc0MCe3HrTlBHUdO9DQhpBHJ6AUEYbqcd6ergZweRxSNkZzyaV3cd7CYDZHqRzQEI+6McUqjaBnoTzQwY4A6k8VQvMUkcfrQuMZ9gD70mN35Gl2EFc+uRQPcTbhvwzQMAjHcZpxGB7ZxSDjg9uOKBCkYoDArj0oAJ70oUH8KVwEVQeKcRtYd6QgD6mlYE8fnTuNaCgEdDikCHPJIHUCkJBytOUFV5/Cl1ENkRWQqSQCBko20jBzwaUMzcnryOPenMc5BFBAHT1ovqCWtxBkDFNwCg/lTyp5owG5XkUMLDWBUHjOTz7UpVWxj0yaFJb8KBleRwepo6agHALf3e1MIy4+mKk4Dc8dqbtBwM98il5C6C4HPpQoDNg96coDHGRg9Kaqjbz1PNUVawoyOgyKUKDjjt1oVjgcdSQR6UrEnjPANAIaq5UZOKUkjhT1yfzpQoboc96Rhk8evFTa7uDF4PXjGcUi4I6U5cjcDzzx7UigKSe+c07aiEbK/NnGR+VNMhwAD1Bz+dP2hlIPrxSGMBicYJpJAKCRj1pGBPTrikLFOB2OKUPg88USAagY/nSkEMBjHGDTw+3GBwD+dDMT7k9KWt9B9BNu5hz/APqoC4z7cU4ZVvx4oHzqc9zxVX0sIRSFQk84zmggDH5mggqp9uKAC31NGzuDQBiM/XJp6gFRjqaYwB6+tKQQciluPbQXA6etNI+XkYJ5NOLBevXPFG4knP3TyKoQ1cnHFOyTn0zShSuCDyOfpSKMfrxU76B1AN1H0oIJySe/NCuDkYpd5ZgfQ5+tFtdAGqSB0xSucsTjqKXaR9KFx81UGoiP83AwaTHp2pwwueN5xj8qQAD245z2pMaQZIB4yaMEHnoRgUoUHOTgUhB+7SbdxCEZzyMDpRyfyp23Lemc0IoIUegqkgEBy2McgZPsKOF5PJzmlPPGef5UnBYg9sGgBSCwyx5pCCMkDIOAcUrZZemR1oOBn3GaVg3QHBzg44pFUgEduhpVUBf5e9NOTj06H2phsDnDEjvilILfUc0oXOPxz9KGQFR+QpXAD97imgkZyO9PUEY9s5pCQy00AYD44z6UowFPGeeaQKCvX6UAkYIGMHFGwAoAzjrjk+ppQu0HnmhVBb2JoJJ4Hal1GgIBxQcjcB0PWkAJPt2pQwXGTyfSi+ohApTknjIyPWhQC2OvGeaUSZ57UHBYYoV+oeQiglsn8KcQAVzwDyaTBLHjjtQUJ56YH5mmDDqPTHWkCh+emBSqoBxQQEB70bsBCQOooCA9KXYD1GO9GSxBXvnGKFqA0qxxn17UEEsAO4zS9eO2OKRgTgUD6CjhOTxgfpSAbsDvmgJnNKGC9qSEIVznI6HBoKA8dqXeTjJ7cUbcc988Uw3G4JXmgMVb3JwKdtJPXCnk/Wk4Y9CCv60AJtIPtRkrg9xyKUk5GT7GlIAyc8nildbMBpUnJ4pXAPK9CcDNBBA6896TJAx1xTH5DgoGTnBHWkTaFApFYleR1FKoBzngCkxCkAdTx0pPkZeOmMUgJkxml2Hcx9Tk0wFKhVB7mkLAd+lBBYZHXGB7UMhP86A6DiADnt2qNnJ570Bt2QR2496EUHk4wDx70tQ8gAIU9+gpxGV9+hxSYCjA9KAcf1phr1FdyQcjJxQeSeMjpSH5lz+FDbQo5wcZxSurgNDFu1OZQyjsOTSpyox9T7UFj07YFJ6sm1thgXdx36UuCnfJoZguP0pTJ8oPryM1RQgJzg0oAJxn1poclhxmnAFguefWj1DoNd9vbPrSMS350rAhRjnvQBjtQAgw2RnkCkGR9RTlBRh6d6UnGCD3zU21uA3Knn1GRTQMkEjHPIpxHzdcqFzn1owOe+KoN2NAP0FKrA5Hp1pSpBBx1zmkZApODz60bgKoAK9cdD7CkJHI74yaU5OVHIHJHpTdhP48igVw6KCenUUgJz7gU5lyAOmeKUp0HfBpX0uXcjKkcg+1A+9nqBTgR0708KGyRwO9MlEO7dggZA5pWBp4QHHbFGM8444+tADRkgEdjQGI4PTrT8fNsphwoz+NTZbj0EOOnTn86QjkH0GKVgQeTTmAHbOetUIYADk+5IoA+bP50FSvfvkilA3cjjmk9Q3GkAN/tGgjv2oKZ4PQ9aUqeD0ph1EJBJHryKGAK8dMcU7AdeewphyCfap3Gu4Y2Hnnnigk0HJelGSDkZxVE7aiHBzj0FKFIYgn3pQvc+uaCQ30AwaBruNKg/zoCg/XpShSPmz04+tBBLfQ0r3BCAgNg9hSEenB60pxkkn2FDAbyB68e9F10AaFLAU4YWkGDk9+lAUseTjAOKLAAYkjHQfrTSMqTnvTgCefbmgDApLUBqgkYPpk0gU54655pxyMEd/0pCxBI7Z5psBuAOg5wSaBkDPr096kBHI6nHNJk9O2KncadhoU9aRsEhehJ4p44/A0hXHX6mnpcewjA4OfTigZNKCCMHvx9aVgRgfrTeiJGFR269acoOM4x1ApAM0q7tv44NJO6HsxAoC57npTNpJx3IJP0FPOHYj0oPI5+Wh7B0GBffrSscfWlKgdOaRlPAoWwgGRmmknpSgFWwO/H0pQC3J+lUO9xMjnI5xTcBuDxUmACf1ppQjj3pPYGuqGYAUd+TSk9sdRinhCAPY5FJz0pboNUMx3z7UMC3PtTyAMEj6Uu0Hn1HFIPIj5PHQCjGFHsacTgEHjI4PoaXaNoyOlNpMLkbAhfam4IIPpUqrtbj+IHNBUK3r2oW9hDCADnHbimnJPPpipHUkHI5oZQp+vSjcBoBHT86aozz7kVJ296FJA/AZo8h77DCgbI7A8UbQMetKSGYj86CAeh5J5qg0Gn5c+uP50ZA4PQc044Oee2KYSCw+hNTbqN6DSCMY7nNBQls+xp+SOQMkjFJgqc570bkjdjent70jKpxgnI607JJPNHI9+Mik73GhgUHtz0oWMkZA6fpTsBgc8ZPJpSQFHOMijfQHrqREkqcjk0KoGPWpNoPNIVz+WKEroaVxgAY49aQ4H4CnbiMfypCMH14qtx9RrJh+nJpp4bpginENxxyevtSEEgeuaLiaEUHmlA+Uf560pA5HqMGjIOOO3FS02NIjPGfypqk498VIMNnsAcc0FQMHueKsTtcYqkDkUgyvHanEE8Z70hUkZpJaWYtRhBbPHoaAAGH608EN1OBg03PTPpk0lpcewwgLgg9DTS2ckDH1qQgN+VIWAwRz0zTS6h5jQAe+OOKaygdOopxBI4x17+1LgljjnOTS2JIiQO/FIQQo4p7AD0HFB5xQ9wGAH8+lIxIIz605iQceo49qQhSpPpyKHdbB1LyqBjn/69LjdyB9aQABuRmpWAOT69famtdRMYFwPwzTyAB70oAK8elMCFmyTkdge1HmLsOUZwCOcU5RtJPp0pTgcg8DIpCSCD2NSJaMcwOzPTGPypSpbk0gUMSf7wwaAD2ovrYscMD6YwKAMfypAQMg+opwI9MdjRcACj73rzilAByPXrSFgCB6cClwd34VdrsL2Artb68CnkjkYzTCN34HFAO059OBUpDTFwDgnjNOUAIeOh4ox8uaQsDyeOKbEAXLfQ80oG7n3pysTgUAiNh3FDYDAhOCfXNKoKhu46mngErQqhlxnHFPcAVi7Z5yelKVHUdDQcKA3tQh3Utdx2EAPHJ5pwUYHpzmgkMufQ0KCOOoHWla6EA2ntjFLkFcn6ClAznjHpTQDzTvrYBUUZ4PPehiV5/yaCArdcjFKSCAO5PFMLWHDBXr0oZirFe5GaBgHjqePpQyksMDqM0kPcQqBjHFO3A5yPcUgJORn8aUgjtRug21BQTSEFWyD16UZIP60qjPUf/WpvcQh4xjvS7gcZ7UBce/pRtx19eKWwBjKg+oyKQgBfpzTwCTyc8cUEHpjvQhvfQarDp+dKCB9QaRgB/KnbQM8D6+tHQQgBYe1LyB70pyAMde9IpIxnkng+9Pcp6isB9MjNJtPHpmnYA5PTNIoK5yc89KS0QumoBRjHcClJKg+pHBoxtP1/Sjlvw5paXEIrYAPTmlUg446mkUBvp2pRgMD7GqBBgjI59aDgMCevSnKQrMRxzz70hUE49RSQ2rASOe5yDSFcjn0xTjkYH4UjL054HNDVhLURmGNqjGD+tJtJ/lTyQeMY4zQDvGM5qRsQZOB+H1p0aAc4zjNJk8gdKA+FOaBCkFeV9KQkdR9RTgQOOuTTHJYnjtwKpbAOI+bPagKGJx0xxSAEnAPHHNOAJwO+aY0KFI49+KQ53EdRSFicep/nSsCBQN66jArBsnnjGaRo8846nBqRgccU0c8HrQSAJBHPSlGT+eaYAxYnqO9OAKj3qHtYq/Udgtkk9TmmjJ4B6dqACcfShUJ+bpjn6U4qxI9lU/MeQORntQWYADA5I5puCp/DpSgjv1ptWAMAnn3oUgMfwxTic+nNNVScY55pWsO4Ac59cjNKABz+FGQGoAzx7ZqgYrMDlh04z7ZpA2MAnjoKQpliehxSkqRjpzxQK9kKVAx6UhUhuOvX8KCAOO9KCBjJ7c0tbAIrEr8vJwcUEFVPoBkmhgS2R0oUcfez60W2HqmOUYyCeaN3T8qa2euO2CacAQfoKOtxDS2VJBytOZQGIHviggHHbmgE/XjJqQEAJpQMe3GKTeRgds80p59u9VcenQaScj9aULn3wPzp4AOB3xTGYp0HJz17Uk3YVuooGUFIwx05NCknGe5pWQ7iQ3PUD0p3BdwUg8e9DAkY9yRQck8dqMAA/5BpJu4AQAODkUA5PPA7Uqn5ueg6e9IAfwzke1KzYAAQ3t3o27R17Ac0oWgttPTNWAAYb2xSsQM+o6e9ISGHpzmkCnHPAIxU2uO/cFfGfTgCkBCsMHOSQPQ0EDt+FOUAZPYVXQQgUgAehyaaqhQM5I7GnqpABz25pDw208gHBHrS31AcQNvHPc01AFB5zxmlIy3JwAO1OcAnOM+n1obsPQbvXO4HgdfegMSw5wScLRszkfnSFecg+gxTEmKpwAD/kUOQeaCCdvtxSNhsj8qABsuF2nrQCQ2cY+lKCB2+lBOenXPNK9g2F49OtGRtyMHjg+lIGOGXJAPUU1ch+eKY/QcACeDTSuVbnFP2gd8e9OEZbHHbmkxJEJUFgeg4/CnjNLwVI7g00ZK9QTzk0wEyRwacMEH680MhJ6jjjFNIIxzmgL9BRhu3GKQjbk+pApSduPyoBDZI57mgGwIz2wQMZpoB6DnkU8kcc9zS4xRuh21GBCzgZ4GSaQgFiCMg8GpCpU5xkkc0h57Y9DQmJaCAgDAGOaTaRnjJxx9acUHbtyaaVLc+/FKwDgwHTsaaFK9+etO2E9fWm4O7mlfUrRLUa2Q3oSOKUsBgAcEflSld1BBGf5VQkIQBTdp9OeKfgsuSPag/Ln16ClsIYoI6dDQoHTvTlBKZ+7nGaCBnP50X1sGogwgxySaQnPHsTRkn6jv608DcvHbimgGE4A74PFBQs3vTyobg/hSAEcHnjmi4DUUKxJ9aAGHTp2pSMLjuTQQS3XgDFJvoAhO3r0NKcnHbjFKSAcehxSqM89KExdRrYOQMYPShiOuPeg49MGmkgMfY4o8hi7gG+7kGggK3Xg9PejGVAzyeKGUN/OjyAUEHr+lIQG4H400E8g+oPFKpx/SmG4pI65xmm8qwJHfH0pQC3GMk0BCOoxzjBo0sD1AEnOBz3NDAKvXtgUEAt7dR6CkwVyfxpIbshH5PvjJpQxPA70hBQcc96UqDzjvxTYLTUGIZieh9PU0ikJjPPUUrKB+VKpO0AgEEn8MULUWzsNYHb75zSgEsPU0gJzwex5pRkgE9KB31Gkl+vNBXDDnnpSqO9BBJ9BSsIYQSBninZBwAeMUiqD39qAuGzjtxRqNASfWkBPfnipAPxNMXIOfzo31DYYAGyM/WnFAOfypSqkjqPWlVQe9DENCAdKGYlQKUADGfm5zTQCvue9FgAD17800KPu9CTxUgQHGaUABQPfvQ2BG3C57dM0mCcnpzxUhwGyOowaQMMdc+9C7DQ3APPoaRmAxjmn7QAT1GefakOOOPejYQ3g80obJORikCEEc/iacSB/Wl5hew0sFPAzSkEknHWk2k/XGaUKTmqACyqvPQ4pAArEkcsPypQmc9qbtY5wc5PftUdRsQZHbrRwvHpyacRtzz2pGXGO9NK2omAw27HoBimsO+eAMfWnBST1xyQaEAbOfwo2GtRMHIIOOKUHGOO3FAGcc0m/8MdPxpAtNAyCeeO+KViOnbNGQeMcg4pCpLdetWIAcYOMDqaCD8oHU9KQYHA96RyT15PrS8gFDBfz60hGP9oUBT36Uq5AIPpRd2H5iFSevfkUM2MAdxzQGxjHbpQSDwfxouIQk9fWkBBxz0Oaep3kcewppxt9ewpbgKc8DHXNJkhwc9qFIHOeuKQk8Y9/yqUtblX0sLgD+dDAnB9uPekwB+HNIckehqtiQJ7dRjFBcn3p2wn5ulNIxTRSFBA6CmsRkdxkmlwA2c9RxSdhmixIFj26d6TGT+nNKCBtJ6nPFDIdwwe3SmN6DQmARjPFGWPA6U4MRkHtyBTSwPHTnk0txCFQAPbrRuBPTHHNIzEZyN2R09accjHqTgUMaAgn2poUbsd6Vjgex4NA/vfhR5obab1G8huPxoYkZzwAeaUgHr60hCnOOQcH60rvckNp4GOSOPekZht+lKQx5HY0gANLzGwUEcjtzTWXJPqOlOPPToTzSdcn8jTtrca1VhpJ/TikIIbPYUrkCk3k49BR5Ari7R1B/CkZgcDv1poyc/wAqULjjHzZp2Fd9RCwP0xSMCeT+lAQLxj5cdKAAKEF3YAMr6HHNISRx2AzQ2TgdKRlJI5osUJwOfzppbI9+APpTiSGwOec0EZUZHfFCExjHPpnvQWJXGeadgZ5pChPI/Ghhs2NOSOvB4+tISR9OlOCEdOgNBUDPqRxS3FfQYCeM+nekORnjGecU5l/GkOBnvxgVQhvByPekJOKcoAPODjrQpHAPPJoAYMHH04pHA6D+EYp7AAfpSDPGByRSfcL3GghsDoQKYAR7kfrTyu0g/rSOpP8AOknqBdQ7hS78Z556iiMD7o/GleMjn86pClqKjE5/SpACp5HGcVGo2+1OyS/6UEjs5/E0oUBfp0oyBz6U7nNRfUdrjQ+f6U4444pEwM8ZyOT6UMAGPscUD1FJA4/P60oGVbA6gUjHb2z3+tKWyPbrSvshgq4PP1FKBg/oKaSSTjkkAfSnA+vYcVb1CwAnr6daU9u3GaCpOTTgQcg/xDNMBFwefTilJAJ+lIEI5zxTgCy9M8c0dAAAkDnBoIJ+tG3GCeoPFKrA59uaBsapIP14pVG38eKUgn6CnZB9ucigQgAPB9MU4KFBB4xzmmEk4p6j5gc4wMUN9B9boACF4+tAIAz604sBx3pCcnPajoK9xSce/FAJDA/nSA7uexJWlOB+NJBYCC3QdDTiudhz0pm4p+YzTlcgnvkU7hcRlIY/qKUE7T6DrT1IbB/OjHJqPIadhik/j3p2ScdsUbgxPHeggBc/gaptIEgJ3dB7ChnJ49uMUiqFwPannA/EYoQgUgj8OKRlBx60oAzg9zSgZHuRimG43/Gn4ByfbmmsNrewHFKRgEZpNACqDnvzSHO7NKQMe4NAAFFx9QDjbz60NzzSgA4+lAAHH4Uxt3BWHT1OaUENg9jzSFAMH8RSlSenPr7UrkgSOOOhyfekAIGCeaUqBjNAyW3EZY0rMBpB6DtSqpJOBnuKdtxjA4HSjBLcdM1QdbDWIH50MeuacQV+vWgHJPt1qLFXEJAJHcdaAwceuAR9KCgXpz3NKAQPU073JEIx069abgnBHQjNOAAHvjIxQox+NN6gAUnpTyfl4H0pM5X2FLvDcjj0ouPcTaevX096CmMjPIFIWPTt1NPJ4x6dKlaah5DNxXoOcEUuTnpyKcHAxn0oV1Ge5FV0BLZApB57Hk0gIIIxg+tLgHGPwpCPlHcile47CoMdADzxSMoLA+1Kq96ATtPHAbLYo0uSIxK5HoBilBAznk9BSHLAZ7cUhAzilvYBTxnFLnHbg8ilWMv06Ck2lM1WgCFSTnOKUKCM4wetKdq8dyeaCuFI9qLj1QbNvvkD8KRcnn8qApJPYZoYY/lRuIFUFeDweacqgDGe1NUgLyOKeQCBj0pJ6DW9hp47/Wjaxx3460gUBuvvzTjgEEdhiqF0sNZiVI9+aCp2qPwFLuPQdKTILAZ6HmgbAHGD2AxTmAHJpFyWyPQg0ik9D26UnroCvuKQCpPTFGSxzj6mnEBuvbkUBSBgHJIwaYnqN2kr97uelCnKmlA2t04HA/GjBVvak1cNhCQB796XLNjjPFKGJbPTAyKACMADJo0CwgYnkY44PtQgJX5u3X3pxI6Yz60oGe3bNL4UVG1xmNpx2pwyG6e1ISFb37UhJK8np0qhbji2XVQPb7vekbA+n86UZYMDkHjFMVQOO3Wl1EP4OOOnSgjIoJHY00MRx260O/QBxA24FDHDe9BXK++MA0Jnjjk8YoQWG4IzjpkGlOSBzxnNKRjPovI+tBw2c9ByaYCbgPx60rYHT05pCuePXBP4UpBH50PTQN0IC2PrSEkkfjingBevPApNw3njvzStrcLChcjB6nrSZBwenqKcpJB9DxTQgIJHXIFFwFBATAPb86FUAdevSmlAOvTNOWTJ+Xgj1phuOBUbsjJzke1NBC+5pCCOR1NIpwTx70AOYhlNIqBcn15NKBg/WhDknPTFAWFUcE+nT3pGAbk9CcikJJxxj1oBHOOmO9HUOopGEUA5xSb5VbashVM5IH8X1pxwmMHqOaQtjFTa6sAm0BicDPAzTQQCfl78H0pQdwyRjIzSnaAMVQCAnqepOAKFYHnHWlYAYwKQKDjnvQAFQeD17UFtrDPencnkDrwaAobrxzml6ADgHPGc0BhyPXge1BB3AZ5IxTdoXjGM9aYAoJBHrTlBJJ6EjH1FABXJz1OKaSQ+RzigXSwpBVvrxS7lH5800HzGwTgDJFICV7Z70XGPUkNnseDTXz+RpwbP9aaGJyDxz/Kl1C1wzjuDSrhvrTGYL0NOVgByecU7aahcDk5CkA9aQjkEnpycUKAz5/iPA96dkcHt3pXAYwOaMngnjFKxwM9gOaFIIGeuOaLhfWwLwpxyOppGIOMdTyaUHBIxnOMe9KpHXoOlMPIbuLY4780A4Bz2BNEhC9OvUY9KGYN+IOaNwAEFT3btTWJPfA4GO1OAOOKUrjrwQaS2AQ5I6daYTjp61ISQB+OKbtosA0ZPXrxijywvB+opwyOvagjC+9MFtcb1PP4UAjqx2U4Asv05pGQN07HI9qErAxDgqDjr0pWwMYHQZNOQDHXIHGOxoBB9KVw0GAg57UAAKABjninpgKufvY5+tICR2796NwZGCUbHUE80oJxuH/66exBXI+ppqoW/rTANoKjPTrScBuu3NOIwhHrwPpSAk8HgdKS2G77IQgkYzzjNIwznBxg808jbyO3T8KQkjn9KYmIoHPPbik2kZx1604qF6cc8UoJ3MQcZGD70ANxjpxk0uMHHbtQTjPseKaTknIxzxQC1AopBUjgnd+VLgbc9McE0Anr6HBoIBzzS2QbaDT1P+elKoJGemTQWAUkn7vJ+lBI7dKYIQqAxOcdqGUpgexo3Bu3TrQSWJz3FJrsA0p81GN+C340oXLZPPfNDADpRvqAhA5H0ppVlA/WnYII4z1OacWG4cZJGPah7WAjIJyT8tIqkH1zzmpBgikwOuenNMa1EIKgA9QO3ehQep9OacxBHHpTSCFHsKlagl0EdSykD86RsHtyaccr2x2pMk5+vNNAtgyOMdqUtjPrjimgAD17ihAS2T0psEI5J46Z6mnZCoSOTT3TK+h5FNYArjFSrdBsaSTyegFBILetHI/EcUKwLcg9ODVEiBSeT16U0ghsfnTyc/XHFOANLyGiMHPNKww3oD1pzLhaSM469qYJ9GMB3AcYOOaUKVbI9MClxnDfpQzH6cVFgeoh6fQUh45pxIOPzNBJOf0obXQeu4hIXHfPFIQTj3/pShTjJ601UwWPbjFWSAyGHcHk0jJjB9TzQTnbgZxn8acQT7d6h9gEAxg5+tI7E9sc8+1KpC4yM56UYBY+h5FNK4CbQF47jikUnacDI6E09QBSAAg470ltqUgyOh7UmR09ac4GOlNVc/Sm9gWjEKgc4z6UOARweacwIyOppGXd0NNA2MJ289ABkmlJzgdMnH6UrAHGPXmkII7544pPcS2G7DuAHJxQwJOe1KAWXk4NP25p2KIiwZQc9+aRQOp4qQqBxt4xzTdpHB6dakjYay7uemetJgqRUhA70pH6YzVdRtEY5/nSM4PbnNOxjPpnihlHYe5NCER7i1ICfTvge9PZaUIPoOaLD3G+ZhcUiA9TxxmnsATxxjAoZT2FMfQjyRkdKQHapB5HQ08KAv4nFNOB74qUxrTUQxg847cU0KAPWngY78EUhyziqJQzAKgLxjp7UKCMEduvvThjd/OkJBxjpSeoXG7h1+oNI4O3Hqc0Ag5Hoc0rAg4z7CjQGIM/0pCMKKCfTjnIoJO768Cm0O/YFALe/WmsQB9DTlwPqKQqGbGOODS6iavsISDxmkLgDB9M05gC3P400qM4A74NMdugoGUHfjmmAksfTGKcSBnA/+tTTw3vilYGByTkdaZux75p7LikChue9PpYVhhAC0hBPfBxz708nGM/TNIxBb+VF+gWVtSMAhefpSlCFzTyA4wODng0gG45PAH61O6ErEeD9aQgnvmnlhx2PemgEZ7HHHtSukkh2uW0YnGOvSpSSy4PXrTEAHTrninKdvPoKshuwFSRkdccU4/eH4UKSBwOvSnDPFS2G7sIoyp+tOGD0OcHBpASq88560oB2k5+9SehWwbQaGXsKRQfWlVSe54o5WhWuAbH5Y/KlTC574HFKpAyfwoBXJHrTWiK6ACf1p4xTAAB7mlOR36elV1EOBODngdaDgcdCTTQxKg9iKcoIbPXBz9aTAcoxkH8KRSQSO/akQbce3FPfAXPU9zTfkAGQnA98D60oUhTxxTQAMZ44pyqSq5PtQNaiBsdOhFKg3cnjnijaCRxTihb2HUmhXBCbeeO1IAQvPQ9qerEYx65NLkkY9xQLUayE7fckGkGe3A6j3p5Gcj1oAHei7b1HoIBt+g4pSwPFDqQoHvQgHPPfmjoJicNjPPXinMhABx1pRhm4GMnmncsMUANVhgAUpUhifXrQAOPXPFPDZ4zUp6lW6jCDz6UoY/dI7UcnJ755pcYIPoeKp2YasaoIXnqRkU9QAM0AA9/zoyD2wM8CgWtwKnnHDdaQn8jTsENnqDxQQc4HTPBpXvoFgYgr9OtAIVsnr2oJNIM7hkdaS2EKMdR0zmnMPm+vSmnBHHehVBzk5PWnvqPYU8H37UYy+R6UrYzj0pBx+Ipj6CLk4NP3Fc46E5/KhFABA9e9NyRxjnP6UC6Aoz9O9KCTn8qco7fhk0hGM+pqdgvbQQA5yTzSjA/nSEk/hyKFQnrVCHAjg9ck0jNjGewpSMfXGKQIDnNC8xscSBtz3wTTGXPP407AJ57UEEtx+FS1fqF7PYQgenPQ00ZUH35FKyk45xTggPftxRZ7DelyNOTnHWpMFl9BnigghWPpyKdvAxjkYGKLK4lsNCheOueRQi7iAT14+lOJHH8OTSAEUtg6iFcc/h9aUADH1oCnueD0pQSeAQPr6VYXsKAACB1xxTAm3r0oIOf0p7Ar9KjRuwhoG0EjP0pAAHOep5pxJA68Dk01gVIzg5PbtTsx7i7c85wByfpQzDpj/wCtQF3LzQUJ+Un3pLUNhSv4ccUrEkc+1Ir4wScY/Wg5YEjGc8VSDViuAVx78UhySMnryaAC3JH3RSqQccd8Gk11QMewJY4OAf1phAVj+lIQRnHYZpwUHnOecj2oSEM2k4NAOF457U/y+gBxwTQoBXHpxTuNK4g5U+x4pNpPPen7T+I4pQAO2c09hDFTamTz8uaXbg9KQMRk/e5pzZXHfPSgBCCo4HNDLt6djx70oAHXqKUdCQc47UthpDMEHOPqac2FGDxuxShu/XIzQSW6nA6D2oauIUqpUjrxkZ7mlChiR055pqknA6DH60jMQv6ZFNgAQDg9M05l5OPX8sUcntyeaUOdxz04ApadCvQaQdwHp0pPmVuTnjn2NSsBzj05NCKGBH8WM0tGMifBzjnjNK6lskcc09gRxjFBOP6VWiRAw7wowO+D7YpCoDY69eakXJx3PNDAgZAzzSuNEYTHGe54oAPccGnlece+aGyOepJ5o2BWeg0KAxB+gpQpPPbB/WlZC+McZ4FIFI6njNK+oJ9xI0LqfXHGaUxqMelKVBOOvpQVI5PQgEVQ2NUAnn6U4sq5xzk00qRj60mDnn1pdCb2H5Jz244pMA/geaMZwSBu6Z9RTUA/M5prYN2ODZIFI2TknsOgpSx7nJ70ZBOO/egN9BvyvnPQDkU4qC27Hv8AjQxHAHU0mCvPr0pPUATIXJHAH50oBPJJPoTSA8YH1obJTBPanfoGyE5HPucUpIKnBz/WnBM4A54/Om7CrUb6C2BTwc45NBBIHbGDTgFODSMhbr24+tBXQaM7eeQSc560EdB3I4pzEMOOAeDRsOfftSsHkIQNvtQ424HWkUkdT7YoZf1o6iBWLDrj0NIAPXA604Rg7SeBnikYBWzzgnAoQJaApIOO5O2hyXx7HmgYbp1zzSkg5HelfUBgkJx0PpShgc/XNNVQPx6U4gHp2HNUA7BUbeCaFJA96YxLLkcHIpTIFOAOgFHQOw4Z7dMYNHylR2OM/Wkz0/2uaTJB59aAHFQAMetIqqT157U0OTx3PSlYluvHekg2HKobJ6ZprIGHPGM0uQPoelGQOPzqR3EK/njmmFcN6VKFAz9c0hYd/wAad1uIQAtSeXjJztAGDTiQDx07U0EscD8aN0AvmKccc9hSHI47EnFBADA+9OAwT+Jp3sPcYABnIxkUAAMT9M0pIPOeg/nThg8j0xQxXvoNwccDHPFGwnnO6lbI5HOMChcnk0tkTq0JkAjjPGcUBeCevFC85J7DNBO3NV5IoH4Xj0zSAk89eOaew6Y5OM5pApJPbuKXQBrEjbx1G38ajlUtt28c81MQOv4ikGD9SaNwuxi5wQKUccY75zQoJB46UhweO/ahaAwUFqcSAvzdzg0A7foOtKQWbryaPMBpCP27dDSg4/OgAH29KRmIzjp0xQxJiOwBXAyB+tAwBj06UYJ69OlAyf1oSsMGIPHQ0gJDcDpwfxpMsW5Jx1APan7d64HXqKYDQflAFKCeVPpQo29evp6UbickcMAcUr3YCbDxuPUY4oGFxx0PWlUdR1wB1oPOPTFCiHkISSvPGeFpuD8350qgEkH8KXP4+vvRqFrjWUN7etISRge9PBG4fnTc54Ppmi62ACAT1AHT60YJ59sUrAN+PSm8bfcdqTeoASRhc5749KU4Xnt3pBk/Q/e9aRVIPTgjINNd0ApOOaEUlTn8KAQVz2PIoYkD0x271IAfUDtikIBxxinKCw454yKFPr7Yqrjeo0gg57cUmSW9RTjjcc0EYHTHpSWmohFTGM8gHFDYGAO/60pyaaR0Pr0p9QArgigMevTBpwIHJBIB5xTcH04phYQSZ69c4oJPUcECgqDSsQMY6d6SQDSOh/Ch8rgdxS4I+gpc5+uaYDVUMR6cc+lBJAHHI607dg4pAPm/Dr61NtRoRQTjJySOaRSGbjoKeMnr06CkUFQO46H2qgtqJgAkjkE8CkAPNKQTwPwoOTkHkkcVAPQRT2IycigAFf50AgqD14oIK5x+FD02F1EBI4J9qF/KlORz+NISQoJHB4zSTbGmJgryOuaQHcxBHrT1IAPfPIoBxz6EU7WEMIAU57UAALjuTTyAWHcd/ejILfSm3YdrIaAVzj6UBSMnPXpS7iP4vYUhBH8jRpa4hpUjHPGMGnNgD6daNxDfQ0Yz780r2GuogYH5j6c0h474JIxSplcDPIJNNYA8EZBzmh+RQvGevU0mA2MgZ5GKRcr06k5P9KBkNmm0QKwBPtmmsxVuOmcU4kBaaAQNpGaTYCqSeD0NIWDrjrxSgHd745pGYZ47cUr66hdAQBntjpQxYdeSaHcrjA6cHNN3H1pgOIBXH50EA4H4UzncCORjn2oYndxnPenfqwFP3hmhmy30FGTzk00DdnPfrRG4C42/MDzjv0pgYlskdTk08gjBHc4NNByMg/Smhq+4MSOQM0uFJweCaA2FB/Go+VIP5fjSSsg8wOVz78CmsSPw5qTjoe1JtBJHoBT3QrDCgPHtxTdpRz9cVIDjihwD1NFrDWupEwI6d+lLjB9sU4rubj2xQAecAcGmOIwErxTSCCCB71IAFY00H5vxyPalvqGgwAj2JoYnqe1PYAZ9M0gw3BGP60W7BsMOTwO4oYEf0p2QeMcZpThvwpjWxGQd2OuefwFNJwwz3qTIJyT7UgALZ9OKjXqLZDQm33J600qR+VPLY5I4FI7k8nnir3JGscHjkDjNIQCcHsMUqgDk9+BTHYjHalbW429LigDp0pueB7k4pQw78djTS2G/Sle24b7DQ2GzjoaGJOB2JoHrSEkt06cCpXmGpoRIFbg8CpAuVIzzUaA7R2JOTUiEDAxng5NWtiGrjgBnA6YpAdvbIHFIoB56Zp247iepJOam+th+YAEpjqe9IqZ4ApSAmCOw/OgMQxIySeKdujDUEACj8c0oIBOO1IFAH8valVSpP61Q1oOOCvHHakKj8DTGJ4xUgI2jJ5NRayB6iBSuPalXqD3p3GT6kUBScVW47dRrAjgetPyVx/Ok3biM9M8n1pSc4H50biBctx3PSnEE800AjP0wKUEjHtRYBQDx9KcAO/TrSY3NnOBmnAZ4BouAgBbGDj/ClDAcDmkIKZ+uDRgfmc0XAcAOtBAH4UobCbicdyDSAFm56UIe2gIMZye9KwAXJ7DmlKnGc0pGG9s0xCBTnnrQseF685pQwOfypVOe/QUNgNUE8Z6UrEbj9MUobtQBngjikwAAZP6ULlV565ApVAGScYPFLkc+pzS32Hsg42+goUAdeD0NAGOPyoKE9T2oSLvZIVlPFIAQ2O1KCRyTznpSqN2cjgVVyPUXgD6nimkHd+FLgnr0FGSB7DNA9gAJwe1DEt+WBRnCn64/OlCk9+9JkjQBtxTwBgY/GkOFbHT0pCCF+px+NO5a6ibsk845AFKAF68UpXaPqaXuPpSvclgVAx6k0u0Hv9fajP596AAcjGT2osUIvLgjjqDSlSVx+tKcBeOv8jSAn1xRqiXoGAq/Q8e9Ay3UYOeKGAK8elKpG3n0xQhCAkH1oOT+HWlAA/GhQMexqR7MaABg/nS5Ix7dDTiB06Ac/hTQCGI/GquGwYBxxyTTQxLE/hxUnHHf1pFUqCelJPQb7iBtxwB2wKcUC9OO1JuxjjBznNKAW9uMj/PvQ97kiAA49jTkACn60BD1yOOtACnp3otqPcGUEZ96RQSx9OlP2Ac5wKQgMvpnPFO+lxCdc0mCMnseg9KcFx3pA25T2osAgXf7ADrTQoHY8nk1IpCZyeM55pCykEj6Ck9AEXOcelKMuBjnAOPekUndnGeMUoYjnGOtUFwYZ6DnFCgFc5xQ2Tg9yaVRhhjt0qIt2AcFDE47jj2ppTbnHOME0hBJGDgdKcpy3BzjrVO7K6DdpDt2I4NKCBng4J4B60u0AsTwTjFDKATxnnIovoLyFBB5/CkUAsTSlc8r6UgU7T6Zo6XC4EA5PoRSsAcHp6UDHGe/Apeo+UcimHUbg+n1pCxCj2OKcRn/AD2pThenOeaAsJkMc/5NABXJ9eBRgH6ilIAI745NDsLfYRQevboKAOOvOeKUqS2M+tOIK/XIqfMTGLkgnGcAjFIuR/WpMAc9+1NOS2MUhjS/t2pwGcUMd2V6UwkhcjscGmtAHgEdaAAHz7YNIpIySfalDHfj2Oaew+w4AKgUDgCgYNMyAOeCcU7IKn8/pRokLTqA+X8+KcH2sOfUUh5APQ8Um0FQfxp26gC4bB6+tBII5GR3zTgwAzjGMnHrQYy3Oe2DS3HbqImOuduaCAVwAAOBQQBz7fnQARnPTFMQoJ3+45FNOW9x1p5UbuOvSmsCfpSTuNiHPTsaQAAk9wcGnZBx2Ap3HTscg0r6isMJHbnmgkEn3IApSpbaR1xQVz059arcfqNKY596UADGfXmnoyjIJ5HNBUHn1NK+tgY0ABvcc/hSYJ4980rJ8x46dfejDH3bGf8A9dMPIaY8Y47UBSOp5I/SnBSRz9D7UhBzn8BU3SENbIPHfinBt/tjkU4cYPsRTcBeQM/1pvQBWXAPbjigDadv0P4UgAwCBgk5NKGA56GjoL0GlM9BkjgUqkk/Tg04NgZHXpQECD6/0pjIWQNg4p7NtznoMClY5yD37UM46kdaH0FsJ5h4X0NG0N79qNoHIHUc+9ByMjORip2GIyMFyOecZoAAz6DoTTgSBzSBQFPNNANIAUjqc5pVQMRz1xmnEDj1PFMfcD8v0p+QAoxzjqcUqphj3oCFec9KViB7nv7UX7BawFAMEjkcikIBU+xxQZOn14pcdB60ttQ3GqoVenUc0ZHAPXnNOcEEemKQqEIxznrQgeg3B/woCFWHfg/lTyAFOO9GNwBzTCw1SdvJ4oJB/GjGG9iaCpXpzg5osK4fdb07fnQARx6GhskkEYI4NOGWPApb6BbW4gUNk9KRgcbs07YRjHQnn2pCwxjPQ80aMY0AsMnv/SlAIx696VlORSEHqDyTk0LXREtWdxADuPfpmlHyrg/jTgFOBn6+1Iykd+/IoexQhYNjPpTSA3TrnFPCg5/SggK2fTpTAaRvBBHHQ0oUnb+RpFYH8DilJAOR3PSluKwm0bT3wePamsucZ9c/lSlyUxnHNOOFb2pjEJJ5PUnJoC57Uu4L+XFIF3KDS2DoBGaa4Krkdafnb07daFYNwfXNFw3GkY5oJA7dacygZ9zmm7Se3bFCJtoBUnPHBHFIUK4GSe+fT2pcngDvxS7skc+1F7AtdwBw3PSmlCDkcU5iCAcdTnH0ppJ3denBplbAVIXB5OKGAHT8aVSTznpSNjkDijcfmhrIDjnGRSAnj0zTskZ/AAUHB4PsBS6iECgHA5JpQd3GMdqBkc9fWkABXIOec0tgECkZ9hgUMBwMY7H3pxyExnntTWADdeaSSTuAgBHJ69qAoJ4xz196cMc578CkXr/KqYCbTzzgZwR60gJ9fwp/LMoJ7kflSMpHb3pgtRBg+3BB/GkGXGcYxxSgHr7HFKSVx6GpuhN9SLGxenfI9qkBBHqSdwoIHH5GkOC38qNx3sCoWye9BIP40uSE/GjBOMdcUbjWwxVBHTNKQDj1BpQxVs00ttIPbrQtwdug4g7evBPFAfOeOO1IDxS4B4NPqGgxcnP1xTwAy4pQNq461HuAPv2+tMEBB5xTcYYZ4XpUjHb+NIoBYe/NAnuNZSWIPPFLghSaUKF/GkJ6A9Knmsw2QAZH4UgBNODDPtQx+bA+tFrIVxGQDnPGKaASf5GnE7V5OOaACWOe54FJbXG13GNlffigDPU0/wCUIM9qbtz/ADqwv0EK5APemspAx2ByMdqkDjqR+fagEN+JpdQGA5YZ45pWwGz270pUDqfegEDrz6e9JaaDWohwCfXjGKQAZC9Mgk/hTiQufemZ3tnpk80JoQ0ru7U4KAo7AU7eAfSmnhfajyGn3BgRtoIIb+6QaDg9Dg9zQvPHpSitLXG7AMfnTWXDenGM+lL1YcDIz+FIXJXk98UE+QoAPUYOBmmMgXGOQaeQCv60gUq3U4x0pLRtgMIO31xS8jHvxTlHYjBI6UhGVJ7E81bS6hewgLcnuvBFDDdgilRvmJ7gYIpC2WAA6GlpcL3GkAdR70q4H1IzTiQOD1xx703afX6YpD1EIzx2zzSgYyc8ZxS+XxnPXikBA4PSm0ITBHbOelIVySPShmwoPfGDSrgkkdBTs9B36CMoHfHPNBYeuOKU5Ix61GU2j1xii+thDw524AzjmmMu0+vcUN7Hr+uKUsc9aLDuRtndgjqMn2pSAMfXmhmI4AoJxj8z7U+gMQ4HApo+bAxz1peSeO1LtyfTjiluITKtgc57UxiQwGe1PAOce1GwFc5yfSmN3Ixkhh3A6UhyMY5FSdA2OSRg0YGP0pJ6hbQj57/dzwaaAWf6d6eRjj3pGGGBpha+rEOCP72KaSdx9O1OOD+BocenXpS30DZjSB68YFISeo6dKczdqQKG6jvRbQLjTk5PqaRlO36cGlAJ9jRjPPUdjRsIYQd2B1pGAKgU/AXn8qawJbPpx+dMduhGFLN6HGaVgBx7mnjKsM+nNN5Le3U0rLcNkMIxkY7UmBtyfXNPIxz6mmkBepyKVkIvRkvingFfx60sZAQjAz2NOBBY+g5prbQHuAOOMUE4b604kCgkHpzUve5G4wPuPTpxTwAf9nFNOApz0xTi5GF6Zx+NPpYa0FTJfp2o4OCOOuaRXP8Au4wKUkHHqadihSBjpyKQgDjPehMAknscmlADDr1HNStrMOgojHBPXGBSqScdqQZ6+2KVVI71VgvfQAp29OhpVGV96F5XFKQQQfehBa6AKB1OTSgbV+vFIAec0/GeOw5pgIpLAg9DQCV470YyefQZpX6k/h9aAFOMf4UBQ2CDn1pBk/TvSpn7uMAUrAOC5PTigjkim/MMc8d6cQTj8aGF7iEkt1pcFUwvrmlA74zkUu307c0n0ARFB4PpkU4AD6Y4poOCCe1OKgflTuC1BSM+1BUtzSYLDjinDBxzkHpTsAKCOtGAvToMn86CoLA555FG07sDoOKlNFbIcCE96aQGbNKVDHrigkqOnJwBTYmBjHGfWggjGOmaAw3fWlC/KDnHrQkPcFJ5z0pQwLA+lAU+nGcA0BRj6HH1ovqJbCMwX8eaVSM8d6MggUoG2i1x9dABDcdxRgnoe+aTBXJxx0oBJp6BuKCR2+tAYEHjvk0pBVsDkZNAJXt9anYkQgDA796VcjJHpjHrTyCGBI6c0mMU7ljTlgSMYxzQqn1+lKFJUjjGMDPrQVLd6E+hPmIQCAR9KGB6ilUE7QfqRR0xn8Khabjv2BCe3bgmlUhV+nApdu1T0yTxQAQp960BCDIzx2/Olb+fJpTlR69BTRluexqdmJAvPtkAUEl+fU4pc4HPXNGPmAHPOaHqtAYm0Ffm78UiglifbilIO4k9acAT7GntqIBg9vpQyj8cUigr159aVVDEk8Y4+tMBGA4HYHkilBCgU4Ido9xg+9LsHzHrgcfWkl1GhpI2HjDYBHoaYwOTjuakIJxx0HNNyOCOQM5pLXcQgUkZPNAHQdxTlJGO/YmkUgfnVXKskxOd3TGDgU4E45HBBpdwfB9RSFvmx6Cp20EwJOfx5oYhW/HFG0H86UIWI56HIp2Fr0AqCxKgDI49jQxIII4pcfKO1ICcZI5zg0x3uhcEtjtnmlU496Mk49zg+wowQuO+TSWughASG659aNoH0JoKkdeuacMnr0PI96GAFhyPfimZJIHQUrgtzjkHFIVIHuOKfQHcUg7Qc0qlWP04pcAcEZ70KAqj171K7gIVKtnGaQMVzg44xmnsBtI98im8jHAyecVVw20Dk/ifyoALITnrTgCG9qAoA29RilcBoUHII6nk08kbs9/akdQwH1zSBCMY6HihgOZQr4z1poUE4x0NOCFmJ7kdfWkz8x/OmAMidQOnApsa7QfXpSsSnB7Uo6EY680K6HcaQFPT2GacDjHpmlYZOD1xg+1NALcdCCcZqVruDd9QICtnsTgU0SYzxkjipAoGG6jJobBJwMDNP0ENJAyB27+tBY/nTiR09KMA7v096YDVI+pp2Seeu3H40dPqeadwV96TuNaEZcjOfbFDHd9BT2GeDxSbQOPzppWEJkZ+U0AZxnnsR60hQgnk9O1Ayc0uo3qOBB4zTdxWgnk8fSgAt+WaL9BARlMfn70isT+FO52/7oxSEDr6cmiwDgMsPTNIH2L684oOQoz07011z07dKEA58E5PbmkVgPfnIoAyvPOOM+lART8w9KZPoKADzS5BUDGD1oPDY9qbtPP1xSvoWgJAPP4UABhxSldwz3oB+Xjr3pPVCGNkgU5uRkHJoGS3pkUAAEc8Yp6A2BUOevSkCYJ70v3SOM9jQEI+uc0wAAL7Z4NJsIIz0FORS+M9M80n3WAPPapWjAQADnqRwfxpCCcjHSng4AXpnr70gYHj2zVAIin160pO3j3pDyeOnWhyTkdulLqG44kHg9+Kay9SfSgEFeRjB/lTjnjPFNj6DQAq8c5poUEZP3upqQHI6cUhILcfhR0J6hkg468ACk4L4xjPSnbScHpigKBz+FJDI2BGM98U4gnvk4pSAV+ppoUhjxx0piYFSrfUZoAIYHsTShScD14FIF/UUDW4vJ7+1NIPIz16U45PPtimnODgZPGKhXsNaDgSc+/FMKEe/NKcjPOKXfjoOe9FtRb7CkbmHPbmkZscAUqnIPb0pAoVgc89TVLTUpK4xMhuelOIBY4HQZ/OnkduOeKbyPpijoT5Cc7cnmlAAAz81IScY7kYIpwJbAHOOlMBp57ds0Yxk++aXaATjkZ4zQVBXgUtgGMhP3RnuRSgDIx36UDIPU8U4oAwA6DAFMTVwCE4U4z60wqSCAeh4p5IL474ocBzn8aBt9SMDdznuc04RkDB6nk0pALA4+tIWbnjnqKAvYAvcZPHPtSHcpPOccinMGC5A7gUhJP40kAhJAJx34phQgAnvUgIDDPzDIyPWhQfr3pgNG4jHYUgUI2evFOJ/KjfuPTFK4AQB078mkDYYcfWkCkck4HWgkPxnk8Ci2twHFQec4yMUj88gcDkUqqCxz+FKzbUz6Gp7XAZnJI6YPPvQyAY7GnEE9uppDjn6U+moDGG7P5cUpAPGMHFOAAGffINAIOD3A5pdbhuMUk846GhgePepGBZDz8pPIqMjA44IIIqwEBAbP3cncKOTkYqQoG68dh7UijGB0JGRUrcBgUFevA4zQAR26ClI9KACDnqAMn2pWuA1j8g5wCDz6UoAAyPmB6UpUn8f0pOAAQfpQnYL2EDAYHTmlLA8Hr2pGUlvwoYANn16091YBWUZ/LFNVQefwpffGOMUHC4/OqHuKwB4pq/K2expRhsevaggtjPSoe4PUaXJ5xznigglunvQVIbr+VKufUHnj2p3SEBIAHPQcmkA2dO44pMEL+NOGF2k8Etx7mjbVjQ1ct2yB+lIRuJ+tPChgQOCOvvRjH170r6kvUbsK9vYUZCt04FKeV64wc0oz09eBQ5WKtYaB0z2oLfNnp3pMZOc8UpH60X5R7iAB/zyPpR0Bx2yPzpSAEHG0dKM/Lz1xg0O5I3BXqcg8D1FIqAcHPtTjxgDnikLEfhTavsNaAVOBQQCvTJAzge1AyDjPWkAKgc4J4AqeghTH8w7nrQqhefoRQCQ3XoDSAkY/OqVh7jdmcfWl25yD/+ulZyp6ZzQGBznqKQhvBIz2pDGN2R1PFOJByBQCSD2qrBa4hwOD3o2EqRigMW464OCaATnOelTsG4jYCr9OfakwSx9wBS4JB9KVx78ih+Q9xgI3euetKrlc5UHkgDd2oBCjnrxikbAUe4o3Yt1YFUjv1FIyA49RzkUh+btk9vanKSMHHPerDqKeVyfoKaWB6UEDOPxpGB24FA9dgVv/r0jkleOvSlKg7R6c0h+XHoaA6CEq/3QcDuaRyABgd+aVwRjuetGAec5BNF7AkG4FT+YppbPHXAyaCDu696TA3fL06UW6iuGQCMnqOfalbjjPXrTWBGWx7j/wCtSg5x3Hek9EO+ogwuMimkhlAPXrT3Gc+9IwAbPfFF+ggIAHHWmsSOlKThc4yTQFAz7frUpuxVriE9OMk4NNKnI96c+PxxQSBjvxiqTuFrCbTHkenX3pjR0rOWUD04zRuLYB4prQSsIVxg9e9JsJAP40bgeB0HNKzAqCfvZyPagNRCoHA5zSMCFJAz9O9NLZyfWhZCG2n7uKBdRQB+maaWwxFOJG3jnNIBhue4pJ9B7iBSwJpAAAB09KVm2kY4B5pjZLnHTtR0BBnLCkIJ6Uvb3oJO3k9KYXGNxnn60EADI6mnHBB79KjLbePeoTaDqHIApDg9eh6U4nCkfgaaynB9DQIto4UcfjUinknoD1qNMHt7U8qTkdAeOKavbQl6j1JPXtQq479qGBH49KVWLfh1qhKIqn5adjGPU0xAyqSeB1pw2nuB6Vm2iugMoIye9SBQPx4FMBJbHtzRkD8eB7VVnsgT5kKQCxI74FA4xSkjt3pSAMdAcULTcYo5x7jmgqDgE5IowFUEZ96FAX3AqhvccAB+WTQoA68DOAKQNjJ+g/E0pJX60rCFGC2M9KUAnPpjNNAC4J+lOGRzSb0BCgc89OlCYK8/SkHOSe/JpQw3D16GjcaYoQIc0vClvc4poJZfcHmlHHX8ae4gJzx3PSlGAi89yPyoB2de/WlLA4x2OaXWzHuIcn8OtOJP0Hb3oJA98mhVDe1O4hCpbnpj0pwA/MYNIAOmcUAEds07DTHcOox06UqkFcYxgcmkBG3j1oCk5+tJhbohSMcUoYKMdSw4/CmhSV/HFKp4wetK1gXYGLfKODzzTlbOAeMn8qaR7/SgqTii1ih4AOOMd6awPOPXFKF3E564/lRkjmqEncASVPsOKUjaBjp2ocA4wKQHj1K80kFkDEH69KcCGwf88UBQ3se1AUAn0PWh3JFPPPakAC9s+lOKjaMGhmBbJpbD2GFume5wDTsBvlx7GkXBPHORzTgDyO5qtBbiFiyY7ClLnf07flTsAdBn0prKWH1HFLcdxThieM55pxAH5YpqjBA796GGcjPQ0xAxJAH40qfN37ZoDE/hn8qB8vvj1qNAAoT3oZgFI/Kjlj7UAE847cVW4C8JzSkg+2aaATkHrmn4UMM56du1DGtyIgDqe+fwpVjI5pwYngDByCDQHJGRxxzSvpoPTqNZye1C5IxnrSoACeM7gBT8AUl2F0Gghc5pQgODjBzj60KS3HfqacxIz9eKrqNK40Ep8uMKvFKMtxmmspK+x4FLGSF9z0NCBNXAqAw54AIPvSsF65PPam7gfqaUKT04OeKOolqCgnOeMD86RkDDB9j+VL90YH4ZpQAfrnmlpuGwgUHOOxpwUNyAM9KAAcYHA4oIwFx1BIH0poQiqNuM9R1o3AfTNJtJ+lBjJ47UXDYXk5oLFj6U4YBA98UMuce/WixWm4iqO3TOaASSTS7cZycAdTRuCjPb+dG2gnoNBLce9OGcY+tGwY4PJySaMYwOnpQ9RCrgZoC5X0zg/SgoDgH+Lp70rMMDHcYosNBtBUc9SaAwDAEdcDikwo56Z5JoJ5P04pghQoHJPOcigAjJHY0BsL7CnFAM85FA9xjuCSR2pdwODjHFKgAUZ6nilKgfTJFLoKwwKW68UAnZgnHpT9oA4PTg0gQkjp6CjcLCYznsc03YT0pwcBmyPrQVIHXn0pjuAAB+Vf8A69IQXyMkdjjtTlJHXpjj3pVBCj1oJ06jSQCe+aCg/wAaXgLntQ24MPTv+FA0JkkGkBJxycdKUZ2gYwaVmDdqi97DshuSc8ZxxilyfTGOlBwTnJ9qUEH61TvsTYbndxjnqKACO3bmlCkseehApwGFJ79PrTTug2Y1QeB6DnNKTjPpjmkBIZe+BilZjnPXBoH5ihWC57U3b37ZoDEL+PFKr5OD0Jz+NJCDaApAPOMDNIeGH5GkIJbFKMngjBHB/Ch2GxNxJ6/SlBy2OvGTS7Qc45zSKpDAenAJ7imtSeoBiE5HB4P1pMhmGKcxIBz9VoC5zzgYyKB3uN5PHTPJpGBXp1NOLhhkfQ0uSP8AeOBzSuA0EncDyelOBG0nHJwDQMZ9Qcj600Aqcg56gAd6YCrGBzz83NKUAzTdxY/U0DLdOtSnqOwpGc478cUi8NjHSnBiOPypCxPQZyTmqEDIFPTB70BcHPrSKNuT15zT8kYHQjJNTugGbyrexFLyV+gpME8Hp1FDZGOwI7VQ7g8Y+vcmggnpxzTlYjjP/wBak4Gc9qXUXQQEc9sA5oVGLLjHPBz2pcjr2PWhmA49OKOoIRVAUL26flSOCc+vanZ8vkjPakwS3tU3BoaAQMHkgdfWlUKOv3T19qUDGc9cUBTuwCACOau4WEOBikfL5APB4pVU857U5MYySR6UvMLDUG73GM0q4HtxzSB9xwOO1GMDk855oemoCsFbp2/nSDAbNOHydqQjOOOvBpisKGGCRxk8UwMC9KwYN8o+UHNIEIb0JIPNAMVhn8OtKEHXpg859qUAc8YHoaC5P5VOysh+YwqVOOtOBI6ihmx1HpihgV9OD+dD1BaCEBTzxxTl579uaCCccZz0pApPBPUE/lTYDSgZyO/WlRSv4ilYg446mkAIb60XAQyE4AwOaRThjkYGacU+bPcHIpCpZevJOaYWAIT9aRRnnNSBs8DvxTVyVJxg9RmgBpB25z0NCqCMgc4z+dOC7sZ60ZKsc88ZNLfUBGQjBPGefwoAxkgZ9KMlgc+uabzu69sUMOgvI49TzSAZ6DvinnAUZ6nofSmt6jpihAJsyxPc8mglhwo5PSjlePwpyqGXPYnI+lMCMZOM9c05lBw3Uk0qqTkd+1G1hz6VPoQIAV68H3ppBySFyO1OjJZcsee3vSjCr1wcUikNI2nHQmlCgsc80EhvqTn6YpFI5x3GabQxAcHGaAARx3pw2kD3GTSqBz27L700BGRj6ZoXfxnryBUmAce5x+NIRgZ75ouAwklQMY9aCoOeOM8U5xk8dBkig4C4pLRAR/MOpp3B684oPoR9aVQDx7Zo0T0DqNUrtG7k4wPrSMSAQR16fhS7C3PTjI96MHGKb0E2NOQQR1HUUKMt7Yp2NzUm0kevvRa6uVboC4DHJ6dqQ4J46dqUYwSenWgcjNMm2ghXafagLuHNIzZ/AA0pBX+RqbOyGJgDFCH5B780hGWwefSlUEdemDS1S0AQ4XH60gUjkHjnilCE/jzQDjn24pbBYTAB6fX3pPvcjsTinEEn6DpSsu3HpinvuAwEHB9KXJLe/NCgUAEKW9BSWmg0IqlunFKq7l9hmhT0HtTeRwTzTim9QejFxjr3pSd38sUhzx78UqqRn609GIQgH8+abkBcHuc4pykHOTwDgUDDHHoTmnYeyGjHXpgYNDAnp3pykBhkcUbdvGMc1MbgtdBrDuOmAKBlgSRinbQzYHpk0HJyBRfowvqRrhh06UpOQMHPHFOAG0Y7ikJBbPp0FNaaCEK5xnp0prKd2RTlJGO+T0pXPpS9A6DADgZ696Qkjr0zgVIQB7ZPFBAPHQZouluDTuMAA6d+aQrn607BOMfj7UHBbj15oWqAaeO+KQgnP6U4KA3TmkBPWqsNaCAE9qaQB2+YAinEk9OKTkMSeBimIAoCgjqR19aRQFU5PvR93tzxikOe/fjFJgKT1PqQKASAc9gKQEqAe560pbA6UwEcHrjaaQZPtmnMNyg569KQgnrxjml0LGEA/wAhQT8u2lJzmlABznseKZNtRgA9OetIV6kDmpAwPbGelNDYz6k5pK4WuMOe9IoKDkdakIJ4HpxQ6BhznGO1MQwnj9KQgk56Z4p2QF9xyaacFs+vSluAgOOM/WkKle/NOJCr09jTWOOOtFil2QxhjqM55oGDz27+9SEDkfhTQuGOOfSmlYHpoMBzu+opMlsk8U53yOB3oZSzADhc8/SjYncYfl98HNIE6H8R7mpAAV/2ugpCNox70D6DRjk01kAwKccL25I5oZsgYGe9Fg6DWBbGe1IeeOmOacckZxximEBsnPoaBAylue+aQkA8/hTgSq5xn2NMOTtxzmkgEP696ac9aeULrx3pCSNuOMZzRZPUb7AAFxn06U1gC3405l3dD060mR6fT3phe41lA78k0h59uRTj82OOAeaaxx7+1AaPcvJlfbPBpd20H60KQ3Q5PangBT13cZqYu5DWogAI55Bp6jDD3GKQkFuOhowR9KLX1FfUTaSMDsaEQJnjGaeq7eCKQkEnvxS0bsV5ihSXyOKcu3vzjqPWmB+QcduKcpDMT3FPdglYQDapbrjrShsnGOoyKccUKpHNCXUdwwDye5zSgAflTSc47804qVbGdwzjPrRsOz3BiV/LJoY7VwRzigAE5pQCeveh7XDrZCAgnr0FOyVGc9KRwQoBGecUuMLn8DTvfQFuIABgYwOnFPJxzjNIozx0JGcfSkIIXFGwhwz0oUBueopVJLGlYEc9hwPrR1AAvQ/lRtyuPegA9fXmgE/rRuVsOChWGBgDj8qACcYoBA98nNIDsHTOKb3J6jgAF/HIpQOuT249qAARkdcUbAMGl0KQgAH86cpKr7d6QDK/rSg9qdxbCg5X0zyaMg/Xt+FAU8e+aRQduD6ml1He47nPHB7UKCck9M5pQRkH8aUklc/nSeoK3UbuI475704nPbJ7ZoyDgkc4oI7+tUMRvu9PanAAL+FCOF5/D6Uqr1GeeCM+lTsgv2E53Y7k8UAfOCfpQQOKFVT7elGy0FuA5bJPOaVRvbk470rAHp260EDbnoMZ+gprUkRnAxx7U4AHPuKQKefehV/LoKY3oKRnJHTtQh3IPQDFIAf0NKykcigQoUHkdgKazEZPXAxinAEdT1HNKVBHI5xxQN6jS3oKXJGPWmgE4yfbHanFCckfSp3dh26hyM+uaRCduT64+lOKgUKcHk8elUGg3Bfpz34oJJxnk85qUsB06AZNRlTtJPB71CetiRWfBye/GaTAXPv1oZcj6YpACee3eqejHuBQK/seDTmGT0p20bRnqKXgAnO0DrU2uyn2GkA4xweRRgjJ6gDmnSIpBHbPFNRSeCevAp7u5AMQvbORS/h2pcAKfqMCmsCx56kZApu/QAGM7jz1pd6kkehzQxzk/QUGIADHXrR1KQpKnk00gDn2oZOp9s4pqgj9AKW+jFccMAYHUcY9KcQR8ucDqaa2RnsM0pKjnovJ57U1qHqLkZAAyMUoAIPPf9KTnnB56GlTOKV7aBuJvHbBIoKkrx17Uij5BznIOTTskY7dzT2EDfMemdoz9KBH3/GhQR/WnZPTpmi5SVxgGeD64pSD1zjvSjDY5980uQVXPQHNG6JG8Hn1HX60oUj065zS7wASRxkH6UhUHdyVxyaSfQfUBg9s84NDAj8qTy8Y/OlVSOO+ad7oL6gq5xmnMRuwOnT6UmR0HJyCPwoK7huo3DZWQhyPypVYgfWnAAgZ46gU1RgAVHQewKpx1pTwPwxn0poyQD07mgABRn0ya0vcXSwrfvO2ABSgjA9xmgHbnv2oIyRjile4hGUAEfTHtSKMMx7/AM6cD0yeD0pSMEe4/KhbDYxSSg9O9OVs4A7DrSlcYpAQmT7UdATsIFJbJOMc04gZ+nSm539Pl9KUZVuoJphqhAoGe4oK456cdqdgNjPyjvSKwVsDOVOaFoCvYBhc5pdxOW98gUZDY/2RigEHjPUUBuIDuXPcdKaMh8Y44/WngE5z160m4N09MUnqIQHDZH0pVUn3oIwRgdM8/WjO3IFCWg99xNhkyfQc0MAGH0pwJ7daaACc4xx37UaCBWC9s570MxPXp0+tKMc/XiggjnqcimAFT36549qQKDx74pWcnjoc4z2pWAHXnjikn0AbsA+mfzpQCVzjuaQsdvApcgfngUwBlwAR+NNcZY444xSgHp2PJoIxSSHYUDIXntzSxlRnHc800gdB07UFccCi1tRCBskrnheBRkD/AD60/ILDt601gp/PJoV+oAVGOe/SkIyWOe+T705SByTxSAngZ4xgZoQugjA8Y+poAJ3emePWpAgOR14pHwWyc4xzTK0toNEYb8eT7UEDH15oGeAeMHBpCBtI9Tk0Cv0DYCKCgAyOSOaVflX9DSlix9gKLgITkcdOopFILY/GgAYPt0o25XNRezbACCD7nk0oOG454pCQv1704k847DmgEIoJbnoeaRlNAJOMk8cj2pRkN7GnawbWEVBt47daRs8H0GTTiSV+nWgZPy1QDSxbt1oJI4z05pxBOM/l6Umwnk/hS2QWEDk5A4J5pzEFRTcE4J69eKUgDryOKOoldrUUglfxpP4fTtSFyO1OUgsSfyplXG8Y9cYpQAAecntSDjP50u0/j1oEI0yRqBtyScZoBAUnu2BSMoDk4wSMUIA2MdR3NTboGoAFT83IHSlOOo5pFPy9OnJpRhj61QWuCkjOevQUhYk/WlOT064pFUgnBxjkUrvoC0GkkHPpSiTbnPTFKQSp7elGFPB+lG6C4gYg7u3elyT160gYcDHGeaAQcH0pgKWz070gIZvT0HrQAAfrQRuxz9KAAEcDoM4pFY/T2oJK8Y74OaM5bn7pFLqKw8k9+vemg5yo65FIwI/HrTQGB4OM8UMY5hjOOOPyoaQDAH1pyAMCT1zxSCIfgf0pW1uA05PPagHzAR6cmlWMj8acpBPPGT2oewDAMH370HDqRkrzwKViFyc5NHCt7E0abgIxJdc9x/KkJ6/nTyCW6Uw4Ke2MUgeghY449KUsRgnp0o2gL1wCOc0EhsexFVsS9BRzz2HWkxuzSqDyM5z0oIIx+tHQoaSRyvPc+1IFIfJ6UuF3Hj6+9KDhs9ulDXUAQ53DGcjimnBIH505R82fbikLKeT+PtRcBAAik4wBQFHI6EHGKViCMk9RSYLLz9aYDdpX5fQc0hc7RkdRg07Oe4zSYDNn24pbAJt3cdSRmkBGDkcZpwUr+I4o2e+aXMO9xhbHA9KUNn8qcFB9qQooJx2NC1JemobSDweBTd27Ge2eKXcV6YAFKwB7kd6od9BrAnp9aUkhgOpPOaUYGfb9aaMde/SovceiEGW6d6AAR+JFO29B36/lSsSxznjNG6EtRjYX3OKFJcDNOABXjrn86QA7ad1a4dQwD37UpJPA9eKCp3D0pMjn2HFJLqPQQnGDjnoMUhB69AKcqk89+ppMHcc9KFuFg3Bm9weaRgAMdOQc0qhcHtmmhSzUdQQrEnBHekwWbI/KlVAeScr0x70jBlwV45xRoiWrgx49eeaCc4x070N0zjtzSA4H93uKEVuGBx6jgUgG4e4zQeefwFKD1prTQQ1ssemPSlAPHfgg0EnIGOcZpSMEc0lroPcRfmUjp7+tIcnH6GkZguOM80cluvFNX6j8gDFs5BGKRVz36frTs9/xpoJ6flSEkIWO3j0pWA3KO5OKamGOD1ozt5PNWGg4gmmcnHoKVCepPU5OO9GD/e74NLZCBhnt15ppQkg+9Oc4479BSZOP1pgIcHGO1AB55zS/epAAFz3HUUrgIpBzSKQWNKdqqPfmgDPTucUwEIBBpEZurDODx7ilYkZOMntigqKTAbjPuO1KAefQdaaGJ69RzTsApQ7j1GAGggUbzTmIbORkd6TY2RYIiOexyfwpSMcGnMc+3akJJ/HpntVXsLYaFPrSKGXoeDxSkE9BgkUEAKAegGKTHZjAN+SBmgEDP059qVeBxwoGKUjFDCIgIUn9KQkP2yQMUpXA+b0zUbAqRjr/AEpk6jto6dulIQOB25xTiSOe4wRSMCy0AN3YyD07U0gDtwaUoee47UFQBxxjikitdxrfP0pCAvB7nilYFWOB1NJjDeuelPQm7YhUj6YoKheTyBjpTiDgn86aG3dupzQAg5U+pNNYjd9OadtIGR3pAA2M0AIVJzjuRSEANxTl2suaaVG3J7HI/GgbLkQG3njjinBs9O/NIpBYUEYJx+FJGTHRkgeoxke9ODBeOvekbJGBxxkUuB+dG6HZ2sh2Swz0oCAnkUhOOB60ZJft14qRrXccUI7UgOVOODinAk8E5xzQVBP1o9SgVuc9qVmBTb3zSKB9OcUgBYjI4HWqsHQVAd2D1p4ff7DoPegkNyecnBoUYYn04FD1AXAI9Mjg0owWOBgYFIARjvjrSgE856mi+gdQx75HWlOBx6jNABOfQjH5UAgD17mjZABOSAOp4PtigKT1/Cl4HTggAmhiGxnp2oTHuKANufalwGxg0xmALcccceuaceAPcUrXEO4yD1/rSEgnHegIeCTRuyn409wY4JntS4BxmjJ9ee1AYvn/AGelMOgLhWFLjI47jIphA2n1HQ/WnjKjn1pMBSMLgUoYBww5I/KkDFzz3J60m8nHGBnmk9QFBPX3I+lOwR17UbgPc4pGYqAQMmmiraAQGx2pwXAB65pocheR0605WLcnHvS2BbiEEcUoIJBI6cUEkA+/SlU5Un2H4UhbiNw2Rxn9aUEjjj2NBIOD2peufrgUAnYFUHp+NA4U9ucCl3Anjv0oGTk46jigeqDAJP4GnBQevTOTSKoKnsQuTQGK9QH459qLh1AYOT15zx3pcFmAppyWBH404AhQPfrVML3YrIASRx0zQR19M8U0LuzwCcEj2+lKpLdO/NGhI4qDz0OcYoKBR1y3NCsNmTxkc+1KwHPbHFG7GxpIOCKcwPB/OhRkelGT6f8A1qWw2IB196UqBj2HNOGBxnnrTQfm4+lF+ob2AYHB6mlOMYz9aY+4YH4j60uA2Rng07Ep9Az7Zzz+VDAjGRgEZHrSuwGCPXFMKndnsDSSsPd2FORyDwDkUu0HqeDShcAZ9/xoXJIz0xT0HYQZLcn2FPwD07cikVRgA96cMD24osMYVy2fypQpHA7d6UuBuPUnnFKM4zQyBqkocexoYllz0wc0pAP1zSYPOenIqdADcFXp0PNNVxkDHIyaeSTwO5x9RS8f0oGlcacN+dIoBwOzZzmlZRjOORyKcSB065p/CgsAXbntkc0hG0ED1wKTcGxjv0p68dT60LUpOw0KGbAOCR/KgDIHGM8ilPy/hSsAV+lNi2EIA+lOJ4OfoPem8gYJ4pWPy+9LYGBQgAY56gCnBT3GKaCW7YpQxLD9aaBqwKAwPGTg4pMBvangAZx3FNOCSelJPUPIQ5YZB74xQIyMn2BFGSPfNODHjHJxg+1PoSICAufofzoU7Rz64pASM59M0rKCeBuOBii4ASSwx0Bz9KQqQvPenKSAcilOSoGPrTHZvcTOV96TA25HrSqBt/GkwFzS8x2EOF+hFOAJUemcUioRgsBg9RSgZV8dRx+dMS1AfLwKAd2OeaCue/OOMdqQEAYAxilsF9LChTu4PXgUiZx8x9s04Lj3IIxRy3NMXUMEMT1BGKRslcj6fSjcVGMUNkDgcE5P1pW6hcCeefYUFeBnrnihiAoz6n8aXGASDTvYNwIypBGcmmkFOAOhwac5JUAfjS88Z69DQVZdBjAnHH0FKgLPk8U4gBh7GmgBc8c4GaTv0J1QBgMDGAemPSkKhfwpSoB9s80qgFiPxpgIeWGByDzSFS3NOyW+tCqT35Ix9Km13cAIAUA/WkyTSnIIzzxjPpmj1z2pqzAbgD696CCAfQDmn5G2msRnAHB4oSC7WwgAHQdufekVSw49TnFPIx05oDYBHqMUr3AYSd3bjvSkgfjyaUYAoBAA4yMcVQDckZ9+lOGWOSehyfelVSfxoP3hg9D0pPXQNtRgU7eKCp5/Kn5O3IGQOTTCSOOvFG4brURcl8MMDr9fakJIbP5U8A9xtPcelBwCPQHn3FMWysCknkcdqQHLc9CaVcJnA+goYbWGO3NJoeiFbLdeMZpojAyOxGD70oOOPendOR+FFx7jRggA9+tAJCkfhSlSV+pxSMp2mhiDGMjHGaQKoOdvPQmnZCAkg4yMYpdwORjntRcOpGFy2c/Slzhj2zSkAru6imgk4PY9fai4eY7ILZJznk++aRifpS7i+TnB7/jQSCcHtwaW4CFgMH3xQXydo4OCRSMcZHr0pVACk9SetJLlQ9wBKrk9eOKUgHjPrTHJA69f0pWPT9KAY4/KBzweKQpkcflSOAaQoR/s46/N3ovdCHjBGPwFMCk4x2zihVO7rxmnMxGMdqq1wEIKgjvQSSv6UEHuc0Jzkn8PWlZoAJAx3Ipcgr+NNI3fQClJPp1qgHZIz6HA/KmDj8D/ADpwIPXrimjnPqOKWwBuHOegFJvByemODSqDluM4NOUBQRRZIBiqW/CgKxz2PUUoYD86cCCQe+CQaHoA1UFAXdnsM0DPf1NAYhgOgptgNIB9+xpVOTnbxjGPSnY5P60cD7p9xSYCFcA57UAAr6ZpQwXg/WmDLn070LUBwIIyRnB4o4BHHHb2pACeB070EYXr0NF9RXEkYDgUbyM/SgAnHpyaQ5DYPTjBo3BvqGcLweM8UFzu6Y45pAuXJz9KViOhHFK93YS8xANvXr2FG6lGN3HpikZdrDkHvmmx7iliOPXpQQOfQUbCVP500KR+I/lUjFxnBPJHA+lIFxkihxnp07U3aWOfanfUTHgltv1xTFOWwTzjindP6UzYd5I7cU0guOJ45GD39qCwOPUmkwTjn60MhHX8aYxQwVsEeuKQqOnqaDgN7jjFKFznntx7UA9RCoz/AJ4p4GaYwJ5NIWIOPxoHawuQox0U5GKQYBVsU4AMMg9KGXjn14rO4hC4ZuBx2pApLUAADJ7mlGCxz0xTTAQr8p9uTSBduMDjtShiM4GT1x60MTtHuaa0F6iOvf3yKCAVPOMc/WlGOOO+KNpVs4znp70J31GI6gA/nTQuFwOe4qQj5jk4PpTFBHHpQlZA+4Muc8ZGeM0gUAjjgHJFKwHfpjAzTsA4PqOR6Gk+iGlZjAQuPypcE8+tKcClBotbQQzJ5AHvQVPPOaUsVz35waViTk/5NC0AYQcYx16gUAZ57EUpba/tn9KGYnnGOOKewMapzkdqQ4bnBXGSDTsAcg885+lKrBcD1p9RoTJbGPxqIZLn0qUgDIB96RmJxx/9epuFriMD26nNNKnaOeDxT9pDcHBI5pAD1oSBjSuB1xSgbuPXGKUKfzFNBK47GrE2AHSkYHd144ApWJX8aU4KjjBpbFaWGqo79RQcbenPaj5ivPY8UmTxxk9TU9Rbign8elAAHPXNN2EnHUHilYEd8d6q2lhptCMAenBoCjgdqCoPXv1pWA28HJ65pisN2AKc8nPHtQFzxnBpQSP6UmTkkH60AtAI2n0OaVyAmCec4GKZwRk+uBRkDp07UDeopAGSOuBSAEqCwoLDaPXpTWUr09KgYAgNz64NJkHn8TQRkgUm1Vz61ZLFZhxjtxTdw3en9aUDNBGe3Jqb2QbCDvnuKMblAB4zS4O36HFMJP1Bp7iF2hfzpCCufUA0Ekcnpmgvz9c5osPYCp4H50m0FTnjilZ/QZ4yRS7j6UXsVZJDQSrepHIprEY5HfIpS3zc9aMA/jwaehPQaoJU8dR0ox2z16U4sDxxnOTSE47c0tilqrCFC3ejaOufagk8U1Fx196ZKBh1xzTRhgDg96kQiNfpzTGI28d80tgaAMdvHFNYjPsRgU9gAwHoDSBty4HApj1QhXA9D0zUQUbsfUipGUjB74pAQWOOnakhW1EYhs03AXj3pxBGBimkDPB5zkU9xWYjYDYA69aQ5JAUZY8ClyF4/AU3ID9eR0o2C4mQFGPQ0xjnHde9SkZx+JpjHOT071L10HdouBQDwOeKeEIx9acik8UrApnHPOKUbvUzaWwhyAP196AD1x1pRk549qGbDDj8KLdBvpYUnPXtzQACPc0Ablx3PFOZBj3zj6UWdtShhPXtxxSqfXoOtKEBOe/ApcgHnpVIAGOOKC4OQDjNBI3A9ugpVQN23VOwANo6flTgM/jxSFc5x1pu4j+VVuPpYkOB07UY6etNGSB3GPzpQSAM9c0wWpI2WUE9TwMUxmI6fQUpP/16Q53EHGBjB+tK4hQxb6UuBgKfXNI4CLk88dqVlB5zip6hsOwBnNAUs1ISAOBnjinKCPyzRYej3EBJ59RzQykd+B1FOwNuCenNDHjjoDVWB6iCTkZpQoOefpSkAAd2xzSEgEHtRcbAkDPFKhLKee/FABPJpG46Ub7EvQeCC2O3UUjRnt1BzQSRgjg45pVJTjPFFyr6CgZpcE5A4pCM7SPxpQATRow6Crz+WKagI4znByadkHGPWlCktj2osJiMN3HoenpTmwQewFBJLDI7n8aVgdxHbtUldxApbHPWlC4wB0AoBJUcdufagkKpbOeMn2oIDGeacoLdT7UgYDpyOtKQKp9i/UQq2cngdBSgZwc9RzSLksQexxTmAHT6Cp6kAoA4PAPWgEBsZwcnFBAJ65A60q4znr/WqtYLgzbB0+tOBC89MimhScZ5A5oPy9uCc0t9CxcAGgjJx6mlDErn1PNKSeMds5oimJhgHPPJPNICCcepwPegEHGB3x9aaQQT7dKdrjAjC9OoyPpSoTx+lCklMHr2NKFAwfw9qZPURj0OMjNKxwxwKCQuABwTzQSBjBwe1TtYe40YGfU8ipFcMjKehIpjAHBHbmm7QrdeaavbUTutiQqCxPckUbSn3eD7U0DtnpTgM4/M0MaYEndj2oAx78UMAwPpQM89jxnFLpcSEBIAz0BJ+uacp5Oe4pCM4BGBxSg5XgZNEmCWzBgBzSEZ69OcUbSOpyaRjii2lh30F5HXk0pIYDtg/mKYhbkkcHgU8lgvA7UPcNUJnLY6jtSkgrn3xSKCBkdacGJxk84xxQ1cT1EGBnA6cmlwe9AUDO7jPFHC/lTsF7IT7/HpTgdyn64oBHB6U4oR2wetJtiGDByCcmlxtP1pwALc0gBDH9KHroAhU7hzt70FAuOQec8U4kk49aRUA6c4ppJFPcEUjPPfIprLwcetPIO6kJzjGOuRRckTJyAO3NCg7c++KXAIGPxpxyE67cDvUlITBGCTSMCMY5x6e9KGJxxwBQihV4PsBVIkUElfr+lIAUHAwMnilUlf6UhJ5GeOopj2AKOT60A5xnkjpSkFcDHvQoIpPQQMw/Wg4LYH1HvSbQcHv0oMQfrzSbugDkH6cUpwVHHJHNDAn7p78+1CgB+Pzp2uAi5C+1HQUNk9OmaVchiMcAjNPoVsISWwAO9IpPG7r0NKVK++Tn86Fwe/XpSRIoAJ69ORSEkcUh4Y/wC0MGnAkqDimA1RlTk98fSnEY+lIc4Pp1pSSQSBnPpSQXtqGCFHGOOKauRnJ6nNKhLkD+9x9KTgqceh4pX1sLd3FBD59uaac/NjuMClOBnHI4H40hBXPHvijbQYoIBPr0pRxnnNLx1z9aQrnH+c0/IFqGM5xyMcUc88UIrAE5GfrSKSOe55NMAALcUoAO3J6ckUZCY9aCQOO/8AKkx20FwAp546U0EcUq4K80gALehwKFoIQc8dx+tOI6D1ppx25xxSgnHHpmjfUEwLEZx6cfWkznP6UuSaCuR7npTACQF4/E0AZHPYYNOyTk42knp70xgXBHHNC3AUZZvc0AHdt9s5oJPDdxSE49ql7gkLkHB6+9IOTx2PHvQWApQQE6YAGTTYAzDj170gBDE+vP0pAoIJ9wAPrTgobB7ikrbibAHHTvxSAnk/jQpIBx26UAhufXNPZFdAzuUc9KTd37HoaQ53/wBKUAFfUdKYugvmAkA9aVcc89qaATj260oAOfrkUAg4PSkOD9Dg0u0HOPzpNoA56ggilYBWIH144pAV25I6jjFIDu9j1pQvQg8U3qCFOKaxJ96XAA55JpAM5IPFTa7uFxcgj1pSSc47/pTCMMD0z1pygjGO1IBce2e1NIIYjrgZpSAGJz1H4UFypzweKAA4I469aapB4HJ60obK/rSGMkj65qwY5iG9qQqD19cCgAlgOv8A9ejaDz9cUABYgLkAemPU0EgnpjvSghOeoxTcdTu6nijyE2GCTnPbJ96ASc+3ygfWlBz2puCMMMnBJx60BbSw5vm6DsM0A4znt0FN3EY9adk7R7DA/GlsCQgwaVshR7U1gU5pSDI3yjPGTQncfkCEKeenWnAEEL36GmFQG4OaUk8eo5oYA6naV65FLjaPrgGm7snNAIPGOvBqQvqKCO9NPPH944FKxBwfUU3kc+vSqYrai/Qc0MoJxn1xT1A+hprDDH07Uw6CYyfajaT+dAJBBxwRS7h8wAJqbajGEnIHcHNKwAxnnH6ZoCEfNndkClALZI6Z4p2uK3cQkevPelAzweB60m0Z5GPakUH14PWpVtUMUKOfYUZCYxzml2HoOoGT+NMCAZz8xyKq10K9tgUZPzYOKcFK4HYD86AuMj05pd4OO/HFGyGJt24HU96UDAGfxpjN0AO7Bo3At8x7fnTFqKQOOenSgZPWgEN7gdKRgB7g8VKdtBjsgLjPQYFNOQcDoRkUEAL9eDRkjOe3FK2mob6ClivbnrSbi6g496M7u/FCgDJ7UJdAEIB4pFQgZ755pQQzDHHrSsSOhGCeab7CQmAcemM0gPynvzilzjNJgDgDuDSH1F/hxjB60m0bvrSk4ox6dxQPcaFJ49s0rEY/HFGdp57gEUMN2R6/pVXEvMTYST3xjH40hUlfxyKVn289yBmlLELn3xStqA1QSgz604kMxI78mjJPHYcimqAV44pdQ8hAp6nrmkwCc5zgfhTsjd9aaV2dvlwenaqYbC4CgUpwzDHPHNNzn3yKcFC5Izj+EGjR6AtxirgYPpzSMuRjHQ8U4EHORRg7QKGV0EUkL75ApCScgeh/OnFDnI5ApuRgemaOoru1hDk9O4oYlSfUgZpxIVyDTWIPtmmPbcRAF7e9KSCuew5pCCOe/pS9FB9+RUNJskbgnntmnA4bAGcgn6U3Gff0p20FwQeVoKV2IARikB6nsTilYg/zFNdCMgHHvTTvYetrCjA/A8U3eQ30o39sZoK/Nn24pom7ELBlBFDMVVueM/ypQMAduaR2O4n1NOwXAgrwT70ikDqM4pcA/KSTg4NIcjp+NA2IRhcY69c0gUjPc0oBBA7ninbeuKVwRHtwKbkjr361KcDPFMIG7HXjJpkiAZzmkCBmOe+BTsnBx34IppO09M4NLqPYANrfXOB9KRWKt70/AOc9elDIF5zg8ZFNofQQMPzOKaVDfzFKAGOM0EFmGT054oTsF+40rhvQdfpTWU46U4gtxSkH196Vgv0GYB5HXFIVBPuOKUjgYpQuOT3pjb1Iz79h1pwUDvSlSSR7ZpCm5aSZD3GlQe+TRtx175zSqgz9BxS8tnjpTZS1BVB6+tRqxFKM8c0Nz14OOKV9bBuhjZLY9KBxyOBzTyTjGOAc/nUZBGfcU+gthhyxz1GMU4OBnjjOaVUPTsBxSlAVyPXBoegrXGOxZQR2/M0gOOP8ilCg8jpQDuwPypWtsNDckA89DTQw9PenAA545JpcBePWiwupGclsnjjpSFQT9KkIBb8OaQDHIGQOtG5Vug0oTj9aaEC5/WlKkcdqCoVQSaUthMuxsdvvmnq3cn61GgycfdOM0qk7sgZz0ojsZydrE24DpSkDg9qjDbl6GlGT9MZNK/Yqw5RhR7dPenjHfvzmo1JCgj0oLkL7Yp3V9Q6D9oK+lCoWU5+lIWJxx2zSqRt5zxTuPoIU+WnKDtGOtKSPzNKoHrUqPUeqGRknj1PWnFe59ePalChV47dKTdnrVWH5Bgr04yeBQRlselObIx60DLLgDFMTAgLkmkALZI9hS7fXn+lLg9qnZiEABx2xQwIGBSkE80u0nHce3anoAIBzlvrQGBG1evf60jL5ffNKqEDPfGad+o2KQGbJGPSl5K49uvrQQzfTtQhyvJ4NKwPuBjJ5J7DFKQR154xTi2Pr1o5bjpxUhuNA+VRnouKcsZbtQBhhnnFOBK8evAp2srIdkxqg55704KWzQQT059aDlcY78GjZ3BabigH8P8KUAbqaGJznsKVQcjPJx+dNDBhgHvyFxTgDt9cc0AkEc4IPFIAU5A75NS9BadRww2B6Gjg5+nFIFG3+vrTlJ2jHpRYNVsCkFj+lAYMDmhSNpB4Pp3pVz1x9PeqQbq4m4N39vrTsg/ypG4BOOmMUEkL0xSbFuHHI5zzSggcHg9qNgOSPXNKigEk5/wAaQg24HvjNAwOATg9accikKjH0ovoWBBYcdMc0qjLY9uKQKV/SlKgZ57VXoStAU7W5HGMYoLEDjnjB9aQEnPr1H40cDvzUsLtKwAFWz6c/SnDlcnk5ycUgGeSeMYzSEYz26Y+tVYOgoAAPHPUmg8dDxnmlU9j0IpqAjrj8KnRXYheBk9cUAEt+FKFI/rQpPGPl460dE0VYR1IVfUjmmBT1PUDFTDC5z19PSkbDDpxnFV0CwmN3PA7GggjA6ZHFKoCZ/MUoJIFK/QkaqjtyASaUnBGRk9c0DjvwacV3d6oBCc5/SmqdnH0p4AHANBUEj170r2LGsCenFNVCDg9qe2Vzn60qOD15GOKklDC2R6GnKxbjovXFIVA79acQeR6cUbDTuJtK5weB0pTgZ5+n0oUEr9aQN2AzzgVYWshyDCKSKCoPPrSBg2ATyDzSlSF/HNFwTEbCjp7GgDcOfXFBG7GB70AHgGpbBPUdjGe/pSMAep6cj/69KQF98nNOBytOw0rsYBnr6DNAyvI4GePenEKwx971HpQEUAnvj86OoDcDHB7UHhiPalwD9aCAf60XJY1f1xT9oZhz0pME89uRSHIP6CmIcpBwOnPSg4X6UhYDj05pQwPcj1FLqAYA6UgJYn0NLThgqMdAMUPQrpqNUHjPbrRk/rSYxnsMZpyjDfUflRckXhcDv0+tJkjjHXgGkyeuN3A/ClBI59P0oSG3cQgjJ6c5pQQMAnknAFG8gj0PFIxJZeO1DVxChSW4HvSBsYHvx70oz3oBG4D0pgIAWz6dPpS4AbikHPB4yaUgAjnPrS1toAhG5QQMkZ/GkGBjnp0pxG7PbigICeaV9NStb6CAZ+lKp2r7ZoYhcDv0pAoGM0hMC4XnnPpS5BpoGSOORwPrS4w2OvaqYMVRuyfWhl6e9IQMls9cZHrQSB06g4/OlpcQgU9Pu4OacVBxk4puCeM88fpSknHP0qrdR30GmMfISORzmlIB568UpJUccnFAJXtjjNK/cWwBQXPqTk/WkIAzzjJyaUA49+tBVW9Md6N2AgGKUn5ueRgYoKggcfUGhARgkfhT0HswVRjcOpJ4+lMCA59utSEgdOOaQkH8s/WpfkFugh4HHNBGRg8UFQmc9KHJCge3HvT8gtqK7A44pAc5xxjrSAHjPbrSlSxx05ouID2HpwKAoHPtQWwcehobJ+lO3UBrAAjjPc0EbU4POc/nTgAfftQQOGHTkGlcBrA8Y9qXAVvY9Kcpz2pj5OOO1JWACpOSOvakBz+PWnj5OTz7UinGSBkHtT30DRCDnPrQMBfXJGKUMOcdM5pAS35YqR7CFs9PmOaXaCQ3brn0oCgNkmjaQf5VYhATg496UqWzz0OKAMLx26Ui/L/M0rWARFC8HrjinsMAce1NJLZ/SgDpk5xTBbC43c5/CkBxjpkUoGOezcGhSGf6GgBcfKM0gbb8p45waAc8g9eaCQc571L1DoICDwe1IVwCTzzQACSfSlGAOOADimmAYAU+vGKa7A8jp3pWYBh1oYdxyTnNGwCAkf0pQSqDnPNKpDD9KQow49f0qVcEKc5AHam4HToDkilyMke1GAqgnsKpgG/GQOc0DIzkcdBSEAdO3A9qQvnOeNx4oSuLqKABnHJpSCD+GaNoCkd6ASy+9D0BCDLr0x7UDccDPGCB7U8fKpOR6UzJDbehzRfsLYcTyeOccUhXDZ9RmkJOM+/FOUgZPrz9Km4JajVG7jHU4oVR1yev5U5mAximAE9e1A7CEk9R64AoK7V6UuQVPPbilPOcdqvzDW4oIC5pCCy8DnPNNGR320LIT+ApIY8gDgdjTSAPxoDA0FScZ9MfWi+tgDh+OxFHAbAHOKE+UgE/SlzjDDruNK9nYOghI644xR9089SM0gwWOfwpwwV+gxT2AapIUmgjjGe1ByNp9cj8aCxDDb97ORnpTeokxAQc5PXtSEHaMjHfFOxu9j1oZhtOfTml10JGYPf5gaftB5A5pQAONv0NNBBXryMkfhSe9y/IZtIyKeMbRnkAc0p7cZzQWB+lNisNIA6+tKwyzY9eKONxAHXn60gBUZYYAPP9KYxMBOp6UhUdySoHankhj0pDnnNJ6jRGck9d3GR70oBI9+wpwIyPUmlYAgjvSejSC2lxhUjr0JzSspJJ/hJ4oxgAE8DjPrSswHU7cUmmxDXJI4+lABPtSgEJ6nj8aQkK46+2O1Ux20uJu3Nlu3IoLKfxpoYHAHJJyfoaULlc9x1qNnoIQfN2yMDFKxI4HAoBJ+nejHXPemAoJHfqMUgBGfQdaQ54pSxGfrj609tywJJXJ6g4pR2I7E4poBABPfp70MTjjgUJtk9QbC49cmmlyVHtSFsdOTSgjpmqEKCT744pGGCMH2pAc+wPQ0E9ON3BoHa4rPnv1PNIQBn6UMAozjPIox8uex4pXBWQKAQM8etDKT26UjBe4BHv3pQSee4pboas9AXqCTyO9DMCOefSkBHT1P5UAhcE+n5U0rhboCjGfTtQxxwO3BpORyDnuKAS2eeuKYbCFsrn0oYgD2pSoDfewACOPeg4K4z0ApK4aAFHfvTSpVh+VOIBbOTQCSCD3obGlcYQOh79aMHg/exTioH5c0iAD8P50xMTAPuGyRSbtsnHYA04Lj2FIEOSRjA60bBdiHDLkCmt8o69aeFAPNCAM359aV7ITGqw4OMcZxTTgsOw9RTmX09aRshvxouHTQMhTnHakIJX3PA+tKwLc9yaa5AfjnvTQXuObHQc8U0IQD3B6+5oYnqDg9qQE8HuDkUCFIVcdqRiG5PbgUhBbHsMU4EKPpzSY0RtleOvvQBgDPrzTiuOpyCM0hAI57dKZVmxGUHvgmk524z3p33cfrTCm4EHvxQLToOZgOc+4prHPXrnj3oxjGehOBQQTg9MdKVtdBJiEY7UA7ec4459zSkE+/GaQKT9KZQ0qR15pGBP86cc/wBKBlmOOo49qSRAxkIH4UmCAM9qcML1OVBA5oYg5HccCnd3HcaFIYDt1NNAIOT+NSHBwfQc0w5LDsDQPYQjbxngnFNICsf4hnP0p2MnHTnAppBGAeOSfrS8ySPGe/QkEU7AJ+lK6k5HQ4GKCuT6AijYBpOfr1FNGS36mpBgdRkHIpoycj0oSAQsaafc554qQSA4zxmmMQ3QdOanXqVoy1GD+dSKAuM0QsCo4681Js3CqRk1fYaGJ4H4UAk/h1NPVRjPpSEYwT060n3Q/MB98Z9qApIOR3pxQEkg8ccUoYj05GaLXWo3ogxj3FNdCfcHr704HFPYngn0pdUxrVDEwetOZGOcc0siI3K85HNCHDevbNWAIp2mnAA9Oh6UqkbqCArZHPFTa4XsBIHoSvB9s0oAC9aTB9M+tGwHJHTpSHe+ooAyfSlZD+FAIOaU54x+NO+or2GjA/lQQBj8zTwoK57dKAAvue34UPQpIYDnk8c1IR1HQYpcALt79aTADc/Sm3YSQgBGR6cUFd3J/H8KcpO48eo5pWUHqcgDik/dBDSpb8TShQO+c0MpUqM89RSggvtz0GT7UJ3ECqB0HWhQEOTzxQRnJHr8tLg459eaTvsh3BRwTnkHI96UAHjG3+tI3zY/SlLKc57cD6077A+wBTtOD1pYkJ46cZH4Um8jGB82CcetP3Aej96W449xhJK5PBNOOAoz60pIO7jpyaUfMwB7dKLaWE02NGTjilDbRnt0FBU447UrD5QOvcUeo9thN2F5GcjmgBiBx93j60oUtn0GKCp/oKIrqLVigg8EYz1ofo30pCSMe/FAJOR+Io6hsBAXk0uSy+p6YoA4yRjJxSqAhx6jBqmHkAIGBQRu6/hQ0YU4Ix60mSSABx70krFDiCW4HzHpSfTp3pWwBz1J6mgHOcnvSWmpPYRgT9Mc0pB4o3k9PxpdwHHXNV1EAxge9Iyk59xxQMr1BGOxpSx3EdgcGlu7D6BtLbf4ccn8aQ5VsmlyTjH0pdpbr0zgmluxAWoViFz74puD2GM0KTvHpTtdFdSQqGyx7DOKjLOW2jgc08En8/yoLben40kugeY3BZSCM8YFOxtUkjpyaVSWb270FgH+tCWgwOD9cUinPGKcoAwSOcdBQwB46HNO9ibO1xGBGPofwzShQOn3scUhfcwx7jFOK4Y89D1p6vcGhoUn3zSPGeh4PtS4K+3ORSgblIHbmp2QJX0I1XaRnkVKFy+PQAk0igr+NJknkGjdj2Vh20BffnHvQUDYA9KCD9fWhDgbuvPHvVeY9WNXDYYdDyKcWI/E9u1BYnk8etAJDf3c9qV7MFoKGCtwcDsaCxY++CfrQQTn0zSFivOPpTsT6C8jP5UEBQPY80dQPXvQyg/TNTd31EDAHpS42rxzxmhc8D1oYYNA72G7cZB54pWww6A5FAIZfTjijADehAxVIQEAYB6HmlwCwHamgBjnGOAPwpTnj1pa7jTvoAU8jPWlZSM47UgJXIHPGKVSTmn1He6BsbfwJoUg9KMgZA78GkCg89D3oSJHgk9O3rTFGHJHNLt+X8eaViB+IxS2LEwWQep60gbABBz3pxALc9c0FeenXpVbaC8xHz19aUAccZwdwpSR0/yKRDuAxwCoAqXoLRsTcePXGaF+8fpz7UAEse/Y/hQGKn0B6+1UIChPP3T0IoJDDp0NKM55PBPNIASv44HvQ9yrACQT3GMUISPl/GjP3efvEikI4BPApNJ6Ejm4b6cGjcCOfzpDhT05BxSkA4+uDQrbjS1Ecjt0HNGAec8Y6UEYwR+vWlUEk478UXugYgG7jPPSgIB9OopEAAz154pclfz5o06CSuG3HfrSFSWz70obPtninKvYnGevtTAYuB3p5APU9qRhg+xOKbtBzkZ2jNLUbHuAwGDjHpTWI+XHHrTgpI4GeM/SmAfpR1EAYEHJ5zz7UuPm5oGf6ilUE57nBoewDQQ2GI4GfzpMFcd8AAU4AnkegzSqCy/hmmVuNPPzYzSkB+vbpTkAA69+ajYlQOR9aOolpqOGRTRkMM/LwaeuG6nFIxBPTg9aTeohnDZ9e1AyO/XpTiuQMdc4FPUAYPrSVwIlUnPtzTgCPwpxwuT26GmEELknoSRQ/MpMRfvHtg0pIPPtTs5Y7ueOaTaCOBgAZovdBuIfmxk89h6UgGF4/GhwSxA4GeKPudO9UTdgF4IOfVR6mhM96UnG38zQAGUEdSSD+FTa4eYOB2GO9NAIPXgDinKQOv8AnNKGAxx0zmmgGL05OCD+dLk7vbFByecZxSMccD60dAsCgHIHamsSoGBk5/SnDByehI4+tKxA2j86YXG4J9xQFPQd+aUgJk56dvWhyCTxwCAaAvcQtx+HNIU6hgRgAinKAP6UFcEn161OqDcOD7DoKCQFwO3FGPl+h5oAG7Jo9AECgKSRk449qAMLj8aAw3Y75pWKn7pwM44qn5htoIMChGA/LFByowPWhhj6HGfSptcNthQAe2OMcdqaQefY4pwOR146UH5uD170apAIVI/EZpACacMDoMYP50hYjDYHcfSqC3URQccjpxShQenA5/OmBic4PfmnEnr1FR1sAYB759KGUMQcdKRRjOenalDZznjBwDVMW4hU4+lBbGe/Q0qj5Tnk4APvignLex5NTp1GNyQOvfFKQBSuhQ4Hbr9aaoJ/LgelO1gsG4jA7ZpxGfypFUjHrQeVHpjFVuAAbl69aaQVz9KdkcgdR1oKZOfwosAmBu68UoPrwKAQDjtSbj36+1S9Q2WoinPselKFBOfz/ClwAoAGBnIpCw546GhsNgJB59+aQgde5pAwKmlOCvNUAAcfrQCTk446UmCAB3GKCAOemTU3swFJAyOvGaTcAlIw7g464xQgK4+hotZ3ExSxKHFIHB/rSZ+Uc54FKMK23jgcUnZIOoOxLHBx3pqjGc9O1KBliT68UpGefT9aa2GKDjHGaQsNh5zk5GKMhmPpTCSuBiqAljIpDkqR+FIUIwfzpC5XPHU5+tTaxY45PJ7dqQsAxpgcn+Ek5p2z16EZHtRuT0FYhlUjnB5pCuee1BXH0xzRuDLtxnJ5o3YriKxZSenIxQWyTxjB496QktjHY0cnnv1paoLuwAcg445zQCB+dO2kMQfr9aacc+wqnawLUQAH8BTSMNuz25pwUngdM5pcEc9ucUkncLaDMAnGcjsaACw+nNKpHH504KDgnjvTY0RlTQgII+hAFSMScjHqQKQ4GPrxSuluIjJC7iTgDGaDyw7elSE9OOvU00gcDvT0CwjAHPPIpAp25pwQ88Y7UYJU+ueaZSQiqD1/Ckx709lzgdOc8U1lAY4PfrUBYQru6j2oXJ2t0INOVCcevSmbQGJxzjmqV92DVhcA9sUwgnIxj0p5J7daFwfxpjEOAg7c4NIBjjsePpT3XGaQgetLoLfQQAMuenpTTjn0zTiD0FNCg8mmmwtqICS3oAaUnGTjtTlIAOe3X2pCDn2NAJDS2TxznmkILnH1pQMHOcGm5x07UeYbiggZHccUisTk+gGKAPbrSggqPehoYhYjmmlic84wRTmAPQcnrSBSPz5pJWE0xxII6d6azAOe+QM+2KCwPA7U3ALEe/NFitFsIcsuT+NAQNnPQDNOYIGx14pEGR/u8H3pkpJ7gWG0e3ek4C596UKQv40mcttIyDxigTDnjjAPT3pCnpzzS5O7pgUoPtjilYfqRrgbvU9fagAk8n0NOYA5HtTVJHX1pj2sKVzz0x0odT/ujpQWDfhSM2MDrxQO6sC56Y5IxRgeuSOBQG601mKkcdetJsi4oOO1HC554PSmlgPY9KCwZvfFML2AECmsMcdMmkYnkdOKC2cj1xSYbiEFVPqKaRuY844qQk5H8Qwc+1NcA9Pl45phsIADnPccU1lx04HalJzjjBppDFm+vFAhcjb+HNBIIB9Dg0mD+NJjPelYBGJbnOCO1Jgnr0NKqFck9z+VIQfWjqJKzuDqSwOML1NJgIMmlPAPNMI7nnHNMrcDGDg5waTyyRye+DSZIyfbilY7lA9OaVrgrF1AB09aepB+o4FMUgYGe2GFSKAcY7nBoZDVxQPUcGlOBn0zxSZzx0I6Ur8n+6KkaBGAJz64pxBOfypoAGc5yelCMcfjzTTFsOIIwByKfgnPtTM9aBJhh9OaW5SWoqqBk+/507OeegpvJIJ45p+4DHtT1sUhGBAwPbmnEhVAPNNZs9O/FOAB570R1Worj1P6ilLAcY5NMwfwpVOWzTYbDlAAznqOaRQAp9jSAlFHpgkkU5uSfaltqDHEg9+/alUqvvwQKiBIA9e1SEA8HpT3EBAb6jrT1Yg9ieMn61GpIyT0p6tmpbtYrqmICGbpjFBUjoehwacB3xj1oUZ3dulVcWyGrGSfbFL5eVz3yCKcCB7U7pjnvU7ah1GKCP6UqxjYOOcZp5KnnHGaUOOcdzkVSENMZxgdQKQwkMfQ0oYscDjFPVidvqeDR0LGoAvb6UgAOR6cD2p5ADZ65FGQueOpqbrdC2GbMDkc0FCTwcU8EHrQQR1qriYKpxz24NNQZ46YJFSbhJyOh4H4U0oT069qLJlCj5eRQAR7ACjAPHfuacQd3TtzSewrpDAcn+dI6g9PmzTh93p35pQQMHr6UJa3JGEEL9KeAevqM084Ge+KRMjHPK9DVIbGAkMAeuaUktjHp09aco3jj60AZI9vl+lS+hV9NRFXO04yR196TyyevrTtrEqRwAefcU4kA8jJOTTewERXC/pTgfnJPTAxShAcdzQVzgdAMgU15kdRoAbntijywM4G3PWngjGO+Oabg/WlfUaQgAGAO2aUk7gPQZNCqePrmnNGTuxwcDFQ73KWwxiT9e9KCPTPGKNoGMd6RVxnPTNUtCdxCSVx9zkcfzp5xtyOppQAoB68d+9KqBl9APWn1KW4g5xt7ZzQAT17dKUjH4ninbSuR1OcDFSTqMAIye4H60rEZ6cjqf8AClIDL3znJx3p+0FcVW4dBgwuSORnijAGOfY0qqBwTwcmgpnA9Km7G9rCOwK4HUDNBfZggcAcUGIB+vGTShR+XShC2Ywtv57DrTkAHUenNPACcY6jNIoLMPc0eQMTaV+tGCuTntTwSOtNAJpX6lClR07kZpMlVAx1pQ5Gc9qCM1SaFuIQB35PNKwHbuNpFBXb26UD7oHUmmncNxpGylDDkkdB+dKSTwfTilK/Nj0H50t9B2GsuVAzyRzijado/OhSZB14608nFPUlajQNuGwRwc0h5+pGBTi45z0HWkxn6g0rXRQgUn2NAQDocjpTyA1NwVz+dG2hNuohJP16Uu3PA/GgHPT86M/4UPR3FboGMLz1pHOAcDoM0oXpgYPelMh6ZxyD+VG4DTkAAdxQoA46c4pxAPHqMfWmkEqM9TQu4CkjdxzzkUoBOGx1NNK4x7UpPy0+pe4FcY59SKXIXn1o2/MCfqKT7vvS1b1J2DkdKAfbjoKdgsp79DSY2g8Zweap6BYFyM98Dn/61IWJ5znPFOUllx+Qpo5J7YFLrYdxqEFuuRmpMEN/s8Cmsu4e3SlBymPfP0xSe1yQwAeRz1NKAVbjv0pCxB9yeaFJL+gJwKa2AQEjvQCTwB060Ej5T2I5pcgkn8KFsN7DckcCnFdueec4FICTz+AoAywz2HNPqK9xCMj3peR33+hFGNzfU0oJLc9TxSbsAFsdemMUnHPH1pTgk4HalUjnPehANBxQzYbOOaAMf0owQf0pbO4AOPl7YzQF9fXIoAOR9KCSQRnntT8gDG3nuuBn1oIBX360u3OPrj60m3HNF+g9xCdq4PPTNHBQg05mBpoAyD6ZFF7IQjZXp9DSjlT7cUoIOQR06e9IpBxxx3pboaGgE8elKR2B7E0qgN9aApzzTuIQMyggnr6envS5O4A9CKUADG78KQgMMdyKYACSf0oIwSTxxSA4+tAIZQeueKS0AQnOPpTmIPH5UhXCnpz1pAgP4Hiiw7gqHcp+o+v1poQA/UU44j5/vcjNAy30JNHUHoLkdOo7U1kB5zxzTmUg4HPFG3PX0zRsPcZuA6cClAJb2xmpGUbfrSEgdOwxR0JGMpJwPzpoJx6cEZp4wVb6gUMe2M8Ut2PcYqADA7DpShc4xwMU4YXB70u4DGBxjmnYNhgyVzjNB5pwJGOOM800nPB7dKYtgyXJ98GmuxOQOxFPwR/WggnmloGowJuHPWhQUGVGOaeOeeuT09KMYGR061LvYBoJGcjPFGA1PHbIwaXcZG3Yzn170XsPToMwRn68Uh4PXPr7UoJLMGGBng+ooJB78Zq1sLcXdg/TBpCc57ZpA2Mtj2pcg84wPWoAQKM46cUDLYHenDGeaTkMcc9qqwtgIz3yKTYDxnAxmjBOew7UYIbA+bmhaAhOd2M4pUUnH5U1hv4z24NKXG0Y4I/SjcLikknOccZpQPTvTSzM2cYPWmF2IxnJxTt0C1yRsFc+uaaDhuvy5yaXkjb0OM0MAM/nS2QxGIOT0ycU4k56cHg/hTBgqcjihSBjI46Cm9QHbBxn5ec03y/mJoLn8TSqwPB6ilcPMRSWXgc0gJOM/Q0pXYevU5pCCG5Oc80wWwoUBeuBSEjaD0zwaVFYdsZ/pRtIwOCd1QxIQZOfQnilKn86UIW5BxzigKd3WnuMZt7fnTiAcZXDZz9aUKQq45GKTGOaGri2GkY5pwAft0PFAGfoTmkACgg85/SkkMRgCcDmgKQMdOMUoG3genFIGIwe+MVTQk31FKgZHel2A8496aQCec4pwY9MZ7U1oMZtJXPY9aGU9+4wKfuzkdMCggZAByOxqNE7ARlQceo5FOYEYpCoDUFjwT1qrgnrcQ8sR7c+9IEBbdnt0p5AbNICCce1K2gAqgcd85pHXHPalLHd0wRSnB684pXDYazEse1IQRnjcTTj0657UhyOfU8VVroHq7goLEAHgdaQKDyOM4pwwOh56UwjB/wpvUOgoQDPr0IpWHOPbFNBIb2ApSuTkfQUmNCE44P0xQSC4HqcUDLMPahhtUDrgVDTe4gLA/nTASTnHJpygDBA78+1IAA+T8uDVJO1ht63DeS2McUn3fwHFOwBmms2D03cU9SttQJB/KggjrwCMULleep6UFQ2COcDn5qGJdxQxHHrkA+lNzn6A/nRtJQA88YPvRjCgdKd+w3ZrQQKOQecjikYY57jilOQR/DQEDd+hoJ3EU8c0DKt7UpXCfjkUhJX69qXUEKRuXHTkmmEjOO1KziPknGRjmlVSc8ZI9Kduo9xpIGPzNCgg9fc0vB46U0nHtzSTvoUlqOc5GehzxTSAKCCeSe2RSDPzGna5NtbDtwK/d6dKCoXvn0pFGeD3xSEA/57UXB66igEfe59PahgBwDjIOKTkZz2oYgDPp39KB32ECY784pGA/hpS2G9cigDGaluxAiqPrjoaTJ5xzzSsSOOfY0DDdO9UVcaZAcA8ZoJHb8adImWx27UzBA/nR5C63FAB74NNdyBj0pxQj8aaADx0pW1Kt2AMeuOKR2zxjqRTioZQT0FNZM4xzzihA9QYkIMDnJpgBBySfUUqg/lzTipHsCOlFhaMZtBzg0mCfbNO2AAqDghTigEGmTawzBGc+lJtwuc1I3K+3emlT9ccilcaVxrL8oNNOOPfmpGTDcfSmsuVoSB6CZIBAOSMdaYVLDPrzT2BwAOnU0AE/ypghjE9T3pAxbGeM9afJg4GM4NNUgfXGKBLcbkqc9eMCg4HTvjFPyCo44pp4bHTnH0pXACSB15puQMd6cwOMkcHimke/GKY+o0YLY60jKCxHYn8hTiSQNvBxikZAQfwNQ97CIyQEJIoHI+uc0/aDzn0pAoORn3NPcNnqWlBfnpzinopDdT1xTYmHGfXmpMBnIB460LYnrcQ/rnrThgr65H5U1gBk9zzTgNrD1xQ9AvqGwt3welOCgEjrzxShgV54NGTwQOvGaltrYoCeCOnINO2hAT68U3AIPvTiwYYxmqWwtdwXIXp9fagYHzHtSEbmCg9ORQDn2HSqGPJB5xjuKULtwexFNPKgelKMlTntSWmhVrjww2/rSABl696aUIJI608H8gKV7EiggjHQAflRGc9OlJx+ZxQgJ4NPQq9wJzTsZpPur8ozggGjcfpRsiR2SDx0oBG3n3/SgAFevtShicDv2qbahcXgN7dOaUtjg9aaxAI+mRStnggc9h601cByr3JzxilBJ57kZNJyrke1Ax9M8ZovdD2BQRjJ+lOBP3elIcLn2604Dc2e5oWo+opwM4pdwD57k5+lIoH496AM+3NDuthb7CghT+gpwIYDPWmFQcexzSqR2H0/CpWi0EOUhccZwc/WkCkYBOTzSkhmJHrTsEU2+wCFT0B5HINKMcEcChSTwTyelKMjI6c8GgfQAtJkZ/SlJIHvQAGznuMU07oNgJDrjOD2pAoDY/E0oBUHJzkgj2paNtgQ0cKeaFBY8eueKUEBST0/lQRu5pBqKuVxjkHJpQevvQowRz2oUBu9Jp7od7oUMCwyeMc0m7GfpimqpbPPIzTgAPx/lVPYSdxSDtHr1oK44HNA3FunbFKcAAepwKEwasIVBb0zSrGABgdsYpCT69KcpPPr0pA1YTaDz2xx7UgYgnv2pd2OB9KUgDtTaC4woA3rzSup4AGD396Mk4xzmlJHTqc80rtDeisNCAdfSnKR/FyaMFeOpA60EHvT0SC3UaXCnA4xS5J4Hrke1AAZjxn1oUFc59cUk+gkAGMdvemlmY8c4qTaxUHv2pVQhc9yMU72ENwCPQ0EBec9TmlGBSMQuB1OOPei1gA5DfTihmAXpSqc5+uaQMRyOnakr7sBATu5642j6U5Pl+vYUjMS2fTke9AyG9icULUeo9ADimhiM+9LyeaQ4LcUCEjOGbjrzTw4Pt2pEAU4zkDoaRULL9D1oH0Hht3AOccmkyFXHQZprHBzTmJZeOPSnawX0AgntjHb0pCSBgnjvTuS1K0YPf6UbBa4wMNxAHFOJI5xgE0FAPxPNIfmz+QpsQoYZHHHWhsA49eBQQNuT9KUkbfTAyaV7Ia7iAlunrQuQx78UgBXOeMcmnYC/zNJ3ew/MaMEnPU+tKAP8AgPTNNGDxjP1p5IHPYnIHpTduoWEOD0/OmgkqSR7GnKBubjigLk02MRgGXORlc4oIDUFR1684FDcfjTE9AO0gjHJ6+9KwBXAODjg0nCtnHalwD9ccUEhg8e1IwKqBnp1pSxoAI96XQaEjzu+XnNAU/WnAfn6CjII9MnApLUfQauOeeo4p2QWJPTFNIIII+bjp6Ubs/nT6iTsABOO4xmg5C4HHelYg98gnP0pwwT096T0GtdBmSV46nijaDjJ4yD+VAO38aCpdSR0ovcm9gIIyfyox8vtTiCFxnPQ5pMKW9qoL3DAG09wM0gOeQKUDGPzoOcDt2NJKwCAfePTA4oUd/TrTiAxP1pisTnAyOpotcG7aACR/U05sA59sH8KCASD780gAYYPY4o0AFYn2pGBUccDIpQCB0xngUN29QQDQw2BchiOnFIxyw9qcPvcCgoDke2DR1K0tYYyk+/OKUADr64FKxIxx16+1IoKnk5IpNX1FsAGG56AZNIVKkcd8mnud2DTWYDrmmtdxAoyvPrSgDA5xnj6UgBJwPxpWHNMa0EJCrk0jSB8Y4xw1KQTnPTvQ6A9s8gUtB7jSpODQoJ7ZxxTj2780oJ5Hc81IuonByD3pMg89xS5zx6UgBJxnrzTWorCYDdOvQ0YI9uKCAPx6ilAADHvmnZ3AaxJwD7EU4kYwOuaFBK8885pSAPY8k0nfqA0qW57ZpQCcsKUED6ZzRnuPTiqGtNRAM8enFNJJ56dhTlJPUd+aTBbPHXpQtQuJyc+gOKULt74JHek2kU5Rnv0pMV+owgnnqe9D5CgZwcdqeWzkHrTQc9eoph0BZBtH6/WlYg/WkYAg+5pAhGOc+tJO47CMSD7enrTt27bjjk8Uixg7iepORSjAz7c0krC6CAHn2zgUgILYP0/GlLA4x7k0bSM+4poBpY8frQCDx605Rjjr6+1NIJxjkZzQrMm9hSCDn0pWcnn8TSg5UZ6jik2kLx0zzUlCcBenehecg/WlyRx69KTI9ee9O1kLYQKT+FKEIyM8kZFKcnHoOtNYnHtjiqGKW/4DnikDZ6HpxmhzkgE49KcFwP8Ae/SgBpAPb2HtQFHB9RSgY6n86QgnIByO1T1sAEkqfUDIHrTeCePSno2Mg/QUvIPHNUAwZHPpTmGMc/UUEFc8daazEADHfJoACvyge9KFLA85OOPrQBnLH0yTSkYYdqTDqNKYYH86VkxznFO2Bge3c0FcIR+FC2DVDDznIpEIPbnHIqXIHT0prRYyQe3SjqK3VCchTj8aQkDkDk9aUkFsjoelJtGRnt+tLTcYmSfbnmjABBzgnpSnIy3XnLUuACBkA4yabQLzGg9f0oZyOPUnFHXnsTimkFiT0zUgOJA6mmnAzg/SkCArn8BSlSWGBwRg+1UgFKg9enekCgcKMgDj6048fjxSbSp2+pI+lC1ARwTjt3PtSbipIHQnIpxYMM+g/OmkDj1pgBYE0E4pNpbrgdzjvS7D370kPcaTuz+QoYjb09qXaVOf8inEkZJ7nmluKwgwOuc4oIxg9T3+lPZiuCp244BqMLnvk96E+g9hGAPI65pQCc9+9BGPpSLlMjPXBNJ6Be4EEc0u4EdacQOcc5OfpSMBtx71VhDd2OnGeKAD69PSlCqfxOPrSDIGepA5prUOg0g9ulOADYHocj60pIGR+tJgHI9OtDAAoOCe9MIxwTmnYA59qVlJ4P1pdStLDSxLdPrQxA5zwTQAM5JyMYNLgNnpxRuPTqNBJ4HHHWhhjH0oODk474FIpLAE9Oc0bB5Ccrx2xn8qUBSoB4UHnFKMleD7mkBI5GMGmFtQBAYntjFNXjqc4HNPIDMcdPWg/Lg55AOfpSYIZw2ffpSK2c857UoXaoHTtTvLAb8zT3E9GMAB+nahyCvoccVJtAyfypu0DHryRS31C3QbgNjjI6ihiSfr1pSQq4FKWBbijYWiGEYx7dKQqH/DinlQGyO9AO1sDnAy3vTv1KS7jQgHOaQqR05OOaUAjvnJNIoIo1FcRVDHJG4Dml25Y/mKdsKDr6n86aWDDJ//AF4pbjTVhrk5564xSBCMHr2ansobJ9TxSdAefrT0QvIaQB2pAD+fNOK4PtihwSpGM4FNBYjYkNjqKU5Vc0YxzSgZ6jk1NkONr6jQ5z9aG5T8eKc5wSMfMMDFKFPY4OeKYrjA2FA/yc0EdxTiCOnOKTI28HkGgY1SR7E00gheTxTxhj+dNYiRVAHGCc9zQSwyOo69TSDBbpQRj+tNIBYgd+lAX1uOdgOnIpCQ3OMCggYx3yOaCAOD2H50A9RjfNj3oY9s/SlIAwcfSjAK0D0EDZ/GkJ3dfWlU5GfwpCRgE85OD7UIW4AYx24poHOfUc04EFc+3emgbcketLoUIVByR60hH/16e49D14pGXc5596aRL3GFCTn0HIpDgjNO5JH60hXk46ZpX6DaEfkdeOSKamSx4zxStwrHGRxQF3dOKEJDdoA69+aTqu7uOPpSk4xzkd6aSRk0dSg6ZBFRkkYyOp4qRm9fWmlwrD16ipW5G5ajAfvgDk0oyjZHShABgDnvT24xx3wKpEPugDb1J6Y6U4qQKTaOg455pwJPHTHWlLTUaQBScAd6FAKr78igKQM0EEDI6A4zQ11Bajiucj8cUAHdj0FCkjBP40pIGaSd7Fb7AACwHtk04kHoOR0pApb600OEbOM81YWJEw35UoBK5B5FRq5ZeO9OBO0gcelQncav0Hkkg56UZBXI4zyTSEg4pSM49AMUJDWo4KC2fSgNjpSKSeO2MUrE5/Cq6jDhVwvTAxTsg8mm5AbiggHvxR0IFxx6DrTiAQOKRcg4Y5PQU8EAc1KGhCcsODtz0pQpDH0OSKCQ2AR05PqKUcdPxpXewdRQAnXnmmhsc9vSnDnA9aRgA2R34/KmNvW45cduAevvSbsZOMHOMUIMcZ4pduVPGDnGaPhQwYAdDyaUDC49BzQBkgAdelKpwpFPzJQEEsp7jkUAg8g5oA2t7YyaUHbz371K1VygBIYcc04EkZPakBLL6EGggnjtnNPYNh4wDnrRgEcn3ph5OaU9f89KHrsSrdRSSB6nGKeoAYHGfamgnp2PalBA568cVSEKV29O5yKaQQfQ5oDEHrnJyPanZHJHrxSv1AGPTHU0u8njuOtAfORnjAJFAHrRa+40IhyM96VCRnA+lLgdaAfmpN6iAcfjzmjBC+uDkUp5P14oIz0GMdamTWg0JvIY5/8A1UcH6mgdOeaON3StEO4oQBcd6CSzH8BSK/f8D9acMc4I69aHa2otwweRjgdfamnLflSkgY9KACpwe/FSmOzEUAfUcU3BUnPJHX3pwUt04IGaACrZHXr+VOXYkaSXYcdaQlw3XqakXJ5/KlIBHA6dPapS6jaaDg8evpQSDjHXrSlcLmmoSckj2FUncG+w4nII74waVmyQKaTjIAxkg0m/kYpNBcUHPHfNOKhmz78/Smrl8EHGcUI2e2AfWm9rjvcCCOPTrSO4A6HBOKczA5HU5obAI/zipS7g9BgVgM5+lOCknPbmkQtjJGDnoaCSWweh4oi9bD2Q4EbcUYAzgUKOMn6Ggklfc80+pLS3YABkPqBzT1JTH5ikBxwp5pN289egzj1ote6HuAJPB65pVO1unTmlVAr5J+opCMnryaAtpuBJ/DtQQQBjtwaX+H6ZIoOR1o31E9BVweKaR04wOTRkrnI5JyfrSqd/PXmq6CEA/wDrUgJOMjtmnAE/h0oweO+O/rUt2RVhACBx2HI9aAM8k5zQAdx7DNKUJ4z9Ka0F5CAY/Pmg84Gc4z070o4HuOKVQV4/GmwdhApOewxz701kz9O9OOAp457ilyeR68Utb6FDSSf6UowfvZ7ke1AJJyeccD2pOS55pogOmO+elIFJ77fWnBdoz1xyB60E5zj2pJoaEAAX9KB8tCgn39KCpYjvzT0DQUAtgZxjrTQPmGeuMClHPOcHpSgbu1CVtBAp29O1KAA2fbFNBC5J+tKPl56YplpXAYXA98igH09cGlHfB6Um0FcetS1cgQDqM5oAKfTPNKFIIGc54pSAcjsDT6gNAJyo+opCmc57U84GffrQRx05PFJtDtoIQTznikBPU8MT+tKcHgjj0NC5OP1p7oEJuVVJJzxj8qcFDcAckfrSEf4UAH8aNQ1EBBA5AA4J7UEY7jPH405VHPPGaQ4Lbce4pLe4Ow1myOD3pSQ+eOgyD6UrAA0rEFfT1qhDEcqwJHfk+1BZv8fcU5tp7YPQUEZ5xwP1oAQZOM8d6Qgn8P1p2QWwBwACDSbgGHdR+tTsO4ADgHpijaDg9AePyoDE/UjmlGfXAwadgYLjFNJIxmlXtxjIyaaFyMjGMkZHvRrcQBgtOCkD1BPFN25H0pQCBz3P5UN2HsGQT16cUbSpB9elAUnkYGcg0cjjr2oY1qKQOfXGKQ7QRjr3pFG37x7Y+tKAD1FMkTbjk/hQGA7c54zSls9selIyknH0NLqNBzk46EUYy3tijGen0J9KCQOM/wD1qYgQDH60YByPypcj9eKNmDntS9R9AIByMZzyPakAKLxQF2uxHcc/hSBwcEjqKGyeooJKjHODnFIFAY55PUe1LweFHHahgSOOM5A/+tRvoMaVzkgZ4zSAFe/U5p6Akc8e1IQTge/FK1gY3AXk9AeaUAHAPUjNJgMDQyk49hTeoCAnnimuMfpTiD27daQgsvXI61Ia3BSPz6e1KxLLj2pgUjr3p6gNk++AKrYAY5O725pxJGP5elBweR2FIRnHrnmpSswFJBY4GccH2ozu6emaYAy9Tn1PrTi2MYpvyAZndwPSnBA3IGDgcfSnoAVz1Pam8j+tNWYLzEjUnjNKMKPXNK4BA5680KM4+hP0phfoIFBxnqRz/wDWoII+tCsG+lIzE49cc1KdmJijJHPYc0Kozx35PtTVYY46Y5oXduz2607j8kPMZOT3Pf0oChfx60wyEN+dBcnr6UdQHiTOD0OMGmnaTn15phJyQeB0OO9ICAABxk0k9RMkDgN/OkEgPvjNMdgV9OKjYEcA7SD+dUO5MZcA/Xp60hcF8+9RkEn154oZSoII74pbED94L49OTSmTJ9+hqMg/jxzQAD7VK31L2Hs2Dn3pA2Pm/nRgDjOfU+tIqA9T/wDWqtQew4uB9cY+tNLAZ9zSFMHANKq5PPHOKW6C4i4P15P5UrMR+AowVGCee9BIGPpzR5gKGLA8YxikZgWA7nkUjMfTHOaViDj3OKdxtCFy2O1G8jDAkHPB9KahI5z1P5U9VJ75wc5NK9rk3Ghi3OPwo5PQU4jJGPQikJJBx3xmh6oa2DJXg9eM0FiWHcYJpQgBHfP6U0qGyO3WmwFDFmPH0pUYMoPVSMj3poAXnt3pzAqx74pW7BewmQe/I60oO0ED14oUZOaa65IPcUtWU1ccH24xSEjb6cU0puYHuOKcFy2QeADRdPQlbiZB5/CgqRgHrQcKwHY0oBY57VYDWAH0zQowo7gk7qVmzxjrzSkArxx2+tJdxrcQAnPPFOZRgHuSaZtCjjpS7yo4HXp7UyhCCfp0oIB4HelYEAdWOcYoLBOcdP1pdA3QhXjBPejtnOM8U1SQFA4NOZQQfXpQiWIACM4wOopCBzn5c9acAc+w4pCQpb0Awfejdah5gAD7c004PTinMuFAH1pi5OcjocDHemtQ8gZyy/3WzjHpS7RvzngCjl+Ow4FBBGSPpS3G9NAIz9KQgMPehRt5zkAAUpKnnnJoYLXQawJ9qMMcHvyKUbifm4HtSH2O7NGwJ6i7QefSmOc/nTlxz64oAByOuV5+tFh26iM/zfQ0hYAEk4xzmk4LUhUjp6HGfWmJN9BxGSefoKRmA6d6GUM2ByeoNBXd+VCXVjDJOQelNI5pxBC8dcikOefpUpWFuKuTwBnikOCenTmkC5/DkUoBPfHenYe7EZgMcfWhSCvtmkKEqPfrSMuGwDR5CTa2A4JyOBQcAde1KQR24pGB+pOOtNLUa2EOHUjPUce1DAN9Qc0KDt96CBu/ClexA0t2HcZoH86MbcHPB4pcceo709kVqxpUA/nSKdvUnpinMBwaQrlaNWDVhAAVPPTgUhJPAHenLjcQfpSZAOPbNJ6Ba7Ghs8e1Iwzj1JpWAGD3AwfelBwuM5wOae4eQ0AdB2GKQKR346U4ADpSjAGDRfWwrERAz70FctjpTyhPTvSE4wD83NANDXXjJ/CmuDgj6c1IzE/nk0nFC8x6PcbgnHp1pMHueM0Ek4PYUhGc857ikxMTnqepNAw39KCTTS2WGDx0NCEAQHpx1pAQVHPPUUvIB9SOKQsTwOCO9FrDQmAFXPQ9aVgvHfikJyv1PNIwB6dxzUN2sPcaQOMHrQxUckcjA+maULnd9MfjTWBbnuetPqMuIpGMnntSkk80xQScelSAFfQEjmmlfUyk2gBJP4UoB5HtkUuDgjHT+tICT/I09w2Q7JP0zxS5XBHUEYphc9hmlzjt0PNJJDuKGJz+VLtIySe4ApWAAwOelAIHuaQwBA/E0qgM+fUClYA49xQQFHBz3o+LUBVwX5HHWlCkn05pAQee5wBQCevpQ7K5ezQKQR79fpT2yGyfcGmAgfjTl5APtzQ0yBSwVuuBShwQMcg80xQCvPpzTgML7k1Y23cUZHfnNOI3MT6cGmZzkevSnoDtwBgVL0BWFwD0/OlVcDP40mdre4+X86Te2NvGM8CnoDJQQecewpM7eo5JppJZh6Ypc5weuKLA9BynP0xnNBUEcdSKAwXA/SkJKrz0AyajcbfRDwFGc9cjFAJPf600KSpPt0pxYp0H3elV2QWsCnI59eKUgK1GCEAHbAA9qQqT09aPQPQeMFR+PNAXH06mmgFc/maUEn8+aLJIS10FAx+PNOUZb2700Ddzn6UpJRT60mrAmAUnGPU5owA3qelA9uh5pwwMYHNHWw13EAAXB9c0KCcYPGOadsBbPXHPFK2S3bHtQFwCkZ+lIOAR68GlUYyc0Zy5HvTjcNmCg88cdCaUqDnB4zS4FAAXk96N3cGA5z+FKUx0P1/GkAIJ9aeCBnj60mg2I8EfnQXBQe9PyB0HODRsH14x9KpCYgIUZ9OtBJHbHelKkZx7Y9qChByORQ9NQsJsB68UBQv4cmlIYcZ4pcEcge5pN9Ab1GgY7daUsTnPX1pd5DcjpxSgAjOe3WmhrXQaBx0z6UEA9OpHPtSZKt9Rj8qMFiDn60IGDMBx3xmnD1/GgSKqE9himliy8dD0NR1sMXJJ69qUgPn8jTQu4/PjtmnLlU696a0JYbS2CR7Uvlgtj8qeTkY9qBsB5P0qrhYYoI/DGKNpanAq3tnkUH5W455pN2ENKhOCP/1U3J4yKl3DvyeKRnP3f7pIFDdir8z0GkAgZ+tKF/Acn60EELyNg96dkE/yqVpqJjQCwx0FGCceh7inZAJC8noPegfL06ZwPYU1oPfQZnG0H/JpQu08dhQeegz1NGD16c0bvULAFJcHP1HrSkndwPpS5zgD3pDyvtTTDYGI57880pwOnTHNIBnr0xQoC4PoMCmx7agBnPpSFRkY4AORS8Dey9W5NKDlc+2aELR7ilc9fSmkBRgcdiKFY7R2PehsE4zyTx70IaAtvUHsaDkfT1pDnjJ4HAFG4letG6JTsxd2c8detAYlh6g5oIIxSjjpR0BK4AHt1JobK8nrjHFJgjP0oyW69OoouGg4kJnIweDzTQNzgZ96FJ5JGQT/ADpdpHT1phroMBKrgHoKfgH2z0pCoKkZp+RjI9etKwiM/K3HalV+w45GaCwxg0EAKCOhpJWHbqBYAke3WgjrjjsKVVBPTmhiR+NPcq9gPHXv0oUgHHXFCuQ2cYI6UE549Rk0ydXsIVLd8YGfrSbccju2DShiyk9gKUqV46UmxpAXAwOuOtIAAT+ZpQpKZ6c4pRxz+dSrsGuomN38jQSNw9MfnQCQcfiaNpC+o7Gm9UFugMM4wRjnFJglgPwFKCeR3xxQQBgkjHrRbQW+iBF8xjj/AIF7U4kcDv3qEqT9M5p4z174qhdBCxToM4xgU4kA46nr9aQkBcjr0xRgK2fSkwAknjHejaM8c455pSCfyyKAwGG7/wA6EAnTjGTn86QBs4z0zmnFQV9Dg/lSYI4I96LgIQRg9O2KQZxyMHOB7U4HPI6ilJz79xTHcGXByOOeRSNgqM9jTvvY6Dg5pCMfhS2HuhNgLde1NGQ3bgY/CngjGevOKRkLds0MLWVwUFcc5ycil3beT0GTSA59yM4/CkIJb2osGwjMTn35FKQR9OKcATg555pAv5dhS30E0IwwPahxz7E4FKykr6+lGCBTWoOwgXCr+ZpQwOcjHbNDZLD/AGaQ8k9u9FwsBHJHTnNNJ3Y46jBp+0KOPYc0gJOePpR6iBsHoOe9ICCvHQHBzTgCV96aVJI9MUwDBCbc9cZoK7l9OlOUA9T0pOV5x7UndDuNA25yMetO3BlGDThx9PWm5A7Zx0o6iuIOQM8ZNG/t2FOK8DuAOPamgls9hnih9wEBC8H15pWHXHJAyKTJU896UAn6nmpvqCGjIyOxINKAFJxyOlKBnHr3pCCKFqrBYQxhsfQkU4qAvA28fnTWXb8vr0pVBHyk/wD1qOhS3EwQaYVAfryal2luvOaawLOWPcnFVfQkCN2FPoM0BQfp0pCCtDSFfyyaL9g06igk/dppzzkZpcAqcdM4pVyrdfxqUrANJBI9hR079O1Ky4yeuOaREPGe9X0AQkrjA6jNKCTgd6cwzn2ximZO/HfODUXuN+QhUhqUE8e/6U8kMo/WmquGOehFPYNVsMYhgF6EcmkAJXjripFCnp70uFIp3vsS7oiHP0o2gZqTaP8ACkwQAfejcZGsY5575FKF5xnGeefan7QzUE4Y4+ppisMKEZP40KgzyeO9OLE9s4P50gwMgj3pdA1EVSfqcAUhQdKeJAcnvwaDg57UPQb1GFCuMHjJz7ilC7R15zTmyQfY0mM49KSdw2EON2eDjgH1pG4PH1pwBXA9+aUEMOewxRswIypLexpHQkjnvzUq5De2Ka55HHTj61QMaRj+YpQAKUEbcdSTwfQUAYI7nOKncFqII9vbAxxQFIx2JGBTixcc9qYVJxT6AwBAX6d6XJGcegpOjEHigEgnj3pWfQExW4B9RmkYdKcQD06elIMHk/SqATaNoyckjJ/OkClTnsOtGAOaeSSvHPFACAkAYpCSGyBRnn8M0FSBQN36AWA2+2c/jQCDz70oAKj160gJBwOxqbIEn1DAH4dKaQMYHOCD9KVlA25zgnn6Ui4VTnt1qlqDXQQkYoBz17CnbQT+lIyYGepPSluCYg4BwQRnNOIHr7mkchccc+1I2T060xrVgWC98igkliPTikUhmzt6jvSEEY9+nvSRIZwx4xSBic57inMAQQOmcik255xgYwaG1sVYMAYHUd/xpA2cjHelKkrweMikCEEHsev1o2DrYUAjvxTSDkbR7Zp2SrdOKTBHAHU8GjyJEycBuQO31oYKfwP504gbgTTcAr796EVuNJABOOKcAenUY/KlGF+vagplBj0P50xa9RACw69+aQ4HIpWynb0x70gB5zg5oHa4pQgAUgI6Y9qXbyQTvBx+IpFByeeOtAxOnI9elAAyT6ZJoPPf0pCwBPb/AOvU7qwbMAQpyfrSFiPenEhsgdSKYFIYgDjNNO4OzYqnbnP8VGQcY7daA2VOeg4FBAXPHQdKYrDeB64zSKQ3f2FOC4b2A4pABtyKBeQhPUduoppzx+lP2D6c0mQR69qAsISW6npwKDjjjr2pRg8Djnp6U3OWHqAcU+g7WHEAe2OTTCCuMcjPNKHLMR6DNISTwB04+tLqHUGUHBP4UhBGR7mlJJ+lIM85HPoaXQNHuI5AAHsc00MTx7U/Zlcgc96bgE5+72pjeogyv55oBBPtS00kUBbS4YAOfXikJAAA7UAYPqaAMYPv0odkLUaQRzxgDn3pxAK5IpBlmIx0FIxPAoEhQSq+9N3EjkdeaUkjH6UxhnOPpRvoNuzsKqlF5PJz+FGSWODgYFDElTjp1pAgHyjndxU+YxrMe1N52kqcgmn4ABzQMKnHQ9BTRD3Gk/L+FIAQo460oOQx9MdKCDwB3GRUha2ojDdg560wkH3z+tOVjtGRxjikKD8v0prsO3UTALscdQMfWkdiMEDHHIpQpXHqBmkDHr0707AtEJgsM+nJpjAjHpnmpCABkg8/7VIx7joRjFTe4NFhARlqkJL9uuKRMFevQZpwYIPcmqRDXQFyfalJDcdqaGzkehwacML1OOc0mriV9gVgVUdlG3NKUPbnmjIYnIxzThnt2ORSKSsNUE4OOvSlVfXjk5pSSACeABz7UBgad7aDDJK8jnFIASc9qCuWzTySWJ6etO4CoAG7YoJApoBGMj3pyg8E96myvYAAAx78UvHHpQFxnPIAJp4UcZ6jtTu7jsNwdo9zzTmAK/oKTBPQ55oZeeD05FC3Cw4rk56jt6ilBKrjoeRTGJAyDTwAe/vSKHEDr68kUmB268mgOXGe+c0oyV6EY70dCBcZ9hSjIb600ngc9eQKdyD0yMYoTYDgAysD+FGMZyc00OAc4/8Ar0pJOOc8cn6079Rt9BwOeh6HIpVIHXntTVGO+aXOfxpdBbCkEflSjPX0HNJyuBn60pG7jPGeaLFajgNvXg9KFIwM00ElsmlKjcAOmD0otYNrChhyPfBpSyjr6/L701gR9OlKBlgOnvT3EnYCpXPPA6UoJxnrSkYU56ZzQAEH06e9FrBfQRM8ccY5pSx5x0oDEZHSnEZIHtTsDEBIHrQoDH2xzSqCWxRjafXApPsIcCN2fwNGSV/Dik6KB15zShieO1LZFXFJPbtSlsKOOtIOc9gTxQpB/mKBLXQerFVweopGGMAU0KW6nkU5QGI9TTTBijDZwOtIoIU5PWjft4xwKUvlPrxQ9UUIBjrz2oAIagEcc5/rSswbpx3pXsxaWDAJP0pMgcdhSAEZ564Ap7Lu56Htmm2JCAKcN9cUhY9T9aTlUGewxS7cY+lJbjeoABsZHepAgVic9hxTQeo6kHmhAythvcGq0EgBxk/l7UpYn+lC49PehVI/nUXs2yrWBWB69Ka8XmuADgcZNKQD1/CgnoMcE02wuOZNv0AFHXJ9qUjd3pAoC8Gntqyeo11w3ByOn1oAC+w6U7cCuMdRzUYIZTn1xS3ZQ8DGATikKE4xxzzRySSRjjj3pGkKLnGapkDiA+e2BzRsK9TwOlJvJxx15o3FgD7cVHkNjgDjH40FSKAccnvwKdkgn8RTsgYzpnHJ6GkQhRjHSnBSMY57gUoQAkdO9PToCYgIGfbj60KuOOoA5z3pSp6n8qAwIx+dNlK9xqqcYxnv9KOV5HXkU8ABSB1JGKaCCx+tJPQXUFO9R+lBXBxRnGMfSgZGPzPvTvYkChOfQck0hODxyOacSSp/ClYA/QUXKtfUjGeAfWnhdrEE59aQgcY7UqqQo44BwaGCQh+bqaMD/ClVcqfalyQfccCpF0E4KgdD1pE/TrTtofnoOn1ppBP0o0e49hCQuO/NABGAehBzS4+YHHqKGwcH14FWT5igAnIGCDQCTnIxSHC9PrSkksDn61GuiK0AkjndjHWlIxn35poyevFKWJbHTHX3ppW0DzAAE49aTIOW7jA/OlJ3cdBwQaRshePUZp2JFUYz0IPSkBO73AyaAD1pwA49OQPxplIbuIOR3OaAAwPHf+dISD+PH5UrAheKSRIpGMjrwKAcA+nakGVx3yKXACn8hTHe40As3pntTmYLk9hwaAAw4HIyaaGB+h5oDYUAD6gUD2607aTnFIy45FK4hFO7260oUEE5ppO3p1pVyy5zznAo6AGBgcdODSuxJJznnJPrQpAyD3pSce3alsA0qQSpHYEYoIIwT9KXOcc0pGFPPfFPYCME9PypxUbiATjnFOHGMgUgBJ9iP5Ux7DWI/ADmgElsd+lOGI2/2QMCkLFWJx9fakldCd0KeAcjvwPrSYG44PTpSkl+nbrSA5U470WGwIHH1pFYEY96cM7enNNYDIwOMHFJ6juBUrgfnQSdmO+eKATx2ANHJ7d6FotSRQwC4680rHJPOeM03pxQRnHsc/SlayHuKxzxSD7pP97j60E5P06e9IzEn6CqQhzOFUZ6d6AFAAzyaYxJXjnBApwA3cdKGPXZi/dc56cUgIIwDz1pCvzYoKgqDj8qYvIEGPxNPJVR9aaXCHHXjI96b1Tg81L1BWHuwLY7gZGO2aaQOe5wPxoyByOO5oIDMCRgjJGKE9BJ2EY49McClyV565yKGOOe9ByfqOtNaj2FUBVHGSetDKFz9M0xmJz3HWgkEY/Op1QAoy30HH1pSSc/xDHPtQQNvoRSEE9OPWqdgFCDb/ex0pCoOR1yKXIDA4yM8+1C4cDHfmkmwEJIb6mhWJyAMkYxTiMZH3iRikCgZIPQ8VQuomQ+DSJ83B4JFOXAXHvShduOfp70D6DSo5xyTzTWGVwOOh+tPGQ3FISOcc5OQfakmAinb16YxQSTge1LIANpHQ4NIQCR7c0XC1huWyvy8c04AKfwwKORxmhVJ5oYCbSDkcDNKVwufTmhsFl9jmkAOc5pN3C+thApHbvzS7SB7Y4pWIOOfSgDIA6gDinoFxCoA/DFKvPHoOKQguuDzg0AEZ745oaATBHB+tIFAz+lOYA/UUpUHvnAyaPQBDk9B1pjZB+uRSsSuOOD6dqcoIY98HFTfuFhgGMnHSgkfXIpdpByTnPSl2h+R9BTdnowuNJAx/tUPgY/Kk5OCRjHOKAARjjPX6U7W1AAo6nrihgVAPY80Bvm59OTS9WPoBSVg1GEkcU/Abbx0pCpJHoDg0ZIb+dD0WgK/UGBTp16U1SRnPJpzHPvmkwAo5poBGxx65waAQrZ/EUpBOcjrSNx/WhK4CkAjNBUFhgck4+tISfzPNOBA7dOntRtoC3EIKE+9JIAo9eM0E5BAoJ6ZOeM0eg2IuB70IPlOeemaRV2EH0OaUjGfrTvqGwBQAT1J70qsR1554ppJzwOx/OnfX2pXDcQncvXoKVQRxjgdaaRjGabu3jPbFK1wuPYg5AGTSMeuOgHPtQQSue1AGMjt0qh7iYJGMckZFByAM+lISTxnHNBwWII4/nS6isKrsOncYpowD688UoAX+X0pSwx+NMQZJBOMUgIHOPelK5wMjuabkHA6UFdLAXC547c0MSflHUdKFJLD9KRWJ5zkg4NLYYFh9e1G4so5wev0zS7FGMd6YQD70LUB24j8KaSDjPHcU4gH3ycU0IByT0FFhWuKMbR707A7UzPvjPX3pWJPP0FHQFoIxByvY9aCBuJ9aCC3JHXmjYQRz1zQnpqCu2GTx6daHAXOOuMk+tBB5IHv9KCgbvTH0ELDb9ODSMSSPQ8U4LnI6+lNxsGaFoJA4O78BzSAA8HkdacpI69c0jJjOKLWGIcLyOSO1KcEntmmqCWJ6DP5UoXODjHqfWgN0IT2xk5oXAyDzx3pSBuBB4NN2kqMdelJ6hsKHBzn14prKAD+FAUj6g804YZQfamL5jCM9+9IBtUY7mpGwPcnpUbAjGOwxQJoCT35pQgPfr39KMjqPTNODDOeg70AmNCgsxHekIzkgYB5pzEDGO9MLkNx0xil1G9AVMsc8YpQeScYHvTWkLZ5wMYNIzlx3Oe9HQF2Hl8e9IVAY579ajMhBH5UjPl/wAKGFx4QL06mgqFU89aYGPNCnd/OiS6DTHBR2OMdzTOCx9RRuJ79qQHB5o1C4oGc+pyaJMEj1oBBO7HNMYgjpgmn1FbTUViDgA8daby2eOBQWJ579KQZ+lAWuC4IBB7YHvTTk4GOMZp6gtkngA4ppbGOPXmpemothuSfvYwBxRncwx0OMfWlyDx6UKMYB6gYo6aAtxC4X25wKQEdewpRgEn06UmSPyofuod2DOB1GSfSmYHJ9etKSDn680gXbkk59KVuwr6CM5GD60ZUNyeOp9qQgdfUUhYrz7VYgYEbcjnocdhTcbTk8gninAYpDkdO1AFxAD16d6CQfwPFKrD+VOCkdcEAce9QmD1EUbgT69qcq55PU8Ui4H4daN2OKsla6jgQ31pQWK4PWkRgOSO+KUEf41G6BMQZbj1pQAvBHtSk49sUhBO30PNHVFDzg8456Uu0c+4waapwRjnPWlCkIAPU0WYCqQOPypOQcDuM0BCB15xj6U4kDp2FFmtUPyEUE/nilIL9PxpFGec4pwGGznt0o7CEBIHvTmwFHqaBgck4oKjn0qrj3EYYzjnJGaXBPfpxS4B4P1oCAr/AHgRzSeogA5B6ccUpBPTvSgcH2NKB8oPrS6gIAR7jnFKGJ/nTguWOehHFDMDntjGKe4NDvlx046CkBAzik6t9BQCQ3H41OrGthyk+vegMDjA6DBpMfrxTgq59QR3q2IVhuwcZxxStjrgimqRyD0xSgnPBxnvU69A3FLcYPp+tKAV5/CkCH8MUoJCjngnmjmZVhdpAz1PvQAWxSBc4z1Bo3Z2gAnAIPuaNkSLgjAJ704gP9efwpAwKmlwF+760PuNCgA5HocUmSGBxkjn6UoIApVA5z1NDbewMFU9c0AkY460bgMce30pBl+O1C1ZQ443Z+6SMH5uKQA7SAcdaHUoPQYoBPNVbTUm9h+cqP1o6YzSBgfr/OlJBUHvU9R3FU4Y+hHFLknn/IpuAcDPPegg49yeaWwx5Ud+p6U3y89+5xTuuaA2GxT2Qt2NIIxxTtp29eBzSlt3J5pqgFT82McjHejcS0AOSenFKCNo9CMijkcik6Lx/kUdR2Dg++KN5HbnGKViFxxyeaFO/GelO1hW6CMhB69qRlbnJ4AzTmc/KQOnFNVi+CeM0W6jWg5CevoeaeCR1YHPXFRnPIHrxQqEtg/jSkw3ZJ6jHTr7UjLtwc5wKEIOe+eRQAeucA8CnugsIAeMnnmnKgOaMg7eO1DEjIzzjikJK4MpZsD8KXavBxnB79yKMlvb0pQM9PrR1HsR+Wx5HTrmkbcmfyqUsQpxyewprKW571YXuMOSoI6gZAp7ADOMEelAG5jzjtmlwGYDqegqLIF3GggdT7U5Rnk8cYpDkYxyacQB9aLi9RgYg/ypck/UZpckY9R1pWG7kdhzQkle4+mghycduKAoZQAevQ0pQFiB260EgLk9SOPT8aWzQ7q2o0EDtk4xQpIU5OaXaFY8Y3YzjvQAFBHf+lVfoK7ECBenrTuF5PXoKQghf1oILYz26UW7jFJDOV6AZ/8Ar0gBI569xSkBQT+NICSee9PQlgAR9KQknJ9xSkA4NBBBx0osIFJ6DuMUgJC8c4NB7Y7dKcpAI4yO+KksQMQcUMSoHYZoAxg9D0obPoeBgfjQ+7IEzjK+nWgYOfwoBBPtjmjhT03U1qWKAG46Y6e9BGB6HpSDK9+TRgkjPQnmmiA3EMARShsZ9O1AALcjnPX0oUgjj2Iov2K3AkHnsBQ646HIz+dDbQwx260Ak8dT60J3GJsIGB0BJP40KS23Hc0pY5IPJpAM+2KWwkhQARikAZVx36U7JX+H3pN9PUYNkKAeTSBsA8Yo54NKx65pLYl7iEYU57cmhUAYHjqc+9BIDcjrS7x+R6VSBiuSenUc03ccZPfmlVTz780oB28D61CQITaXwO3eg4P1z+tOLAex7CkwHP8AKmmO1hqsWwT3xkH0pShOCe4OKFGGz19KVTnp9KdheQIpU8dulIDnAxxk0oyMDsacGIzxSTuC1GEbjmjaT3pWyWx1HakUnnNNbCDaH46gEUuCwppJXGPXmnAjPXAxmlfUq/URM9+MjkUhwvApxwMnuQM0EZ5xjpmqWouw1iRjPfge9OAPH5cUgYn9aOeMdjmlruHQRgO5xzSjO76UmRuA/AmkxnP948A+lD1EG3C4z6GlIJ496DkUmOhHXPFSndWGwAAzQMgcjJIpOR2x3pxIIzmgNgIK8/nTRj+lKW3KAeuM0BduR2xVMHqxNoXPqTzS5z270jqSvFIpJwcU0IVgGxweKUjPFLkjr0pgbPI455qE9rgDA8ADkGnAlc8YJGKGYAZ9OlIDvwO4yT9KFdOwWuKSRyRngikDDgHjjAp23PT0pAoZgPfB9qF2AAAM4Ge1HljnuOhNIzbegxQzEk57CqQCjK5APGc4ppHv1HNAJHOcZNGSRx29ewpWWwAThffNOJUqBgDufemk5pFjy/XjrTY2OOWwSenBppBGQBgZ4pQQVwRStz05IwRUisLsC/j1xUbKWU44JGB7elKvy8nJHelLfLkUB0HMA2OeMU0N/e7kUhfI244X+dCrv79jVJ9AFGT83p0pqrt47AcUbgKXAbB7c/nSWug7gF/+vTsA9D7U0tng8duKTjjB49PWncQuPUZ5/AUg+UHvg5I9acSNoGcetM2jGeozihq4C9cfrTTlWp2Qc4PfNI3A5PygZzQgAjHbjGKa2W6fQ08nOe3tSKMn2PSle6AQrnB9sUn3c46MMH3pwBFIDuBz0p3EgZSMnsBkU5Dj7w9+aMZAz6c0m0Hvg8fhR1GICQMnGcc0KpZvY0AEcZ6560rttx9KG9BJdxDgHHfFNoKhSDntSqCRj3zS6IYFMrnpgYpoPzD8TTwMYz0700Abj7U76XJewKQM56Z/SlyM/hxTSDyOtBBH5UyrigFWwBxnAPrSBMAADgcEnt9aFzgZ4PT6UrtnPvUANzhRgY6j8qUENweDjihSNv0FDAA469OapbABUs3HSgLznqRSKSM/lQzFeetJtAKQBx70hBVvwpWIKjHWgOGJHoarYe40/Ocr2ODSgEFvTqKFIDD65xSE4J9+tK2o/MVht/4FyKOdpx3AH5U0AnB6880pUn2OM8UyRApDZ6jqaUkNnj3pTn14wcUwMRz0ycVN+g2KuT9KaUJPtSliMYFNZizD8zRsUnYcVJyDSMQvXscGgOdw9jmkLZfnkZpq5PQM5Y0qqC2O5z+FAIGfagHd+HA96GNbjQCefXkUoxuX1H60rA8Ad+DSA5P0oTdtR2GjuPU8UrkLxjIPNKBhuPwppYsvqDTWwtgGRjJ203hkx3Bz+NOblvfjFJkAkfrSsD3Bcg+vFAcZHf1oUAttBx3P0pCcfXrR1H0HFtxGOOcU0vhvqeKCCe3UUR+/PFN6CemgFiaQEh/x4pSvp3OKbnGCemeKNkKwZJ/A0vC4785pWAx9aAo29M0DdhoG7kDpSMCOc09cDv3ppA+vOaXWxVkxCQ2OaN2e/tSnIB474NKEBX1xT30FZvQTA4x/EQv40wk5OT1PA9KUJnjGeM/epRwCAef6UncBA36c0ofHSmqMkjHWgqOfamHxACCwJpAwHf7xxSqo6nqOaHUDqeCaXULiFgF96QAkgdicE07BHPtj8qCM0N2FbqNIwR+RpNxKYPB6sRSkEkZ9MUEbO+fWkm2JrUQjJ9SelI6jjvnpS5AGT0B7UHAYVXUegwxFmHp3pcEge/X6UbiPcUEhcGjoG2qEKAKc+nNNZCWHuKXBPWlJJ6+gH5UJg3qRgDr16gUBSM+5pyqQn1OaUgBuePah6iQxowM5Ge1IUAPXJPWnHJ+nU0EjdzSYhhIA64xQCeVPUGlUk5yOO9IwAx6nNFxoTJDA/hR0Pcng/nTiD9KTGWouF76DSAckHvgU0qSpJ644p5yAfwprAFs46VKVkNvoM2ll/wBrgmhQxPpzjNO4J6deTSYIU44xzRZdQuNBz26ZppILY7Yp4YDtimsoHOPen5MW4FRyKaOeo/CnPkqfXg4prHdj36U7AwwAfY9aac4464xSgmlcAqO2aNhbjWwo56kUzeWJA4704gFevOOlNAz2pi3L6kLk9eKVlO7HQZpiAjAx/wDWFSEjuevSpSS2BiMpKgnoOadkBMnoOtNwRgAYA7e1OGSfbGadg6AUP5UoX5uBgEZpQwGM8+tKCRjnPFTtqJrUaEJye+acWJzxk0gLEHK45pxyM+hqkxoQDBA605QCtB4/EcUMM4pWuNPsAJHU0E4x60AHjHFOCkH1GKfkAKABz06GnBRyTSKMZ9zSjJ47VLK6ASD1555oPFBxux9KUkDPbvTWxL1DAwO2elBXC46nn8KcCTjPUc/hTWUk5FF1uA4EgUoIOPQZNJjBOPTg0gBOPTFHmA4kt9B0pFQbsnnHNOwMD9KcRgH86NkNDUJHP4Up5waAxzx6c0pIHToBn6Udbj6CZJxnrjilDA445oUlufwFOIAIIHbFDuhbjQDuzjGeaUKDlvQc/SlJAx/exz9aIwdpB/H60OVkPRigk8cjAxRuPHHQYFLgKeuT0NIynjuTzUpLoJuwMSceucilGWbnntSkZxg4wevpQgO7HT0od7WBa6AMOoI+tOVcqMHrmgKA2e2aT7vf1o1dkITJIxTuW4xQCAx9uaUkkA+vNVstRoCo20K4PfvQRhqUEHJPGeTQkkh7iA56njB4NOz3NIyjqPWk27MY5XoKV+gnoOBB4xg45pQ2OPQc0wgAHnNOXAwfah6sEGQfvcDqaXcRTXUnb64wfelwCOeSBxQtUNigkZ9W4p5YDH61GWJ9vWg84x2zTaBK48uQOTx0FCkDA6+tIMhPxzSq+M9zkYFKzGAYj6Y4oCkt/KlBBxk9DgUhIKn2oQugqkDg0pI6AcU0gnkD0oGc5B9KNxMcF38sMgUmccgfSlJz19KQHH0zRsDVheSpBGBjmgkrnH40m7cMZ4FCjrzxTeuo7WAZC5+uacSCv0FIQB7560ZG70GMUvhE9RQc9+g4pVO/8wKaF9KAdmeAR/KjcPUfuB6DHOKRwR900vA60hYjvTXcp6MATzzgAUbxjpz0pqkc/TNKrA5pJa2IFUk/Lj0pwwMmo2YoRx0yDSpx/WntqO48KCx56YzRjv2H64pAdwOO/BNAIAwTnjHNG7C4Yxz16/rSk7e/NNLHg0pANIQoJP4mnKwB55zwaaQBjHNG4s3oKT12LWwpJGR7g0AE9u2DSEkr60KTxmm7sBCxPTvnNBYnOOlGBk9gSAKcwCt+dPfQgbyB6nHT1xTuBn6Ugx+VIQW6HtRsAuMmg8kHp1oGFXn2yPSlIG0c807jsIB8vvmkwTj1zkUq4XIPahee2MUaggBKr/exQQW6UpQPx6jFMYEjjjnk0r3G1YUKQx+lAJ25xyaFOMHPXpShgw96aVhPsID1o3gHr1HSkI/LNOGAcihoLhjr/eI49qMgk88j9aQAA7j15B9aUIdvPfkCpXmNinnoaQgA49KUkDPGOKRvnHX0FPfcHoKCdw5zk4pCCMn15FIqA/TB6UpILY688UkrLUkAxHXn0oUA5PtSAFuOhJ4FCnPGcHuKbQ+oEEdT2Ap23Az2x+dMHWgkj3APHvRfUQ/Abp260bRz9cH2ppJ5GcdRQWIxge5oauO4pYDPX8KUHAwBntSBxnjoP1oB5z3zg02IAB1796evYdc9PeoySOc4OaUMRz+NDQ9xcgL14p28L+VRkk59B0oBAYDrnNJsLjjIOMUgYEY9qRiVz/nFJkD2yKWt7jasOUnI5xgYpSwPNMwD9TS4IBquokOIG3p1NAYBT7dKaCR7jFBAX8aE7i2JB/tDimoQ+f0pCR1ycmgKSOPWlpYpCAjvSuCH9ATSjhse1BIOfYcUgYjgs2RQqk/gDTgfkOOM0hJXPGTTd+guo3O4ntzSqCp464pTkkAcgn8qQ4Az1xSXkIGyTjHuaa4IzjuAD9KcT83480Bize2OlWDGKpOOpNKSDnPXFO25/Go2JGfrgUkwHBgB9aNv86UqOCfxpBhW9utG2o0GR0/E0hGAeOc8U9QABn6mkDAMfWp3FuMxngmlOVHWnMAw4GM9aAAW6dKqw0RhjgD8qcSRj3OKcUJPTHPT0FBUFDx1GPpRZXuIacnBHQH86a3PIPA708gpg9gdxoII6fWhITVwICsfcg4PagoDyKTJ29ORjNOTIG7tn86YyME5I79fzpSCMjvmnEE5+opHUg54Jz3oAQAnPP1oL7OcZ4OcU5juI78AUMQMkknA5NLewCKTz7jmmgHt9ad97GOvr60MrbR3ycijqA0KcjPTPNABPUdyMUu3GeeSeKQkhjjmhIWz0FZAeRSbiwwB9fanYJIHTqKaATjFHQYKSvGcHHBpBk8A5pSSVwPpSgEdPpSirANKkjg4NAJXIH1FOICY/u5zS4yv60gaGEANnpnpSkErjoM5oO1h09qEBKtn049qb0AQYOe+Tge9DKQAB2JJ/GlII6nkdqCoV2IGNxyR2zVbA79BAM9fpScleOmTmnMobp3OTSZAOT1pWAaAQvX60gwSM9jUhIft0ppUEcdeaOgWDaGPPNIVy2D6mlZQDx6DNAY+nB6/Sley1ATaQfryKUdRz1P5UrZH3fToaY2R05IJot0QATt6DJ9PWgKT16HmlZgvXqaQ4P1HWhXAcSF4FMVgWHelYbm/X6UFQev4mhbaiYjkAkDnnGaQAnoe3FCg85GM9aVgQMfxcGmlYdg2g4x3pSAeSaacspGccgmlyRyfqaEgDJznHQ01lPA6joBTid2TSZz7Y5pjQigqvuOlKFywIPGeaVgNoA6DimkkqBjAyM+9K4OwnPHbNBA6Y4zR0bkck5pWKjjPajTYPMUkAHPHHNIqk89iOtIHII65zxSBt2PTOalbAhC5K8qRtzwaGG47QOFyRTjjgjv0/CgkDkfWqYIaYyW559aMEfyoZiGPuMD2pASOM96TXUa8gUY+gHH1oYbSMc8AmlIHY5yMikUZ6DPHbqaoTVgI3N70gAHXnv8ASggDPrj8KGOKlaoe4m4du/NKpIz+lCgjgdADSAg8dabQnqGShIXp0FIi/Ie3bFKTtwaM4b3piEJyw/iyOaRhnHP1pQwzgHnHIpNo+tD2K6ihdwwBk5H6UjYXOexANKcnBHpSZJGSOo6VK7jfkKWLNk9MU0nke/FByWz+BpHB3cfjSihNisecdQDQSDg46UY3KM9qRgRz+HvzVivcVQGGOBzimoSvfrSgYwO2KCAAe57UPQdgBJB9xxSMCRShiVHQY5oZgVAI5o6j6AfY5BoB2/KOoPWmg5JHUYoYnbkdaXUm7vcUghsdh/Wjadw4zwQD60M5bJxgk5IFNRi3Tv3plrQXaAwOMntQcHI7nNIGOcdjSnjGfXigV+gnI+vajjk+lOYkfewDyOKYGLZ6cnmlsK+uomQee2M80HIXJ+goZgPxOBQzELwM0xNWEYEYpFAHPTnNKHJA9cc+1AG3GO/agq2wnJ5AHWmlTkntnFPB2r+tIXI7cUANwSoI470YJPqvWnE5wc0AHB/SgSVxhU+vFDHOM8dqWQY4/GmZzz2qBsUqTwOSDmkIJOaMjj1J4pQpGecnrVeZN9dRNwHBpGIIwenQikYA/WhjuXHQg/nT9RvTYUEHrScD8+BSswHIHuaRiTgg4PSoQ+gEEjPpyKZnbgDnJxSs2MY9TmggDNUgt1G8lhn0NNY7celKGCjAPekBB6/jQtiWxTgsMcDFNBAwT9KUEKcjnvTAQwBIwT2pbjvpYUqG7+5pCwLH0HSnYznFNzhj6YyKqxDExgZznOP1oJ28DmkDZzkdabyvHWkncNxSBwD1HPFIHA6DrSEgMT6CmFiSKYN2WgKMHr35pSwbp6ZoZickcE9abkZ9qBRVjSTA/HilDAtz25pigjjrnmnNhTgjuBUrUbHE4HPfmggJznGfypAN/wDKlY5GD06UN2C4gwcY5wMCnggZOaQ4H8qaBlh6DrSJ1uSEA+vrQAD17c00gnp9aUDIGe/NJ9ixWIHuc4p4UbfWmbQF9weKFBbPHIGRTaGu5Jg8fWgEtwOD2po9D1xQXxx2HWqQXHFTwMZU9aUgnODTQ2OfTge1KDhv1H41OuyGxcFe/ekUnk4xg8Z70qq3U9ANv1zQQVwvpVN2JHgHqD9KRQRx24pFAGB2pQR0J68ipauPzFJx9D0pQy7ffoRTSSyjsaD2yNxAxTeiEOBAbr7CkUndnHTgUKAOB0/nQQdw496NwsOzjtjninqQy+vFRjj86Vjjt0AxS0exSvuODbVGPxpcn6CkGBn3OaRQWz2zmnzWEtRUBK8jkj8qcc0hYbQenFBYgjvijcQqsQo4yfX6U9cErjOScD60wHdjb1zQAeRnAzmpv0RXQcCA2M/SnEj5e+Mke1Rtw3pkYpSx7dAMULUWw8H5iOopC4PuKarAd8d6UEbeD3OMUMdtB2QcjtmkIBbPpx96kABPXHGRS7gc/XNHoLoKJCy9OemKFYcYPBGAaaQQT27UuCSCeoqnsO9h3J56d/pQCBzyc+vakII69KaF6kHAB4oSsSPyBjHU8UoOBzzimYCtnPv9acpG7+dJ90NDtxH1zxQXPbg0hG5uOAOtIF7duaBCg856inkgKPXpTFAC8nGeaQgg8iiXdAPCkEHPI7ilwAT9M0wswcDBBAyfalJIOT6VKu7FMUKRnt0zS5AXB65pquT1pA47+tXrcm9iQMV+lKy45zgk5NMZjwPbJ9uacCGPNLVMfQA23jGO5oKBgOfcj1oAByc9+aAAeO1VcdrgWATgYGccUBs5HX/CkAxjjj+KlDEA468UIm12hwBU9c/0pSTxx7UhA49qcWAwPapWpWzsNLEYx2pOSaVgN3uelKST+VO6QWuxWJbHO0E9fSmZLEDODjmlc9PQDFIwIU45JFCvYbXKGxgTnn1PuKFyOevrTiQfckUMv5GktGQAbPXpinggjGMjHNRow249RS7gcMOAQSMUXs7FLzFAPXtQWB6d6Q/XikU5ziquLYeQCtJhVJwO2T70gGW9O1ODALg/WlsgSBT69+TilHy4Gc+9IuCRn0zSkg/Q8ii1hpXFBKnHXjFIVPU8gUAgr755oUFup6ZH61QmAINKOuaQgdB6DHsaRSCoOOvIqLAkPGWOfQd+1JGA20j+IU0gjvxwaXcN3pRYEwY4PToaXGW54wOaAx3frSgkZ9MYp7ob7CbiV4GaVj78A8+9IcDIx0GfrQwBUd8DJ/GjdkgxIyR0NIWOKUKAo49iaAAG4HTI+tD1GxSoP4daFXGMdOetNDHr6jilAIIyeKG9bDVuoAZ/KkxkZHUU7rk/pQAewHTJ+pqr6BYQkH8M0gyoUeg4pdoGPr+VIVByc96XkLzFYDBIycACkXI+vejO0Hvz3pSA6DI70tgWogPb1o3DsKUAbc9+gpQFFO6tqIaQT3zj9aFUAkn0GKcRnIHpxSYLHOaGVYMEP7Dn60hIPtg5pxYbffufamqCjA5x6fWla7Cwm4O2fQcUJjkn1IpQAuOOe9HlgEY6ZyPaqJEIAxjgYxSknBA78UhUnn05pwUBQRwBwfpSYDQTjJH4UoAZcjnqKCdoORjAzigDOR0Hek2HUVAQ3uBTDkKQv0pwAHT8KAeuKd2h7jThQT6CnBQcUMCBilUgDk8ii9x6PcQgs3I75pQCPyoMgHHpSZOCPwosrai6gSQwwfypVXPPfmkAA57Y5pMZ/rQw3HhQMn06U0MQcUhJX6UADH480dAuPLhiPQdKZgggfnTgAcKOOcCjA59hipQ9xvJI49zTgTjOOlJkgDjv1pVQncQe+T7UEgcgdeaQ4HA6kUBSo65A5+lAwFBz9apB5CBlPOOOppxAP9aQsGzgewIpMbOepHT3oYDgCuQeopjHpk/jTyAFB9eBQcc8d8Ckt7gCgNhehJ4oGAM446c0hyee+KCS2B096Vx3uBYgk9cgAUm0LzjJJxS52t9OlGTz/F6U13C93cDwvFICFzjqBilXAXg5IGKaAW56Y5FUJj1YnjuaQNtUg9KjjZh169D71IpCr0x1qXqNSugyCx9BS4HJHUimnJxigEg4xg9z60bCFJA9iaY5IVcdxmnAEgdCe1BXBz7U1qxrYYxIUHHQ0oYcZGcU4KOOOAAKCCc547ihasQ0jGR3pzAHPOcAYpCRtAxyelKUxz2oYCD5FG0cg80rN83X2oZQ2e/I4pAQ3zepzS31AUHdz+BppBHP404nOR6CkGW5/u0JWFfuIxLHB5x196BkY9KVcLyRxzmhiVz3PakCEIP40pXH5bj7UEEY2854o3g89RQncGrCAhlwemc0FSGIzwTmhBhR0J6Z9aGG9SMduPwqncE7oTaT19aFJ705SC3pnmmkkrnHWp0uFwZiCTjuMUfe6UpIOOe2BTTkMKrcYoY8Y4HU0hAbrxTgoZffBppAPfI/lRtqJO4irkHnrS4Ct645oKjg+2aCoUdfmwSKGMYuc4znPApxGWOPXNAYHkknnk7aQZVs+hzSTF0BTnIPB70uNo5GOp+opVx2oGSc560JjtZDORg+gpACc4PTFP2EsTnNITjH1p3T2GtQII6n8qNobGSe5FIWG4H0/WlBOM+uaT0EKDu4PFNB3Mc4z1ApGcHnOM8UEEc5yc07FPQcynjjGeTTSAq5zjuaC5K/jSFhxijcTAKdx9xijcG57nrSZBznt096RkH3qT1C4oJ654prMTSspHTj1pAxCgehNPoICxb8+aQAHbjkEcGlGBRnd9c5FCfUb7BgjjtnNDD5ic0EZyBxkYNKw6e/WjYfQa3cYwO1CkHknpSkEj8KQgjP6ik3YLXEHXngHoaUEMBgDBHJ70bgePekJBYr+IpvUGAJXP5CkIIX26UgAXnH1pchsDsaZIHgH24poBKn1A5JpwXPB7A0Ftx9+gpdRoRlJBIOCaawIAA6gcmnDJ5zx0oyQxz/APrpoduohIZcnvxTiSDlhjGcg0gXbjoaQjPOMAjJpdRWAAYJ9eRSYBIHSgZVeeuMUY2jJPepHbS4qHDc9KTksQOcYJoIz+NDMSxI4GOfaq2C48qRzgDPIFR4DdOvenFwPYY5pAAGH0zRcGwHPPtikJAYkck0pYjp7ikVSygk/dGAPrQrjEA3H0z0pEAUnHfk09VK7ec9zSBQG/A0MS7DcDHIoIAGPTilwSV/WlIFO9w8hCCG/DFNBVlyDkDjin9TnsRjimgBeg7Zo1T0BPSw0gNinE5YdMdxSsACccjqKCAM54J4ouNLUHABxTWJJ5pSQTkDrwaTbuxnjHH1pLRC3QjgK20cjAwRSMoGTxnPFOZdnt9abjc35kUaaDGknt2FKARwOCe/pTgpbtgd/aggHjtTAYVKscClJB5HTGDQoCZ4zgcUqqFyc5yAMUCTYxAWUemKQAv37YzUhGGwPoKRiQo/Wl1sSMGSx59hQVIwfbIpchuQPrTnGKG7gMbluPTNIVU8j604EA5pAo6e1Mttt6jSuSfQmgqNx9KXgZ9OTimjj2GKlPWwtxQoI5/CmtgfWhnGQOvNISQwBHsfahtoLdAYEKT1prEnGO44pcg4+uDQCOT15pbhp1GEEZHUDmgcnPtg085Htx+dNJA49elNLqLYaQM89+lNIJwOvYU4ksOOAKaAS3t3pphpYAvzEE4BpqqBjPvinEA/XGPpSEbV47D8qZLTeoA4X1Pemkgc+ooXJ6+uTRj0HSgfQQf0xTSD0x15NLggdcDp9TQzZ/AUeYrjCAM8Z4pCAW6dBmnkArnHNIY8MfrTYPXVDNpKjtnpSMh5J9cmnE4zSEkjB+9mp6jehcRg3BFSqQ38qjRQWJA56VIAAKS0ErX1EDAdDxQcduT2oUAYFKGGc9etIlpJAueCfWnEY570qEAj0powfx6e9FxXeg9cjJoOKTJHTn0oUkdfShou4oJK9gT1pwIRePXBpoAVeT1oUs1EtBpCn1zk9afy2BTCTx9cmlUhSSRkdOe9AW6DwxXnuOlNUkc0AZpWOxSfxoK66ijBbrS8j8qavv3yaccmjqLoGMDHpSHnGKUZ496FTGTnqeKGhDkJ6Gjg/L3GDTQCvPXnmlACnjpT10LFIBcHv0FOLAg44PagjPT3pgIG0ZyxJ49AKSbuQPYgvj24o5Kj680hBOD70AjnnHrRa2qKu2IVLMQfTg/Wnqc8HjNNQMd3qDg49KcADkA4xRo9wt1GsSFwTxmlAxwODQQSMevFP4y3vnPrmh36CQijj6dKXd8vSmgEdemOPwoCkNzzT7jlLVDyCARntQo/xNNYkg+1Iu786lKyDccEUHrj0x7U5j6DrzTWBHIH3hxSg5+hwBVbgnYfnt68H2owG/E80jggDHrzSq5GSR6DNS/IpbgAQTk55596XPX3FIWJxj8aOCcjkUb2RDHEf0xTCh6Z69acjgAAnnmlLkduetNdwYhJHWlBGSD0AA+tKzFsdxtJ/GggHBOfSi9wt1AgcAeufzpSpVeeM9KRcqQW9eaGAZcg9eRVX1ECg7ck5OOT60AgL1+tIFI49eDSjCrzwMCl5ALuJxQCCOOp5pCQOuADSnBTHcYOanYAYA8D5aUIOM/SlUA5PQ01st3yBgUXew9lcFI9aCDyCcjoKGJGAKF468gDFO2gtRTg5J7cUpY44/Cmg5znvxSjDKD2zwaG7aFK7HoQfzpcgcEdeDUeQCfqBQRjodpoBdhwIPJ7UoPU/lTSRtzn5egoKnAA7cU7XEh3zdOuaQDb+J60KwDYFCnGPqeaLXZQ5jnHpSEkY9TQMnOe/SkyA/Xgj8qL9BNjfmHGOmDSmQjGT7UbiMDPXNOEYYc9aXUnqBwR/KhQV4PrikCEnH4UA4wR2NG2oCkk5OO1OI3Yx9KQENx6g4oDDH602+w2OODx1PBpCAenUcVGzllB7YyKehA/KlsCfQd0oXAHvTQwYHnoaVFwQD69fahq6He7FA+bjr0+tCnI6Y5pFYsoPtSnB+XuOBTS0EwAO7I78DPelDAY78ZJoDED5jwBgUmSeCP8DT30C1hWQevegL3/ACNC4GPrShSuMmlZiEAJyfbAo+Yfh1FKoHpn+lD47dcdad0PoKCSM5xwRigMBwDnmkIJHvjikwoz2XpUgxyv82DwM8e9BO3OR34o4XHpg4pFOW5P1qxCrgY96VgPypobgdjmlBPPHXmgrdaAoOSO+M0DAPvg0A4X6UinI5PGcn8albEinOzk5OD+NABClexOcfShiT7ZJNGB8vGafQpNJ6iEDcCDnuRTgcgZ/GkII+nNCjGO+KlLQTBlJ69OmPWkRT/Eexpyk7Ac8DignI9zTepS3EwcAZzjrRGDuOOMHNOwB+B5ppx2bAJxxTQuwKAcYpCQWyeAKVQFXgcAYpQMKRnOMc0m7MEuoEEDNCqQx98CkJJ6dMUNnOc80X0EhRg4Hr1pCgB/rQXJXOPalU9aeyGhGJIJ9BQScY7dTS4JY+nagLkn19KS1CwgXOCPpSEkHjtxmnZAOB9aMkNVCegmABn1poI/LNOfHHv1oK4wO9LqIX5eR75H0puT9B2pF+8c+tLnB9eKX5BoKwDIcjnJz9KFIwc0KNzFe5GRSooBGW2dwfSlcadxobfx+H1oGOnrxShQuMdP5UjrjHOOOKpAwRTjnoTSBsMFPcE052UkDOQQcUpG7J/CpC+g3aRjHTNIcg57Gl6En05BpQSMfnTur2EJgjnpk4PvS7NrHPpQST8p7UKSG57incAGG5BwSBSAHihTu5H0I9KMdfSpvcAAJGD1zkUBWbB6HvTmAUfrTASe/Wq2ACpYfTmlOev40uCVAxxwc0hyc0mroBMk4zzzg0EA4HQZoC4wevelZhyMcjmmlYBGAGOf/HaACM98D86MY2555yaHy3zD8aOgCjAbik54oIJIGcccU7jGQemMD1pJvqCSQwfe69eRQqkfjTioH4UbgzAZ4weaPIaYKCMUhXOMenP40gYnBPWkVgCSetOwrjlADE+oApRHnIz1z+FNBAwR35FKHLMCeKT0ARhghugHAoADgn36UoYFcUAgYA7DmqAGUnJ6Z4wKDg4BpSQRnv2pAQWH14qXoC3EADAkepzSZIUY79Kcp2/WkYA/TFNasTSYpwPcEc+1J1wf8igfKuOw4FGQD9aEPToKQSce1N2kflTsgcjr0oZsHPXmhJAIoKk/SkIwPQgZpSSCSevAoDjn5e9MBDk9un6UwMV4PQk4p6kEHv2ppAPB75qLdgAgnGBzS5A789DQCBkfdwaQkMQQOCKsWwpXJz70FxyB1BpqudvrzwKCAGPGecVNugXVhckse4pAT3OP6U7IHfp1oAJGTx2NLyGNwFxjmhjnFIVJOOgB70DBwPQ5oW+oADs59OtKeMc9P5GlIx+PWmhcfN2JxVgtEHJ5zg9aDg8e9OUnv170ikHr61K0DqIw+9gduKQDDcngjinNkYHYdRTS2V/nRfS5Uhq4wCO9OXgYpCd3ftTSeM+uabJFHGR60EkYx34peOvU4wKRR82T0o6XY0G7r7jmkLAKDjIIyPekK7uQeCTQFGBkdDmmIcSTkHvkGkyOBjoc0wgrnb7/AK0pIHB/Gj1KYhJK5P40DIyfypd4zgjntSEE9ODnJpMW7FLg49zmkDk8Z7kflQUGc00AEj36UNXG9BSQjHnvT1Azk+nNNK4yc+1NIYOehXA/i70MWorMB07GjOSSozgZNMyfy4p4ALHnPrijZ2BgxJ3AHhh+VIDyp9eKDnb096U4YBgcg8/WjW2g7iYI79z07UjfcPHTilIxxnrSNkZFTZ7hsIAS2fUcUpYnPGKQZZsDvx9KUAnBqrdQuBO4DvzQSeV7Cgghhzk4/nRkDjHINGoMGILA+nWgELjjoTmjAbp+NNILcg+9LyC4HC96TK4PcZBxS7Pm9e5oAByAOemaroLdgCCD3PSmhj1p5O0DjnOKaFPr15oKb2AAHvRuIycYyKQgDA/CnqoGcjtSbsTe40MST+VISWYD2pdp3DHzfWncE4pbsaGEE8duAKaWIzz7Cn4IB9c00AhgD9KaQaiYIHXntQTjI6gdD60uwswGOcEUhTOadtBPQUAHoMCm4Ix+QpzEZ9BgYpG+8P1peZfQMgYBPfNBY8fr70BRxmhhj37H2pW6C66iNl/oKTn9cU8kAKB2pAAV56DmqE1qBYhuvFISBz0GaTaTkEY6YpThs47frR1EtBhJDY7d6M568elOKgc96QoGUYHGf5UXDdgqF1I7gdaC2eAOgxRggcexoOPXoaAsIrERds5xRnOaAd2aaGKDJ6ZHPrU2uLQCpGc/hRlRjPHHJpBIDwe4pCC+P1p7ldNAdQ2OOhOKMYyPypQuM5NNGPrnpStcYhB2E4puctkduM+gp5JPHahlJUf0p9QtpcjboOOlDsVYDH19qcSNufUUEbuOw6miwtxpOc45zwKCuN3uMD2o25YenelJ3NwKEug7jQQfy5pq5P5ZpwwMducE+maNwcj0weKe5OzGEBsnpSEFlORwBgU5gQ3Hag5I9u1JO4a6jVIPb2prk/TtTjnHApCQMDOecinvoIaVx0+tIUAXOacW3jigsPu9DQtUBEM7vbtQ2Rz7dKepG7A6UkgBbPai9wWw0ENx3IzSOAGGOgpTkMeMZNJtPQGhWsLyLaggnHepSM49xUcagEkn6VJkso55xSQNbiDjkHB7UMCOPpTgScce4oPI6cipEtRAwx60bhx6UKoHUZI6YbinBQCTR1ECqOp4pACOo47UoAZhTiMn1pXLAANjPY5FKDjp+FIFIzzwOntQAA2MZ4p7jQFDuH5GlAPp1pN5J5HOTzThhuvShuz0F0BeOO3ajaB1Pfj2pwwAcdqQMTnIzVablatgTnnOaUJnGelAXv0x1pRn9CRRuSKpVefWlIHIHQ9PamKfXvSgEDNK2gD9wHGaah3c456UnRum7Ip6KAvvjmm+4b2BQFX9KUAHtj0pC3TH4U7aT/SpHuIQFz1+YgmhwBj9aUAjv2NKpx8vccD3pa30BdgBIH+8M0i/N+PFKR268gigoGUgjOeTVpWB7gR6UpChuvPJoUjd9RQwCsR1OMVNwQufVc+gFKFHQ8c9KGAPBPYYxSgg5p7oaSY18Dqcc04EH2pGAKk/eJ4AoCA/eP0HqKHqSKASR+tDEDGBtAPSgNQQWXj8KF0GtUCsCaCob6nrQoAGRwR1NL/hS2dhABjHHOKGOcD3zRk9D+FOUgr/ADo3AYq5x9OM0pwGxTj8h5570mSVI9etVcfkKGBUYzgjpShsYB7nANNBIYd+KUjH4UnpqO+gEE9eexoQAcde5pSS2B0yaB8pGPxqb8xI4HP+eaTGF5HtSZAb3HINKSD27k5+tNbjYqqAo78YoAHNCAheueSRSqcHPpmja7GhNo5I6jijBC+5/SlDA4280hxtznJPU+tPckCQvbpz9c0isXwD2zigcUZIbjtQmt2VdoFBVcleccetKSEIGeMD8KQMXznqCBigA8g8DrS03ZIEAqPrQMt+YIpVIXIPJz+VLtzyeOtLYe4igDOcY6n3pzEnApuCRxx6UpUtnn6U0KwEfhScow7mn7ssSRgZobByPaq9CrK10CkHPbNIcHt0oJG0kdaQMC3qB1pN6XExBgEnockmnK5OCeKVTnOe/BpDHhx6UkrKwh28HkdB1oII6dufzqMqd3PHNPII7/T2qtwAklye/FABJ/PNAI60EEr05xQrMAII+h/SgYbGRxkj60oHzY/OgABcHseKkBcA98+3pTiQuAB0GBTACMHHPanAjqRRuyloG4HIA6UoBGBnjPA9M03IDfXml5POec01uSOGBweaQ4DcnkcCkdQfcDp70YAx7dKem7ACCyDt60oGMgdOhpAcd8j+VAYfnyal6gOUAtjpSAlR7ZxSswZsjHXB/Chl79M80WTAGYHaMUEAcdRnNAOCB6gkfhQOfwqkAKM9aCQB9etAytHI+oo2QAmFPNICTwT36Umd/fPOMelOIx06YBp7ACkBvqM896QHtjjPalDAgD3JoUhep+lACg5b6nilBHH0IzSFsr7DrSYAH1FSmAO5XPqeF+XvSnJPHTGPypowOmeePrShh+AHNUWBIHvjrSrz+HNAIOCRQCBxUErcGLH8aQKd3TH9KUAFgcduTRnGSfTNFuUOoq7hxngnpRgDHoQSaQsRwepPFKSSv4UPUNbCBS2D0pQhCDvknFIBlaC55xwSRirEBBGT17Gj7vHUdKUZK/MMGgANx0pb6FJWBWA70EkZ9+aCxOD3x0NGQc+4pLQOgFe+eTzTSS3PuSMUuSXIHcEUAllDHtxRtdk9QBB9j1obB6UjEhT2zxTsA59AMU7ANJO3JoBJYg8YpdvzAZ6ZpckYyMUMe40MQ3A7YoAIYkDA2gY9hQQTQSd3B9jTEKCCDSHJxn6UqEAnJx6/hSbievTgUADKFXNAGefQfpQ24kjPQ00gsVbtggfjUrUB6gn+HPtSOQSPXt+FISQOnJ9KcHyuD2NFtbsbGk5yR1PBpQcMPcZNGcnpweKQk/L/ALJwfpTuJIVgBznkdKRw3zAdun40Ft2PTPFAwMEAkEd/61IDsEKeec80EY5A/wD1U0HoOmOacM7cZ7c1S7DQm7P4daXIB9DmkIAHNIGz70ITeo7GMnGcn8qQ4+npSeZtz35waXIb8eaY3oIWBbB+8ADS7gv0PHFBA47ZpoyyoT3PI9MVKsJ3HEAnPoDSAHPB6gUm4nIodT+tLXoD1ELAn1BGKUAjHcYwKNoJ9qUADtx1ptoErDRgLlvUfnSODzxnvinYOf0+tDDbg07hYYCeBjoetLg9ux5pxwBweetKwIUe4yKT2AaxOAvY8mlH3D6ZwPakwEyevHH4UbgOOlCfQOoZII/KlJA6c9hQOG9xwaQkA8cilfUBASevXOKQZXj2p+0kdRSAH5vUnNVcBFcDr2wRSkgPjGVHJ96GUH+lKAG56dvyphuIeTx2GaCD3OT3pcEgYpHJHv2qEhPQFIJHHFGRtOKQYVTx9KMDqOuOfwp/MYEFQO2Rmmlc59zn605iAp75IP0pNwFPqAAkKCO3SgZ256d6M7RjsKCcj60IACE4A6kgfWgkHB7EZ+lJyVHsefxoAJwM4JBwaZLQEBcntjvSqw9OcUpACjP0pmQ/Vcc8VCKHEluO2KaCSxbsMAUitxj8BShhjGKrcNeg4kHIHcc0h459unpUYJB69qUMeM9RQtEA4kkDnnqaQPg5HAPWkbJ9yQCfxo4PTvQhLV2FLBVPIHrnvSLx1PFNzwf4sHBo3YyKkfUUcgYpNxViPyoViBxwfWkLdz26mrAcjFR7HrTDjd7UMSvvxzQwAUe4oHccSTx7Uhbdx2NBADfhTQ2QfWkl0D1HHA6HNNDF+fUUoBb8eooA6/pSs0K99AOTgn1oLE/WlJHNJgAc9DRuikkIMnkH3+lHAJx26e1KxIwPzppIOCB04p7DAIT+eKQAgNgYz0NKxJUgcD9aFYnrximF7WQmAWyOoIP5U05GfXNPGA2e9BXOD6cmgi9xCxI/A/nSAHdhj35pwUkZ6UgT8ulJalWEyTyemcU4YDAnp3HrQQT17D86aDg0JWBq7Ajjrg4pSwTnuCKQLkMc478UjZLZ64GPrRYWyHZH5UjAHkelIPu4J70hBG4juOKfULjioOO/NDN19Sc0m0jj05pM5IJ6HigewqkkA9sZ+tBIXA98U0lthHQ7hj8KNx/EUJCbuPycZ/L60hbL4OMkZU00tlRgY9aCQcHjj0qU7iFJBJ9OlIJACCeQOo9aaSBweTz9KHG3FOxXoSAg45xu5x6U1iF/Dnimbjnb0weKNxXA6jGTTDRslLblI7UxjtUkdcZH4UgIPTvSsQGHoTzSvdjtoKCTxnngZoXA57ZyKaCD2xzSFu3oKNxNdRTwcnnNHJx6ZppwQBkjvmnhh0bjHX3pg2BJYYwDk4oYA9O/NNAI4PqaazjoD07en1oJHdPekyQD65pRg9eOKUkgZ+gNJq407DSSTjPFGcLkfSnZB5HXrTM/MfTrS8h3Gg7lHenKpB5+UDrSqAuDnGOfpSEnv35oWoJdGIWIbjp2pGII4OfSlJG7A6EU3BBAx14FUJvsGAQMHr1oVQ56YHJFIpJyDTiCpIBBAwM+tTtuPcaQFI4GBSuR2NNcZbjgd6QkZ5OF6k09wb6Cli2B0pCcUrAhiPWlIIx6dKVrA/MYpJySME0BT0HA/wAKcykdD75pAMZ+uaQdRoAZRjqaCDnHpxSjAXgYppxyR6VfUG+gjDDZ9B/OhTjA9uaUoHoZRx7HigkYGLcE8dvpTSCM5pxA+npSEEcdsUAIOA2BzjigMpIGe2frRuA4/KmnHPt1osPzQOwDAe2DSYBIOOaVQf0NNJII9+DQJait8o4pCCQfWlJPf04poJPXnmk2A0HsR1GB70A4zmnEHgng00jIBB4I5oQW6BtG0enSoxgscHgVIPvfhgUwgFuD07etSGxaTJyf0qTIOfpimxkEDnv/ACp+2nbW4ug1SSvXIp4J4OelJgDn24pxGMe/Wm9WK+wGQ9D3OBRgK2fUZFBGcfmKMnHvjNSPdjyNuMdehoDBceo5po547fypdwVefTimrK7GGevrTo8855x0pF5b6GkJIbH4mi12C0HEAYPpS5LYwe3NIqg/hSkAZAGPT3oSsO3UACAATjPQeuKUEtyep5/OmhgydeQcU9CO/viqEAGcigg0AlNq/e7UoYnn61L02Ha4uQWPuc0AArTS2M+54pVYj/PWi3UQ5lHy84HegKQSAc49aFweKduLdPXmi/cBgJPH5VIhIPH40KMH8MUmNrHnvg+9D7BayQpOG9fegA5JUckUi5K/jQSCTjoSB+FNKwbjlOOB2PNPOT/X6UwkDrSjJbips7j3BVHJ79aUrhsHv1NIpyeD2zS4289SeKfqCQMM/X+VGcqCRjmnDB49qDkYx0HWpTuUN4DE0obvnjGKHOMAdzg+woUbGHpinvqT1DPQ+lKo39e/FAIA4/CkDEnI470XfQS0H5G09jSDj6mkOCvHTNOJAcnPIAI9qe5T0FGDwaaMhc/d9aUZHXnjr6U3cApB7UmkyRTnd74xmnZCYwOxH50K3UHpwR7UFg2KOxV+wKpXGO3FKwBGMdetMYHcoz6mnBuQMcngUEjiSPfJwPagAFjn+LpRtIHXGemKTGPqOlFug7ihQxBA49fSkwRkGlRj2PvTgS3XA9T6UbsOgzcRgenFLgDp3pSu6kxnIznrzR15RdBTgH0PtRhcnPAAyTR9386AAyknqDgU07oq4oBbvg0Ejp3pFUil3B8Y4pPUEhAAo45I5FIp3cdKVhg8gj0HrSbgASDx2x3p6Nai2FICtTmKsPwpFBbr0phBHA6d6Sd9Q8gOWdfSnh+w4wcYoV9q4PUZ5NKAG9ieDQ0CG4HXrkUu08DoM0oVQABzjIPtSAhh702tLCEwBk5701uDgVJtBz6HAakAGB2PelYpa6DVJOPTP509WHPuMUADHWm4+bjpQ/IPMeWD9sYApCxPSjBTOe45oDA9KpKwuou35ue4xRvJwAM0jHd9KDkdBxmpWiBihs7sUYAyx64NAYBffigAtuz6jH0o1H5IcG/4D3pWIJAJ6Y5FNGMkHpijaPTPtT20EgK9QenrQSdvHXAxSlc59xg0AEHtjGKWj2DYVQAOenQUH7v601xtx/FngU5ME4JIp7K4eQmQMCgAAjv3IpSc4JGDRkck/h7U7g1YAAeBzg807IDdd1AJbp2FMJI+b3AFMbY/aBj26UgIC45zSFwykHqBSspyOehoFewpwV9KQDLe2M0Eg8UuCAcdalag3YQAAn6DNKRtA5OCeRTAxwDjnvTwxK59uKGr2BCDHTPPSlIJ47gcUi4XJ796GBHtT3EOwAvHSkAAz7jBpApGOfeggqcY+lLbcd3uLkKCeuKVlC5PfGDSEgLn3OfpSM5Hy+wJ+lG4gwRkjtilyVb6CgMGGMcdaFIXr0p62AOOPUmlAG3rknikJ+X8MClzjkHPHFTu7ACoQuR0FKTk9jxn6UxX7Z6cn8aduAwB0xxRexSYv3V4HvQWCsDjkDNAbK/XimkAt+HWqWgmLuzxQCOeOQOKVgCuRx3NIcmlr0EAG7BByKB949yDjmhWxx1xS5LgexzTuADKnHXnikLA8ev6YoJHJ75prYXBx3oY2K3IBHI6mlUZ/KkJx7YoZs9OSTQw0FBQ5GRnqc+lIcHn35oAAyx+7ilJBxgdgaLCAk9u9IOHGOOCaA3ykD0zQSdw4yCOtJroNibTyfoaUqF688ZNBfd0HI6UBgeD2FPUQA5Y/nihSBnnvxQoI6mkx+tFgYpwvbijOc+9I5G3r7igqCvXkiptcewuDQSAD3oByQOh6UFQFHODVWC4MASPUjFIAVGT2NKGHTpjilCFuOvp70noJO+o1Tj60EnOQfpSgEZPHPIpCAACecnFLZhcGIYZAyc4pFYNg54pzYB44zikYfhkGgAIC9etC4HB75/DNIeepBPtSlRyQME1SAGYr/ShSOhpAQeT0Gf1oyRxS2DzFB2n8aMl24OOcH6U0k5pQpPNO4AxIXjt196QOSCW4IHOKXIXIxgAZxQADj17iiwdRuCMc9eaQghevJ6U4ldvpzg/WnHBxntxii4dBig9T60rMTj0FIxC+/0pVBPX8fahhawKS3HpRtIOaUjJwBtz0FBX86VkAA5ppXP9aMEMD6nJ/Cnc9PfINPoAEkjj64pgbLH+GnqMt/L3oIHTv1qQGk8ccmhQeM++frSbRgjbnNKODn86roS+wA/L6Ec0oIOKYWw38qcMj6Ux3DJXp1PNICQenbj8KXJLYwB82AfamZP9azSTGGCCeOev1pS2DjoegpS4PfrxSEYYkdR+tPXSwBnBweopy/NkenFNZSMkDgmjJDHJ4wB9adrhuKgABB60hJ4x64oBxkenNBUjJ7npQ1cFsAy2CfTI/CkYngdqRcj60AZppW0AQk9B15pWyPrS5AU4pB05zzwKVnoPYQqGwc9eDSkADI6Ac0McLx9aaCQuSchhTTuG4ocHOOCaQZ4we3NIcc444ppYEgdRTsIcMI+D0xSKM++O3rSkFgc/ShsdVGP60BawAnHHXtTWUdPUUBgML6c0vK49/wBKlbXH0ECjbx9KQ5C8n2pyklc+pyPpSEkqR+VPUVrBgimBSD79BUm0+vUce9ByMfrR1GxCu7qfpQVCjjsBihgTjHHORSMSWHHQ80xtWQhJBAHXB60vIpWkHPHAGR700AtyDyKlMTFLY4z7mlAB56Lg5+tNABzQGA7etN9gSbFUAfzpCO56Y4pGwWbuCKQfOoOeetMe+o5FwTz1pScA57cU05DevYUgyFPc0dbkjtwbH0NIQQB+VNXCtz2wTmnAg/hwagdrik5GfTj8aRcHn24pCx6dugo3huenFPW4PccSB+NIAF/OkLgKOPakDHPWne42w5JPbAzSnH6UMQVJPf8ASmFjxjrg5oZNrDiDwT+FIWJfBpSTv9PT3prYXkHBJpj33HMCMfX+dNGS314pQSM88Y5NI+ccccYBov0ELkBfxpAA3T73rQDnqe1JnGcfKOg9zS2KWojKQeuc8GlXBXnmgA89x2pQCBx1IphfoRkE59aUqRTnYDJC7ARkYoAxxQtRbDCxDAY74pCw9etOCk89CCaAQ2WB5NFxq73GgksfTtQwLc46jFPVTSqdqHvjJpdkKwwgDn86aGOSfepC2RjHXmkBxnHp+dMdrvQaCXwSeoyfagAux7mngAMBjr1oJ2vnpxQD8hh547HINKGB4zwaONoJ6noPSgADIxg8Utw2eojK3X2zQG2rkjPGKUKF7n1pCxNDJAgr7jtTTkZ9CO/anEAYI9KNwXGfSi1irjSMd9x7fSkdSPX39qcRjPv8wppyc578U79Q2AYGAaQsRx6inZJyScnGKQMC2Txn9KSJGtkKOM45pScdOx4oVlJ65HQ0jGhgOLA5yO3WmMAcE9jx7UpYnA7U3I69s4pmlhcEcZoJx+dJnOeee9Iufm+tJKxmLyOetNIA5zS5Az7UjOB1/AUxoViTnHBxikwepOT0NNZgPy4ApSwGOMZHNGmwrWFJBzgg9vrTM5bApSRwex5pGbH1xnNADVX+L8qCcZ96D97rwBSAkNgDg9PfNAWEYhsg8DpSMRvPpjJ9qVgCppSRx+tJD0sIANvXoKYABz3xk084YEYpHUHAJyehP0pLcNtRjMTjjPTNDYUYzjNKrAYP0NJkNnb0A5zVWsx3EwSDnr600sUU8df1pckL+ppCQ2RjAoJuWkXPGeCMGpA27gd6YgAY852jmngY69KSEwDDGBSnk8GmkFuO3t1pxBZuPYflSvqTurCg469BzTsA59MZNMIBz+VOYkc+1JFikjaccUpXCj24pMkE59aCwYD25FJNMl9kKoI4HU8UEZb60pbHsaQkqwpp7l2sKox9OhpSQ7YHUHFKGI96buDNnHJHNHmDHYAfpgUEhuhoyB/wLtSqNzHBzzg0/MQm4gDJz1JpQRuwT2pMA5/I0rf0p2Vx3uO2oSCe1AIXp2FIuCxJ4PIFOUhV4piDH4cZNGSeQMAc0AjuaViAv1P51PWwXGsxP480oAPJpwXORSqMY/GlexWrshFHy9aXZtXPQdqCByeuTzQuSpz+FVoSOVg1I4JY4GTQFHGKVQRS1uAhOCcdO1CsWYA9KcE3D8KOnHrS3Q9g5J4HtRgleBjnn2pQc4PTNG4Dj86W2ggYZbr+VKBjg9+RSDA3N75NKMdfvdMe1Nqw7bAQG4H40gUgnilGUJ96cxJX3oWjuPfUaSFBBPTrS7guMfeI5pOducZ5pdgK5HGeuO9HmMUYbp34pGTbkjnNOACjg4A4/KkHz98YoSsiAwDwO44oAxz2xmlI6nPB7elKVB6dB1ppJgDKBgY5PJozzz160g5z7c0oYBSSKNUPcA3J96UfMuelAwe/UcUBMEg/jU2BjVIOT/CAc0453Y/OgqH47Ec0hB9e9VENkLnnnuOaFOe3NGQOSegpWba3TBBqhCA7iwPRTx707JXGR2oIywGCcjtSEhvepv0AcAxOOhI4NNAwD2yKFBxn8RRkrQ2HSwMTuz6UMC2Ce5OMU4EK2cA8j9KQgMSQeBxUsaYhbp60AlsnHQZNIQeT75NBO3gU76CFJz1696XLLz64NNwTz0z0pz5Ixj0NDHsOBHpx2pGGfx60kbBu3HalwRnJySc013YPYCQFAHekwDnd/wDrpWIbJ6entQwPHqabC4Ipbgc96BywyQAOtGAVPWgKCv60l3DyFAzxnqRRtGc9MmlCgg8ZB5+lLww46jn86aHuNICnPcc49aXgZpSSv1ppYliBwcZoQaAVyv4cU4Egjj3poUdhjn+dKowh56dKkkMEn6daGfaPXHWkyQOoxinEAKQx680AIXJUH1GTQPm9scjFO4Oc9SBn8OlLgfkOKW1kA1TjBxnmgkEDjqaQ5Ujv3FLgfWqSAcQRjuOg96Tgj6nimgk9fwoPsOh60a2AeGIHTqAKQLtycZ5OKRRj8OadgrgnJHXAp6DQ0AnJzjIyMdvpStkfhikYbl6bhinBgDjGeKNNwXYTgY9xigOVPrzSkLk8Y9KQABsdsUlcQoOR9eaDhiSB7mmliMjsOlOUnr39KLp7gLg9+o7+uaQMAOmcUHLMc9ufoKNuMH8BVDT1BiKQkkn68UuB+OaUgj/a9KTfQFruJk9D0oGNwPXjH0oAPI/ChVG9QeeTj3ofYGKQT9KRRnk/hSk5X2IwaRUJYjr3/KhKw9dwAYqf72OvoaUKCPY9aXOfqetAA7+ox7UISDhc54Haj73fnNNJZsA9qUgFgcY7CpaEC4HJHJ7UuQDxyQOaQtt2+o/WgAdM03sAuQDikyevYUKRuBz0PNGTyPXmhLUq9xVYdQOowaTp34NJtGOe3BoII569/rRsSKzA4HtSE/MB+tKcDOOaAwwO/ai+o2AXPuDxTgQuPXqKYM9vSkIIOT2FPcQ5WxgEcH9KTJGB2AxQMdc8CgYLDnjvU31uAAA8ds0Fj2GSTgUbA38qCdvQ5qtynroKSF4x1poy3PTkinbc03OelJaaEjsgjn6UZz3pobP9aUjK8+vFUFwwB9aADx7mlwCM5wegpDkgkcAUthscQT3600knAPHOOaTJP504kA+uDRbZiGgYJz2yD9aViWUjOM8UrYDH6A/nSDkZ7etLYBQSeD25NIcbh6UgJHI6Zpck9e/WqAG56dfSjcV/KjBC4BwQc5pBjPrk8D0qbXWg/MFIPfkDmhiQo54xmhlIxj14pxAGOc9KEhDCMN9DmnBQ2QPagggg9ieaRiBgDsCM0rjsBPK+/X8KN20g+vFCsQPbvSAYwfeqshDgp3Z657UYBUnqaQOR8opGYgcDjpUhsPZifQ4BH1ppU8/ShWwv060Mx4yMYp6JoABA4/CkJPH1pACcE0q4Oc9c4prRBfQcWC4PfFISDz6UoIGR0GMfWhiABSsmwEcbhgcGgkcgdh3pCcngdMZoIA5HQnih+6gFUAdD60hHIJ9zTQAmfzH40rEUg6gcFST3x+lNJAcg8dKGYcH16e9B3Ejueh/KqtZBYRiW56dsU5ssy88HIpFXDevagKRnntxRey1DcXADHn60kgHHPXB+lIwLZ9hkCggEVOwCBS7D9adu2d+9ABU++CKQAk+ueKpWEtFqO3Epxzk8fhTSRkk9MA4oZiP15o5C5NFimwPGfSk3lvlHWlyH79jSMNh9MD+dMLaAxBoGeQPQY/ChgCF5z3pR8zewFK4khpcbSPU5FIcqcUNkKSOuKACQGP0BprQW+4FyCM88cUYABFGwZH14oJA7Z4IpbDGHgnjBJyaUgHgdD1pQB+QzmlKgJ+tMFuNI3N+tKOMgfhTcAj6YNKGGOOM80D3ADnGOe1ISBxQMtwPTBNIoPU+vGaTFqO9vTpSFgehznpSlSW455poOfzoWoDmIGAOoNNBJPXHOBTgpXPP3uTRwefU8UIe41WB69s4pAwIIJ4AyacwAx9CaaAB+NC1HcTjcB3PFOpAo6+lKwB+6c4ODSaEhAoUYpCrH6/408AL059aarYyM9RimhCDKYzz2JpFIIx05IpSSwzmjaDnnB7UlcaELgMAPvGlYEYPtjFIFY9+ex9KUZHXmqBCYBU8YyKFw2QegpWYBuuCOtN98/hQIGIPQelIoBOSeOtPUkZBPuPakBAoLWzG4xnPSgEOf7uBSscdfXFIeWAoJa6CAknGOCKCQPr0NKwz9BQqncOme3tSbsIRRjn/IpSFHPUk80eXzn+E9jTVXaCPTp9KN0VsBwAee4FOyDhSOcHmmsD6cdRSgH8BzTJA5VTSEEJk80Fyev1pCnf1oK8xxOc+nGKaWJGR2OKcV9DikQYJyO9GyJE25+vWlGdpyeM9aUKeOe9IM8Z7k0r62LatsC4HGcrjg+tBAPegqAw7nrj0pGUDvt60dRPyFBPXvSAgfTOKUEHHPQ5xQQAfwzTHqxCA2PyoEZGSPrSjCpjv1owev5Ur6aCs3sIFLORSBiOo9j7UFmTqeCM0OwHA70xXsKRwOOvAo4HT1ppYmgEnkdRQDE3Ade5px2k8VGxJwKcQWwB68Urj3QoADdcmmEenrSltrHP4UmSOB0A4pjELEZA6Z4pWJBx2pWUbffrTSSeTzk0tUtBbvUCoViKMHb0zzxQcZHNIWIY/qKNkCeohXKnHpg0zAZenNPBI5/GkIwc/nTQaJCZI744yKQgn8qc7Fm9+ppGIGBjk5oE9xASzcdcfnig84PfvTs5YkcU0Arn07UD3EOCpPtmkIBbPXg0qglR3OOR6UobbjjpzQDGA4PTtgU2RS6kE4BGKeSAxz+FJgg+vApXSJ6DRgsPSm5yc+vBp5YKwH5UgUH29aGHUQAHA6AGk3ZOQOvGPpTjgMfSmjFG+4XXUTJHHqfypMkN9KcPf1pGYHnHb8qYCHCjHtimFi38qUqWbI/CjAGeMZFHmFrsaG+Xn3zSglTnqCKCu5j+vvSbCWBpXKbuBI/GkLfNigcqeKaFI75PrQyWXNxP5nNPPzY56jB/CkjAPH50oYEY9/5UkrCYKNv54pxBUfXn60AA4x260jEHA/GkmTruABP9aUMQ2DyO1CkBvrzQHVjg8egqkCsxW+b/GgYAwOuTSggZ/SgHPt61mmUlqAYjOetKADx3xxQQAfemgnJPXBqlsU9B4IHB79KTkdOTSqCcfpSghffmqtqIApHFABHTj1NIc9fbNO9P1pLTQHd7Cq27juc496VQQuT9KaFK/0+lPBLduMHJ+lLcrYQ8IT6cn6UpYHjsaQKWOM8d6UIoznjnk1W5IYAAHXApQSwHO85xTQSc4HPangEL1wecVLQ2OwQSByTzS7gcU3fz+AxSr1PpjNCvbQLoD1pQ2Gx7U1jjk0oXcQM89hU3uIeRjoaTO3tnPB96QgDnrk0pz+tVcBQNg4oOfTNLgHg03OWwOmaS0Kb0sOLAH270AkMDjvSZC5+lOJP+FX1ExFUKODnFKoAOcdeabGCFOeOaecDrxQxoDg8flS53HPemAhUwDlc/nTgRn2o6CQpBOTnHPFCgbs+lIgyffOBSkDv6VOvQoMg5pACPypSAVYDgkULkNz0o1e5AAErg9xzTlJB+g4obB5HTOPrSBssT6HAqtiuoKpBpyjGffj6UiyYUZ7DmjcSx/AYqeugkLtHPOcUHjJNCqD35PNKMhsZqmIVQGwR0x+dDYK4Hpge1BP5UuAFIz2qU0WChdvHBzSMQvPXFMAJb05pyKWb5uAetU/IgFyOOvP86eAAcjA4ppYr1HOaGYdfyqZXa0K31AsTgDvQy4OT34FAOO/Gc/lSSMWzjk5yKG+xOw8AemaYMjpySOfehXBXg98UpIz+VG6GnYVVByD+FBRGXbjg0xiVJ+mDTgC3XpihWtdD8gUEdRTtzDH1x9KRWIz9aAwLH2NBIrhiSxPJOfzoxlSBk4wc00sW4HHNKAVbr0yDVdAvrYcANxP40hG7pSMQce9DAgE9ehqbvZjQu4r1HNIDjPt1pS2c8c9z9KVTuUj16072EIGz0PPcUgUhuvB6D3py8cYpckUbABYHp170nA5HXGBQPmGR6ULg5+lNKwAFAI+btz7mk20p4xxn1oGQc9eOKnyAVQDkdsUHJOD2oGAooJBNVbW40NJIbjil3YbjnHApQAWGfXjPagkKMUtGIXI79abkBuPTNDLuXBPbFKMFufpTQ92Azu/WheOPzpWJJHHANBxtPOODRcQE7f5UBsfQ0gJ3etBIOR6HBpboBQSFyB7UBSTjrQrFlwBjJINGMZXPsKQbgSHXOc9h7UBcdPxpVUKc9R0prHGO1AXsOJy2P4cUpQHj1phJP40oJAGTnsTT8x3FCgj5j/ntSDPUjtQCcHJ57fhSqCfqSKfQQBSDkdutKeRnHPr3xR1UnoQcAU1iNoPPqKS13KuKASfxoBx9e3tQGJzz2z+NBJbPGOlIWo4EAHHamlivI4I4NAX5iKQce/anbYeo4E8H359qCNwOefWkGOcH60mSp45zwKL2B7DlwPw5FIFITP1NCjK4796No+tPzFuGCeOx5pwI/DkD6ims44z1HSkIAwfbBpaPcQuAOcc9qQZGD+NO3ZGPSkVRwB16CkAE7sn6UbgB64oBxnHpxSMoHbtTfcOgrHcT3/oaViBwOw701iAw9zimsSME9jimkNjxzye3SkbjJ9BikyS3HXpTlxt9c0MFYaxJXngDkmnHAGfWnAArnue1RhhnAHQ8Uumgh4YOnHIxTWBPfkYpQSCT054oUjj1zx+NC0AGJPAOB2owD0pCCATzQMDGew4ptXDzBQGHJwSBilPJHPsKCAM+4NNQEsB+AosA5mB47ClIG0AdhzTSh3BfWkJB78GpfcBwbOPrilK4YnP096bkZ9P/rUrMCeOM80/MNhVzn8M0gYNjPfj60KCQcdKGB6Djkc0nZDQgAXB9+aUgDjOeeKMgMR7mkZc5wCRjOaq4WuhVyz+xGaDjYB37mkAC4HfHFJk5xn3/KlsIcoBbPqMU1uGP6Uq9M96CAQcjuCKW0h30Hkg9eKjwTjA57+9BYg+tKGJyaNEIDk5HvQcenPY0EEqCO9Ipz9ehqthoQEO3Pc45pVXawx0HGPwpcALn2zSgc9O3BoQhgAXt9TTgSBnt0oBGenQYprEbf5VPUBRgcDvQzAMT7U0sQ+O+BkfWghmwew61W4mOViPpS5DdxjH50xiRwDg4IBoG1cL0HH4UrLdDuKGx9O9K/3fwz9KYoB/pSMxIIPQ8GnuhR8x2N3UYJpuzblvbn3pxJLfQUHA59gQBRvqPyBh2FNUHd1xT8Y4yDwKQnp7c0k7gQzxl0wGKHcCMd8VKjkAA8npn1pWJAHfP6UKvzenrQ1zBsIpB568UmQO2Mnn0xQTggdO9OYBsEetPRagCEbG7HHA9aQsFODxjNMZsfTpj604kbunPQe9FtR3sJglfWkLkU8MBnOcA849abtxnP3sjPvTBu4u8OcYoYAEkDPvQuG5I5HIoDbfxqU9RDQCeOpJ4oJJpxYr0HOPyprEnkUW1GhCG65HXmkGR7d8VIpBHFNXAH6CkIaSQpz64o2k45xzTmYhRx06U0gFcZwTzVPQNeoinaOmM8n2pVJGfTGKFbbyecHNA+ZeeOSKPi0ATocdiM0hUBufw9qcSAM5zSZH1pN2ACCFBzzjn2po+brzjqPWgENkknp0pQcDjr3poLDgQRgcc00qBxnp0PrSA4b65NOBov0QDFJbvz6U5X3ZHpg/nQuV5/Omtgtj1NMFoDn05I60igHJPfn8aUE8nvTmJPI6ZpbaDV3qMZsOVB6UqgLnI4z+dGAGJ98Uj5OMf/roWughC2wE5wAMk0hBbBzmnAAjn8aUkE570x+QgYKrdu5oLEZ5z6U7IYZA9jTdo6egqLWBgRhTQBtxxigkFfoMUpwf/r1SGtxhUEEZ6cUmCf504jGfbg0gCj1zTEtxRkfhSbjz8vQ8H1oAAbHXPGKVhg4P0NALcTGOvJ7GkLF2z3J5pxBUZ9OlAILEeg4oC3UMDcCeOcUoQLyOpprHc360MeQRnpxSsmwQhbPWlUAPjOaQEDPGDkY+lKwGT9eKHqCFKk9SSRjk00kdByKAwC++DigjC49aPIQKAFOeTxigA7c++aAD0PpRzuY9xxRrbQpBxgj3xRnv36CgjKk45pBjkdMcGhC3FYkY9QOaCc4HU0EA9TSEZ6enNFtbg10EyQvA5zzQxDMecYFOGO/UdaaGBY02wt3HEMTjAGD1pOSx7YoBPc8HignC5/Op3KGkhs7eSTjHegADDY5xihVHJPHNDHLfXpRu7ErcQAgnHPHNHl4cHNKcH24pocOwIOQKexXqKEUZHsSKCAv0xmlGD/WkbgnnoOanm2K0sNAAUc5oIDKMdxQxGw/TNN+6cZ4FO1kzK7HhRtPQAdT6Uig7MdgaBxQGA5zkfzp7IAIz27UigDr6ZNBJ+nOBSHK98Z4yO1NagxAMjJ69qUYXP5UHnJ96QgDk8jtS6D2DAP4HikJB7deT7UoYbfWmk5OPUYFNeY7CsQMdscU3B79RQOM5ozjnrQLYUEdAO3H400qT1PQ0BvmwemM0m445PShA3cCSoOOKQnKYJ74oJJP1pAoP4UAgAI4IpM44z1pSTuJJ5yAKCScEcHvQPXoNwCxJpAAc5HoadkH5h06ULgce+BSYvIawJ6HrTQpV+Oc04ttx6Hke1NBx68Hn3piaAAA88nrTSMdfenAbcDrxSEk/XNLYaGgkr6UrYIz3ApCcZGe9N2g5A9aYaCjB59OvvSO4XB6gDP8A9elboeOM80wqeCOlAgBAXjqetDOOnegqMH0JyPambQretKyYPQvKaeqjgVHHkcHHHWnhgXI7gDP40lrch7igHcVxkEfyoU4/lS4xj0NABGOKbQrX2AAtyex4pwHzE01mOeO/SggdSMnPHsanroWkGM+voKeQFbNNz+nWlILDnnPI/CkkkV0F4FGM4GPegqO3IwKUYHPbHFNMEKRjv0pGIb64pCSTnt1+maULt96pCFJLn0B604MG59MEg1HIWVBt696VAyhVahAPBI+anEhqacAD2pyg59QDzU3DqIGxk5z2pwUEH6c03lu2KNxBOPpT1tqA4KevQGlxu56HmmjJAB7GnAk/XtQ9RoaeMcZBqQIWOe3am7Q2R65pyDGAOvalrZiFOeBjpSBj+NKCWNIVIYHP3u1Ty2Y2ABPX5eBQXxnjPOSKAO/bOKFBc5+7ir2BajyMd/elBC5/OmE4b1zgGlJJY+uc0txDl5Y/WlJI4HrzSEgDPTPApVJB+gpIdtbACe465A96ASzZ7ZxSk5Kn15FNLEjI/iNUncLCyAgEdQMkY704D8+TSEdOenIpSQGBz1pXsGwbivTqDxSAYXH50bg3TnODQCc5PT0oTVriHKAOfypCSc465xSgAJyeTkUAgYxyOQaG9R9BApOFHGOB704qSuB+NIrE4zx3FKWJbP1o30GthpAVc9R0pyr1PtQzFsEc80m4FuOnvQ7W0JHr94AenFKAByOppqgKPxzQCv40boaHbsfiKaWPbmlLgZ9Sc0KRu6VSG0IwBalD4O0H6UoAIOfxoKjd05H6VKetyRoUHHtzTto47nOKVQTg9BTVAIxjHNUwFBOQfQ0jDOQKVSQwzypPNNUE/XvSSsgeoqgnt3xRkjt1pwOOMckZNCjHXoBn86npcHa9gCgfUnmkXgnPY8UElmPpSPxke1VuBJgE+1NKk/XpTQ5bvwOtODFf9oYpXT2BAABjHrmlAIpASrDPckClZiOoxnke9D3ACAeR2ODSZI/A0oYjjHyjn8TSbQzZzTdgtcASz/MSQOlBBDHHQjFO24OPagABumcjNJblNCISOM54wPenZBx/FikQg5+maFQdfUZFFydgHOB04JxRtwuc+xpR6+tJuPTt1NVuAq/Nx+P1pDjjHWnKpBzn0ApASee3b8KVne5YhBPT1oAIY545wKceSSO4oz26k8U7k7CEnbk9qApZs+nBFBIbGRwDxSsTkd/WlsrCBSX4/GmlsgH8KUgFs9eKUgDg85HFCbaATaMYPQHIoClQAPTNKQGIx3pQAWIz35p7jY3gZz1oCZ96UkHPGMUjMQ/4Ege9FhABjpQcNyeSMmlCF+M96Uj2x2obsNCFs8UKAASaGAPA60YAPPelu7BuwwPx7UAAe+aQDv144oVtxzjGD0p3EKhxnPJ6/hQAck56DigjH4ZNKCB39fwpPXYtaAAGySccY+lNGOnfApVAA55pDkqcdaXZInYGJGeM46e9BY/iBwKUH1oYjJx1xQ2CaDIK5z0oYZI59zTdxOMdBxQuFPJ7cU9kIcCTyO9KOWxSKwPOME9RQwIxjvSdnoVurg3y5oRtzEdMc0DI6+36UjsOcjkfNkdMUX6C1sKCAcdcHigjdkd8UEDHXB6UhBGe/GKqwPsIM9Pxp7MByOueKAPm/DNNAJOcEt2A70bCsObBXIPtQABk9qCOcDpgUm47TjntUbDdh2B/QD3pCCOueenvSDleuMcUIxHv1NWxAEBzz7ilC46UhOQee3HtQdzJkcZGRSa0BaCFSO9KykY+mRTupznjtSMCG6csadwGjJpAevOeeaeCB7ZpAccY60xdR2RjjAOKaVA56ntQoJbrkdT9KNufbkZx6UmimGQo5oKbWB3c80LlV+Y5z6Upy1HQQhxIuWHXINKAPTpSAnkHnHSgNkEgdx+NHQOohGc54yKUsOmKcfXpzg01uDih6oEIznb0xQST+WT7ClAIAz1pSQF+77E+gotoGogjHzZIJ7+1BwKawI6dOacPujI5wP8A69K1gFCluvWgKDz165oKkd8nrSBsZI4wD+tHqDeogIJHT5c/gadgnJ744oOFA77uaQEnOemPypPVgKRwufcU0sFxggk5J9qACRye3HtSlQe3IHNFg8xAPlODinFQO/ekyAoxzxQGO2qdgAqx6fMRQAU68n1pGJIBHWkUlsClfqAuOwPXrSEgAe2QfanMuF/HBpCoJ9OMCmgEyOPUmlDE4BUYOTndzRwf5/jShRjmluCGkEHPOAfzpMArz1zzTjhs+nWgLtI9Oc0PQNRpUhgfbFDYHfrQRjvzTskjoMH86Utdg2GkfN6etHK47+ppQBtOG5FKcBfxo3Eu40EADPU5pCQf50rHkY47UE/L7dqd7MYgBH55pd3HP1HvQQQP5UYJXHfrTbsAEgpgjJPNNCsGwPugnGacCD1GMHJpTgN06DmjQLDCAcZ9MD2pW6k5GTj86CoKnvg0igEZIoQCA7c980BSSOOtOOR07ikJyQO/amA0Eg5/A0CQlcYwQSM04AfjjkU3AbvznOKgBACcnGT1FOKlX9ulDAhSBx9O1ISQ3seRVgIygMp9ePypCCAAOT1pwILfXinbBnOelS9LAMDAr60gyW6cU44AwDyCc/SkOQvHpTsAmMe+KUE7aXk85xSKQc88ZwB7Unoh9RvLcdqCM8+9I+VbHrS7gODT6CAEjPAweKFPzLjpycUMocg88ZBoACsc+mBRcp6gCOfXNDKDnBwc8e9BDEKM9s0pYnHGOTSWotbWGgE8HHByKDgg8YzngU5skccYpCMsccjNV5i3EKErx1xxQc9fU5NKDlfQ9qHHX0zRux3sNwG69OpoAHXsaRSDkenrShiG6cA8UCEKAZ4zk8UhUins29uOeM0EEj+VTeyKYhYDkd80mPm5+lKQGXFNyT8veqDqDANnnp0z0oBHA704KG78daTBP5daW43voNJIz9fzoRSGOegOaXZjHpShgAT+A96Lu1ybaiBMjgYOaTGe+AKeAVBYH6U3B47DoaY3vcachtp9acARz7cUgUEAkdaUuWwfQ1L1BaDNuWpcEDk8n9KUZXOfXihiQRj14p3CwjKNxOOnSkCgAEZPPNPJwmcZ9aCNufYc0N23Faw0oN2fbmhgAowemaQsRwOT3pc5cccEZpeYNiAHnn6Uh5JHv3pyrmkOTgE8/wA6aB32EJI47HrQzEE7ecYxTsgpx+dG0diRkc+1FtLFDFJbj3pxUDrSqpU/Xmgc49+D7VPUnbUZjPP50uwj60dOnGOSfalwOBjqeKch67DTgHvwaAxU4/hPJpxUnJJySc800EBehNCWgW0FKgLTQ3r1AoOTj8zQwA59OtG+wt9BMBmpQBj0xQDjP9KQAhfqKHroICSGPPoaCx49+KbtxkZpxBHGOh60lZaFbjSp47dqa3B/DFPPy5756U11JAx+NWL0AE5pMYPJ4oKHs27HWlHzdMdaChrHPPSlZt3Wl8skZ745pNgHOck/pQtAAsEHA4Bz+FIMnPOO4oyTgfnS7SQPYce9KxBG2eSOueKUAhh+dO6L75pDg4OaO5WiYignkgEcn600ABcGpGII9e9NbDYA78UyRuAOvUjmgE8e3SjkNk9cYpGIBA7A80kG+gpwR9RgUgbHv2pqEkZ/u8UADbnnnoKNgAgkD6c03OM+lOViMjHXrQRn+nvQ9R3Gkg4zncM4/Gmc46/SnkZ/PmmHO3jnvSVmUxCDzn3oBCr1pV6HjjFISDjj61RNw5B5GDnpTWIzgdjk04Ahj6dRSLg8nsSKAW1hp5Pp6UAE5xzjg0pzk8UjMSxUUA9BAABimsRuAHUcfnSjkntxkUjAdcEd6OoX0EyC2PypDhWweF6Clxn69RSEBmPGO9K3cRbjOG9+o/GnINuduBg801QTj6cU8fK5Pr1pi3F5GM9jk0rYLY7jkUmAP60oGfp2pXEklsPXn8qTGGz1ApAu3OehFL170ktRpgpDIfTGKViWwD1xSHIUAUYI5PYY/OhJBvoOGD7jFIFz178n3pSpwD3NNYlM56Ec0aXGSAFuOuKATnHvxSBs4z60McN+FUO+mg7gnj0pAcsGHOOaMDk9MnmlGNuMYwM1N+g7XdxR2J60YKt7dKarA+1OJO79KehI4kLz17mkUnBzwaF7j1pyAAEj1o30C1xQBz9OKCPm/DmkDHj1709Tnp2xRsNaiAEZx1xilCg8eopFAHYn+lAJPT1pXeghVwF6fSlUEZPoaQkDgUpYdqNx+Y0nJGO5HWnkYJ46Hig4CfTpTgQM565GKbENGSM546GlGBz68CgErn604ueMdanRbBa4hBHWlzt/GkI9KaNwY56Z4oStsA/A7nGaTGMAc/0pAN/OfUU4ABj6g8+9CGgAIxnvkClBAQZ7nn2xQQXwAehz+dLwVI9KOohFxuOO9L0Pr2oMZHPTjj2oJA4NACg/Lz60MAcD25oLDp7UbjtzjJ4pKN9StwAyw/ShlwOO1I4J6cYpV3dc9ODVbi3DaF6/UUEgL6etBJJPPAxn8aaVz+NLrYewblGQOcZIz1xTlUnjPHBxUYQge9OViD6HjBqySYBetIQB935aQKAQAOMc0qrjAJyaWiWo1d7iAFeCeopeVyDxuIpSCxH+zijavTPOam3UeogIP4GnKQOeuKQYK5I7kUAA8Z5o3JFBO7HbtTXQgjBxgA0pUj8eKAR0Pfiq6FeQgcIOnJoLsegpQpOD2PFKpUdyB1J9KT1Fa4iEjg+pyaCN3PcigkUigeuTQr3Guw9VBwO1IQQMUigj5hwQ3FKuSwx9KQrjcEtye+RTiGADHnjIoBKgcZI6+9KHLcenFUwWomQeO4602MHceeO1OA3d+g6UDlSOMZzUt62YhQ5xzxxQSSoI9aQLuP0pVBGfTPFPToPYVjz9OtKAAw9ADTWUgnPelJHYUeQWAtkA5xxxQpCqc+lKuCv40pGTgccUlqgXcQlm69RQQD6HkigjBxnp1pCCcjrzmgLgpx2owT+WRQvck+9KGz1H1p3sIQ5H4c04AHr6UkjA5PQYpQAvI44waQ9wIHb1oYkr+lIuR07UoyKpq4gZiTn1OaTBDH35NKCdx/KlYg9PWjQBuTxj6il2A4weSetKCOfWl+9n07e1S3qPoMDqvPbNBJfjg545pSAV7e3pSqgXkdTyD61V7CWqEUH8RSIA+Ccg9TmnBvl4+hoJ25H50loU9NBFBII/ClAB7c0gIOD+VIZCWP0xmnuSOJApA2eDkDqaU8g49qRiDj1oTuPcQOeB1PelyeBjuKDgcgfMeT7/AFpu4kenei+ohxBB45yeKQgH+VKDyDSEAKcjOSDimAq4P1HT2pFUtzjj+dAIbPb1xQQUb5TkZqd2O4bSCBnjOKdwBjqegppO7r36UMxHTrjinYLhknr1zxSqMMSO3WgfMeeeKQg9voaH2BAQOSOpNJtOPU9aVDjIzj0oAJX1qdh2AKT3+lKrEE+mMGkLZHXtSnh/ZsZzQ3bYnYRdwbHHPOaXcGzxzmkYncCO2aco5HtT21AQAlf1pAAf5GlYEN+AxRuA9/WmwBD2PPanAk8E8YyKaTnrz3ppyM0PUB5IYYxwOtI3CnsetICe3FGARnP1oQCkY7YxxQAEIOff6UoJIH401iSCeyjJpX1sA5jjgDtTQT/jSkncfYYpQAOelNB5iA+2cHmlJAUE0mTtx6DFAPXIz2FLW4CsuOKYCAcdhxSkgEg9+9KVJ7UnqwtqKATgt1A5ppG9T+tKSDxTgMkZ6dapAJtyPx5pGizjmnAg80hBPTjPFMGNyTx6UoY8D2zTwpGOxIxmmsMKMdeaV9bB0GglevpgU5TkH1zRkD3pqkHA9TUlJoU42nHXrTQSPx5NKOBk96dVdLk3GhgPp1NOOR9ScEUm4HPGaUkswHUdSaT7gNYBW5HQ5oBGTxSswH0FJk8EjFNAK3TgUYCrxwBwKRSTz34pSD07EVC8wVhB8ijHp+VBJbH15+lOAJUr2IwaQkDHfnBH+FN6WAaMBOvFAIP504INuOvemsACKu1gv1HA5pqnPbBIFOAwwpTx9M8UrD6jAQHHp0pSSG5/ClKgfXNKRhfqMiiwdBoACnikIAzzkHpT8ALj6UxcHrQthCFQeM89acmC3PQDP0oGD9AeKQA7s4xgZP40PuPQXcWUA8jJpxUHJ9MZpDhV44yaTJGPxo6j0AEnI/KgAHOcgg0ZIbOc45GaTIHPbOTS3JHHK8jjApoAKnH5UMSeQaQADv7ULYbdxdoAOPT9aaFAHJzxgU7JKjHpSMPm/HtTuDbFG0nHakCgdKCpTP50biUx3GPxoYhMFce/ApCAqc/hTwwOPpSEA8Z60XuBGF7560ikovrmpCBz7nikbLYOeccCmVoMKY5x16U4KeBjtmnMAvJ5zwKbvODjrQtSbWCQAGmGMDJHJ6U4Z69hQ2F/EZFLoN7jcAtk9KaqEKBnPJx9KkCkrz2ppQjpQrbCGgFcfxDOacQyfTHzfT2pSAOv0oGB+FLYb3EyC2PWlwCw9utIRj8aaeCcjoc1QhSoOF7DrSovy4PBoBx16HpSgFhnPTrSY0NJBGPwFAXOfp0owBjnJpRkA9+Bn8aLhbWw1DjAP0FDqWbIPv8AhThnBz6jFBAx6cZNFxoMBeaadzY7YNKzAoAeuMUA4yaV9BdRi8DHvTskgE8MKAMnHp1NLuAzx1p3HcQAqPxppJVumf6U9h+NNALDPXuKa3DrcD2Hp0pCuOR25FC/McHr2p2Mjik32FYQsTxngUEg9Ow/TFIwO0AdelKy4yo7cH2o3Gn0GhwQB260K+QRjrzQQTjHYU7aByBwByaZIxQeM9qDz09OKUFsLnrjmmsCE5HOefak9dCtWhWO4E44JxSAjcPbinEgYIGAcUhwz+gBzRckQHOfUnNCgg888U4L3PYdqTAPSjXoO13qKAT05PakC980gyP5CnAkdaLXEiMKEyQOfQ9zT84X0P8AWkAIODSHDY9c5FDZS1F3A4/Kg8ZP4AetIcDtnil3ALk9uab8hXsIAF6ZXB70K4HGOeo9qM8jP5+lNYEnPqKVgTsKCDk4Gc80ob26/pQ6hgBSEEjk0LsDu9hGY9AcnNAADu2DjgYpAQOT+FKSSffBo0QJCsQMnHFNICgU4cLz60gPQd+ppLewaITOW/ClCk4NIcY5pSQMY7ZApqzGtAAz04poI3YzjikDdcihiD0Pv9KYtWOIGM+nX3pNoDDvj0pgJUrnoetKxIbjv1pMfQcXBXHQd6jKB/x60pBbntmgHHHahPULaXEbjGKQtnHfuaUgDPpTcEnPvTEwdgScHGOT9KaWB4PGT2p4JbPv1prElhnt0pbCYZHpTR0yPWnZAUk+tNYY/A0t2ApBLe+Ka4ypGODxSgj14oDArjvnNUA1VwOeDQrgADHWlYBifTtSbcEDPQ5FJ7B1EIDLgnGSCDTCSW9Cck08E7fXBpucEk9+lG429gLM3JFJghenX9KcSQMDnNJuJ+vQ0r2QMaBjqOppCNvOMZ5FKTnt1AxTXy3PvVA9BxAY/wA6a7Y+nNDEgYxyT1pMbsdj1pbBe4Bif5U1QSxI79KcQDjHpTGYhRnPzcA07i6BjCk0jHp6kYobpgHr1pAD0655pLe4WGsc9KHBPekKnufrQTjr1pbBuXoyF6+vFO3AqQfUU2MFjyfrUgAPT6mhXuJ7CEYHHfrRj8KeRjOOmeDSAk9Dg9AfSlboJO2gNkAUDnJ9s0oBPsAMH3o2ZPPbIouloGrY0nOMU9QFOcZAOcHvQRjtwBzQcn8aa0KAg7R+lDDcMkU4gqPcDNKVAIH8PalZN6B5DdpXB/EUABuT35pzlcgA/Sjj6mqXcBGyPen4I4I4BwKQ4GfT+VAUnHcd6mw3pqKCDj0IzShSTxSYAI7+lOBO0+/FPYNxAu3t2pqrgYzk1IC23J6YoVCB+opoliBAO/XrTlBKgD8M0vXvjPrRuPXvzS0ZTsrCEH6UpJ4oJx/KlAAHHfihdgtqNRTxnkE8U5sBgenNKQFbGehAoKBs5PPWhN9R30AAnk8e1BAC5/OlKgt17YpQBg4Hbml1JEwzY75NGAM49elKCT07d6Bgrjrg5+lD6AC88n2FKFAwo6g5FGSffnmlJBxgdKOo2IcD8KMD170bQQD6nFICaaWghwwOnqaUjKHHfp7UhB5A7DNA7UldMALEMO4HH1pSu4HOemfpQMnIAx0P1pxyVqkA0YZhxzil5LD0o4xj34xTuccdc5qdmVoJkDqc0gyMe5pT90Z9aGUbR355oSExHXJ46U1h2HSnKMjI70FScgfjRYQ1Tn8c04IO3TAowFUHuBQuNx7jOKHzXAchBYfjmlII5phbbxinhgyjFO90NAPv5oUHPJ5IOfakJDH+dICw5JzzT6CFUZ5wOlBDfTPQ0qthjSkZyCf8mpa1HuBIPRvb60hJU+xoGCfyoJBYH05NFg3Ezkj1pQBgA+lBYsc57U1zt6DJH9ae47ociBRz060YOc9BgYoU5XmkLA5I5HakLYdgk7gecDBpQpHfHWkUgqOOAacAdvPPPNN36CE5HB9qCQG6dP1o5/maAc4NG60G1YAcnps7/Sm78jjpUjEevHQVGFHGfrS3dgYLKWwPTjPrTlBGaVVJXJHTk0M+wgDkE4+lF7IVxdmBz360EncBQSTnP1FICFOCef6GgBzAnAzgUEEjg0pA29KaGIxnoBzVLuAA4zkUuCOO9IATkgZx2NKCT+IpPUBVGccd6CCuaUEimkFnPvzQmyuguA3TIHUUpBPToeRTdwHGe1KSTgmk3pdCv3BnKngdT+VL938aaqAZB6c0u4ZU9RVMQjKTnnGDn60KMZ7ZpeDt7E9R6UKSeD3pK3UAIJx25xS4A6nGD+dCqT16ikbHccAUh26gw2qvvnH4UOSPfnmnA7uPSkOF79elAaIGONvONq4ppB2nPPSnbgw9TnP0FG7r6+vpR6g/IQAn5TwB6U7YC2evcU1MkdOnWlJOMA4pvcQrce1NKls46GjOMDnBNABPs1PdFi4JwR60pUHHuMU0MRjjv+VKX2qRnrwfpSeiIGkBV7HByc0pUNjIyQO/elyAvI55oA6HPUYpXuA1WwR3AzigkBc+n60iglfSngA4/lRuwGkcZJwOlAYZHqaCpHHXnNOYN9MdKemwCKCeg69c0Fs+3HNGSc/Sjk9aWtx7DSQykYz0U0EEk88dB7ig8Dp3p5IBPpiqsIZyr4+9jrSsuO/OcilIAxjvikJK5weM4qU7tgKoJAzx/Sg5IPFJkhsA9sc0KxHuO3tTbXUBNwKDHQ9KUKW9yeaXGOBx3pQcqT0HahsN3YYGP4nrSqQPx6/hSlQccf8A1qTG36nk1XoAqklS3rxz2xSYJ+h4pRhvoOlA5znt+tLbcd7iYI60rE5JPGaMkHJ6YyKXeWPAA4wMVPMFg3AHjoetJkBjj0FGz8higgDnvnFAhWGOnWkJBwc9aMjPGcHpQGXJ9B0ND00ACAVOfTJpVYbj60EEc+nSmhMYY8HvQgsOIJ+oHB9aCSMEenNAILYHUc/nSHjn8KB7MAdrYpSeODjBwPak4bPpjNHTNPRiFIIUnPvighScZ3Ac/nSMQEJzg4zQWyAR3GT7Ura6ALgDB9en4UKMNnFMYninICUJJ6HFNvQa1YoIA9OOBSgAVHklQe55GKUNnH5UtEgXmAJX86WNiDz06GkIz+dOYYX1yMmqTuIABzx70HDdOg5+tAIKEDjvTQCOaXkwFkUDvg00sSCAcH2pw5bmgKDyVwaVwfkAYg+gp2QeRxxx7GmOCGPGPegncpOM5yQKq6C/QFY98+lKGBznuOKAoGVA4AxQDk+px+gqQEKEYz3PBpSAceo5HtTtwPsDwQaRiTk9qLXQCKM5z14oPK/hSBiTwOgyaUEMM+tV1BCjJ7dKQAEccE0qSEZA6E5/KmlgoyPU1JW4pwhz68CkDEr168U0MG5Ppx7UoBX8Bke9XsT0FZwcDpilzjB9+KaVAX6mlVc5BPB5qNQsDEMTjoOlIyDoB7mgALtOOOhFKh3N8x56VVrAIgB59RmkAOfxxSgj14JP6UoID8980wEJJzxgk0pJzx2pG5x+ZpCx2c9eMUMd7sVjg/QU37zelKCNvX3HvilBAJPQZzQGwFCAMfj9KCPUe1IPvEZ4zShgG56dPyqAeoxcfkcimsSvbI704vt4xwelKuP0zVeor30EIJK7jxjNJwc+rfpSsAMYFIMjtz1ouNLUMYyemBxSYAxk5yKcSfSkJOBgZK8GmHURiAwpXwKTHzc0pwH5HHIoC+gxgG/EClIBx+tGGKgZ96QDHP1oFuNZcfxY4wKUZ2898g07APuc5FIVPGOwwKVx9BFBP4DNKXAxwRk9fWlbA79qQgD880dRABuyR2OBSA7ie1KrHg9jTcAZ96Lh1HAbeT8vegEAH8Kayl1oI2jPUd6ZaQpTdjj3puTyMdOlPyCOORn+VIrZzx16UCSuG4L9BQWA7d80jANj24o2kqeetQ21qiQOWakOV6jHHX1oA25wfpSDBOecnH5Va2AVWAOfTrRk446nrScA+460MpRjgDPXjvS6lbjkx8vrzSbc5FKeB1pEOSCOeD+NSkxMAoXGT25pOuR+FI2DxnIoKlAPpx71SfQQrY+XPrQyhc85BpVJPHfpSZyvTJHWk99CtwIBGSM8g0gOGxnOe5obCEjOMHIpFJyT6/rT2QvICCO/GKX/AB4pMFu+PSlU5x654FTqNqwjELznmhiSMd6AAOvXr+dNYn2INO2tiRWBC4HU0DBBHTtQXwM9eoFG7rTeg0Iq4HsPujuMetBO5j3GcGnb8557ACkxt/L9am9gYKvY+hpAQVPqOKQNtByeeaQkjg9+nvT3uO+lh4YhT7jimEsc9h1pwJPX6mkUjbyO3NC2DzECj165pSh4A75yfpScnGOlGSvzdjx+VINwZSvXpQFIOB2FAOc9hjikBJ49+KpaIWzBgVpCD/u04Ee1JjCk0krBsNdTx9aQDGQc8804EnjPPQ0AE9ewxTuHmI3LHA6cCkGDkDnk80pXLc9jwaUgdMdOaE+ohq8Lk9cimhg3IAfk4PpjrTwAG55FAIOT3A59KafYdxjEjg8ZxnNJgkA5qQgH37UwIOR6ck0CGklW6dqcVDc+1DA9c9Rj8qQkL7cUmNqw3djp3OBQR83vStgYPcHNNJJA9iPwo6Ce4mwHmkCYA9ulPGD1+lNDYYeoPNCKasGCUPPtTdwHIpVJCjnrxSEg9KEJsXIYEHpimgA9eaUAjAIoYk8YpW1G9RFw2OcYzTATye+KcFB98n8qTAGOcHNN66EiKcqf0pCSWx+ftTiR+v5Uzdg5Ix6UMBc4+h4pvOcnpgilLAcd85pDke+DQ2HUYxBQj14pS5GPbpmkYEMeOKa7Dvn2xRYb0FJO4HrkYppYqc0KxGPyP0ppJbtg8fhQ+wr9ABAyPx+lIRkkE9KVsjp1pBy2PQZJo3C3Qvx4xxyR/Wng/wD16ZEAoI6kU4AKeKS1RN9R+AaUABeeKaec+w5oGWb2xS2HYUuAy49aVTjgn8abnDDinYx2z0zTaXUEGScY6g5FKoAwAegxSYI9qUrggjpSauMUnPHrSkY4H1pEYqpHrTgQ39ae2o7ibf8AE0u0DGB15FIBt7+9SKSByOCAPwpp3B6DAQnfpTmJGR0poALH8xTsEsAaLXQrNbghJJz+FKTnAPQjOaUqvT86AMLn3IpghfTHegAL06GlTJY5/CkJwhHfoDSt2AYQSwJ6E1IQDjmkYAKOeevPQUgJOCOtSA8jAPpjJ9qJBj25paXOeB2GT7U0rMBmCPz5pVcrt45yRShd2QfTilYAMoJz61QW0EyWanI2Pwz+tIAFwe3SnYGffmlpYLWEAC8jt0oXA4PIpwjP8RApWAbj8ajdAAAxTCCcfUU8KUwM8daMgngckVWw29LAVJ5pq55OOD0pytkdc56UBtzYHy85FJX3DqISRx64pw/lQQBx3z+tJuByexGKeuwhwYLn8vrSE7sAUm3HU5zSKT9MdPelew0KQR+fNO52gkYpFYN17DmnABsZPHeq6CEBBxjrigHDH3NAww6Y7ilZR+VJ6FK27AsTg5x2+tIQVYEcjofahiDkDj3pwGU+vSizWxN7jApDg9wcil2FTntilXjOTThgfj1obAYuF+nQUpIBwPqKU4ZgOnNAIBx6Hih7gIVA57mk3HHoKeQRg9SDSqoHTp1p7bgMU/Ln15B9aFY8jPIJpSobr35FGAG6dTxS2AAAOfel2jbmgr6dM4oYkAKemKfQd9BNuOBzmkQAKDjPJ+hpVI3cdRx9KQkhMDg8gUdRW1FYFm46HqPSmnnCjsaXOWwT0HalAJyake4Lk8eh5pSwH9aFUsuT/wDrpUQbjn15q76Cego+X8cfrS7Qce/FNPTj8KUZK/SpaAR2x05wKN4VjxyBn60pBHJIo27wcelO49dwIz0PsaVVB/DpikCdOe1GMcA8Cp6CFA/HPJoOQhA6D1oAK4A9SQKQoRjJ75p3urgOB9+AMmkA3+2B0pQAc45Pelx+HrTYCdOMEg0AhV9c8UAFsKO5wKOR908ZOM0ttwAnZj1HanbicdBnjNIED9uaQ4APfmjceyBxn24BNO24/AUhAPv2pwcbT7Uri6iYx09v1pCDwMdOKcCR1AIxkU1j+NO1h9AwTg+hoJIz0H9KM7hyeCeKMdc9O1J6jtoHAIxxSl2C7sZz2pQSG49MUmdrAdD1FNLUL6ASQc++celKMHFNbn60pOGwD1qidgIJz9P5UAgDPXmgFhnuM80Bj265BFQAgYHOO9BOD64/WnAL+XJpBkYJ5PWquPsKSew96auTx3Ip2c8/pSElcEde4piEYFE59aXAALY7c1C7NJMB1VfmPpUzEhSOwPFJ7ADBSuaDhT14wAPrQqgfjyKR1PpU9QHEgn6im4H40bc5746Uqn5c98Yp310AQ5X8RkUEks3qMUoUDHOSRQQA2e9CYB9057dKQEbeRQGDYHt+VIBxj6U0O4AkgE8+tKDnHpRkcnsDQSecD6Umx2EyBn1JoJPTvjP40DlulKBwDRbUSFJAUDnPf3poJGPQAA0oA7DFG39KdgfcTBOB36/SldiMADIxnBoDbQOScZz70rITnPQ0mrseyEwzc5wMU0kt3zinhiV57YBpGXbx6013JEyTg9exoBJ59DigoTSFACCR2z9KT10GhT83t2NAUbjge1O6Dk9hmlwD1IHGBU+QhBk96QjByD+dIVJPTsfwpSTt98VT1G9A5HbNIVLKfTuKcwI79s0xXJz/ALS4Ap6CHbSPfuaA2Rj0oLY4oC7cGpvqAgOOvU4FHOeeO9G8nIxyQRz2oPzDHQkgiq6D6Cn5Tz0PB+lIwLZ7c0uc8GkG4r6H+VTuIGUgHuMUbDtI+gNKWIwRQVAB2nvxRbsO4oICjv3pAcNwcHpSYKrQpIBPqMUINhwUKPpxSAAA9yOlC470pH4cAAVIIQKR047CgFQvrmmgsfbk0AY61SF1FwMj9adgjI9gaQAjd7AfjTVJJOevak/MLCglXPvzTjg96YST14OKDIRgBRz1P+FPcew5yCRnmjIGPyFIADjNIxB47ZzT2WoMcq5xzwelGSVz35pu7d04pSAeny9ae6E0IW3Dr0p2C+cnjvTQQcH1wRQCM4z15osAHcuceox9KHIUnrwTmlXBU0EhePbJosGwinbwB3pNhOPrUigKw+mKM56D60bj6DVAAbnkDA96ASqc88ZJpWGO+aTBGCexxS3BIQIFUe55oXA46560oXHJ6Hn6UhBTacdOPzp7iuKAX7dTgfhQccYGQD1oDY7fSkYgnA55P8PajfYOomwlcdaFzzk85zTwDzmkYgMB7UlqOw0ABgRQwAYEe9KMc44IGBTVB5J4xyBTbsLccCSMAdBgUxiDz+VKoIAHrk07IGD2xjFT3AQkjHbnAoCgc/3jgU3IG7PUHI+lLnKjt/Sr6AGNx+nH4UmS2QOM8GgMd314NAUE9OR0qAaFbPGOOMUmB175ANLuI4z1ppUqR33cGrAUAAn60oA/HPNMJIP55pCzBcnj0pWFsOIB579qQknHtQgJBFOQH1z2qR6DT/I00g/jnmnMp3e/Sg4H9aadw31GA4/KgnGOfan4A/Pn3pgG7r2PNO3UBAwbHpTgcHHagKMnuTgYpQgQEY78H1o2YCKNq+vrSH8sjinKgHGfxpMkAL2HSlsVpYQAFfYjOKCMN644pSAeODkDigAvkkYGMH2xVB0sKAD7YGaMZx3JppB4Gc8YpBuFAbClQeN3ekKqBgjOaQAhse3NO3A+1JOxIwqeffj8BTlAP49B9KdsAbj0pmCFB/AUJ3HsKwzknnjn3pFIHXsKVmJUd8DFKFHOPYD2qbXC+ughyMnqBSkEcjnmg5ByPpSNg8AdBmqauO40LtqKCMo7kknLEnNSk5YAHBxmnKR179fpSt3EhrNjp2pSQw/zzQAD1HuKNoH4UNa6BsN2ZyCTxn60Ef0ApxJLZ60YAzx15IoeiEIMHAxSMoVeO3NOKgYPrQxzjAxxQtEVcYqlue2cGhlAXHrThnPHbgUNkY468GntqLcaFJQ8e4po3HBxxUh4Jxkg00ZJ6UbglcGjAyfU0gbH+1QXJOOw/WhlAHPek0C2GsgPQ9MZNOxuBBGAaUN8uMZ70oIJOPakthtDcbsd8ZpHACgdic0ADp+NKAAeeh6e1NaBdPcZgqvtS7QHB7enrTiQuffp9aTOW9SKNyRCA3Xj0pG4XjnFKBg568dKFBAC9/Wm0UtAHGc/TNGQPbNIxDdPcGnHJHpn9KbVwY3O3B6HimkgcDpnFKAepP0pCAOKSJuKDk+ncUmc8DigAA80FcL1ye9CK3Dg/gaQbTuXOO9AOKCQSfUDOaHoSJuBwfTrTSCTwOKUrjr15oViuPcUr6ljScZ44FIOetK3JPpnNIFP4d6onZgue/pzTRg09CF6jnFDKApPXaCQPWp3HYaCDz3proep7DJNKSBnjpjH40pBzzxRp0BjApxThtHHtzSEFun0oICvnPSkSIWBzzwOlISGb0wMChMhQMccik4DY6DOau3UrazQMSMegzTGBB4p5w2eMEDmmgkgkD60kgYigDg+pyaTcCmehpzAhm7nAphwM8UxWA5GAfqTTSCc9ieKczEgD0GBTeRU+onpoDOWU4GSTgVHtHHrzTgpXBJ5xRjv+FNaiYzgfXFAJDHPTtTtozweO1DAYx3zzUhuRkjgj1xQw+XPTHOKEUMM9MjNIx/eY7cZqmCL8f8A+qpBGo5I7YPpTUwvI6U4Ek49uaS7Ca7AAFT9KUDb3pOX4PQGlBYt64602NMa/wB8U8NjPvSqoHOOnFBAP5cVL2Cw7dnjt3oIBABGR1pindkdOacBwKSSVikxDlm4HfFKclSBwf5UKetKMg5JrQQIN+Q3QEEU5myeD0xQMbf5UoAHPpUprcBGBH1zzQXJ7fWlBLHtihkPQdf51QAWD9O3Bp5YBB2zzimbSuO9KQSOuec/Sle4ugoc7sAd6ce31zQqg4yfmxzSE4UnOccUXKSAMRg98ggU8EH+lNJz296AD1H1qWnJCHbeOfSkJIzg5yOaUEr7jNKAVbIPOciqSHboNPCnPp19KcAOo4NL160FRQhCMc/TpSEE4I7mnYJbjoO/rTiAG+ppg1dXBVJ464oAxwaUEDGPxpAMYx68+1RGNgDB6jkYIFO2kfUCkBIHv3oyQM9+hqkAYAU5PU8UgGMH14pwJYZGBzSY6emcZFO/QBxIHHYGkYDcMetGQc/5zQCCOaVu4biFc45pCMKMeuaXB6DpjFABHb8KPINQCkY9TShSP60oBH6UoIFJ3GlcNhDfQcUAllHPBGaAMrQxPHuaLag9AUdONzDn60EZYEHsaUgHNDKBj6Zp7CDbkZ/CmgEY9+RT+Qv6Uikjr+FSNgwPShgFyT0Pr2pQQWz2FBIkbPTB4qrA9RC2Vx6Gg4bHpSqpbI7E8j6UYAyPXiiwbC4HPrnNIASwbrjpSqD1xx0poYnrQwsLyOc49KQsWPFKCCw5xg8UhYL7c0k+ggDY7d6Rieo6dhTgFPFIQODTuGohUrg9+9AQswIOB1pxBPHcUFiBkeoFDAVAVI7GlwJDzwCeaaFLMc9CMU7IBA9e9DACSuMcn0ox5fuDQpBAzwSKViDxUoBp+ZuB2yaXacZ7U3aWXI7dadyuBnjqRSsPZAvv1oDY56n0oUg/zzShTyeuOKrS2ogDE0oUsM55oCj8MZoDBcZ+tDTew1orAygHI70u49MdDk+9DDOcjIpAcY70Wu9RChlPA6jlvxoBxn64pqAhifXrTgoHHqeKb0AMEcGkBB4owFwCc80uQBg4zilbohsUEgY6cgA0hOTxxSMBzk9uaAp3Z9iKI6oOooA555NKACMnoBzRtO0+mPzpqqV75Pv3pWuF9QJI5FObLbR2zzSMSMEilBGwcDIIqthCMSNpJ+Y9T6mgNnFKSX6nnNNCjjFCegDgQTQ7FQMc5OT/APWpcBfypACTg+lRq3YBc5Gc9TTRxnFLyMflQCPpmmtgA4DcdTg0pAbv2OaYpC5HJKjilJBp2QC8jkcc0OQAW7YoBG3pg1DcMcBR3OT+FNdx3HQKWTd03c81LtB98ZxQoA6enFIykEfjR5BqKQAffjNIUK5Oc+gpVIxg9+eaCWG7nHce5oY7aAEz9eooAAP480i85z04GKGUHvU+QdAJA70mQMjHHU0pA7fQU4IvOe9GxPWwwJuwM98ZpdgK/jQSRgA4IwaCmFHOMHP1pthawFQVwO/JpCSB1pVUkGgkNweABzRe4ACBimsT8voMmnMc9O+ST60EBl9MdaH3AFGBjpnmhQCDnrzigNhuenSkY9sce9F9bDaAqcH1Gce1AkLN6dvrQTnPOCcfpSlQM+val1uIQ5GPfNAfLc0oXP8AKkVQpPPByaspWDP+FKWBXkUZzSMpYDH0pegthC2ceg6+9KFJIwQcnP4UoIXnGeMCggHBz3OancQhOCW6joKaC20HvSgE9eKUkge1Fg3EzgDnkgjNBAGCAOMfpQQD+I4pAD1HQim0AJggY4yaVmJH05pWJPbkjNIMFh6twKhJq1geoKTt96QDbz6nNOAB78jkUDDdevarvdAIxJ/pQx7djxSsBzj14pCd3HY0guNIP9acqgLwc0oUEHBx2zSEBDxwDzTt0GhwA2j1PX2pgJHHf+YoAJz6UqgknJ4NGwb6CAnofSlIHA7dc0Hjg/SlYbqQgGC1ICGoBz0pCxXp+NDWtkTsPJAA96YchifQ0i5K5Pc09179BS8zR6iMQRwKQDgHGM9PwpxH4AnigYGO/r7Uyd9ABA9x1oGDz1+tJz6df0pCCKE3cHqPZQB+OaQggDnvzRuJ5/A0qnOc/h+FPYe41VwvpjpS+WF7dTk0qk/SnBjjHY8ihu2glsCAEAH3zTRGCCT1HH4UuDuH60oAYHGaXmPcQ/eOO460HK4Poc0EgcZzQpGOeSAPxqriEIC4x3oKY6+maCScjtQSOMcDtUgIW+6O5GQPpSkEfh1oUDbz2oIDc9CTR5DZGwOeBntTgoKqfUZPtQQeR3BwaMnZjOKq4gYncPQgGjIZRxznmnAKV9e350hI4I5xUq9guIAP1owAue9ICTz6j8qUEdM9OtF9RoAgbg9M5oK8/SkO4KMkZ9qQZXnPNNdxCuoZuOmADQyZOOoxQuDn0A/OmqSW4H40tWx9Bxx6dPSkON3qSRQDjv3xSsduAODg1YK+7GkBt23pwpHp9KUk7eevQUMwbjPWkEgA+gyTQIAMYyeD1PpSEgY+n5UDAHPWl2huvU9aLgIAGbpgd8+1ISeNo4zmlBAGex5ox8v04NA1qIwwreucCm5Abnp3p45znvzQqBs+oz+NTawhpyen1pRgfzpSwAwe/AprAHcOxFOw+oSKGxjoaXnaM84GDTcEcn9KUNnpTFuNKkKfpTiof88j2pWJLY7kA/nSZIAI/GpWo0AwcfkKRiSec9OTQASQfoRQ0hGABnpmmxCkg59cYoUg9s+nvSAAn601sKpB4HQUou42OOM8jjtSMDu4HBNKMFeemOaDgA/X8qew7ACQSCc45+lNJ6cZ4P60pBAowTnA5wBRsSIcA9OKUsBx60AKeeo7j1oIHHtxQmCuIAAQO1KAD374oIB4PQUZHQDk85pPUpaBgBemPWkIxgeoyaXhv5flQQR/KknqD2E2hW4HOKaRvUAjJzmnE5w2MDp7ikD5yABTUugmOAwue+OlIQAcjvQWzjPQdKQsQv4jFIGAB4J9SDQoPGcZPB9qQkim7iAp9jn60W6hcewBTOO+KYAWKjsM5+lKrBup/wDr0jEBc5IxxxQPcVW7kfSkck4GT7e1CjIGeuMGlYAd+RzVdRLRCDlv1oILcHoaUDFKQeOakdtBMqoxjGeBSNncfxoBLN7UEnAI79aOoruwwqT26dKArHp+OacAAM9cDilB2gj8qpvoO3UYQSvtSqQce/FCkruB5wKApGD1wODSSJDAz+NNYAfnQFAwehY80o+XIPTOafoNaIbggnP4UbgvX0xijOFOBxnpSkkL056Uw3BcKNp5AoABx9Dn+lM56/nS7t3bA6A+tFgQKwJx06UEksRnFAxt6c0hOTz+FLyEIoJLE/dHJpHHbHBpXJUY9ePrSBf1FU9QAfNz680vO3HtRnPbp19qblh+dZ6FIQAL1PGaGYHPHXmlBBXnvTVBDEnpQD6CMTznkmlzkAde1AALc9MYpCCcA9+tNLoFwf5ic8knNN53Yzn1pxIOSOtJkFvbGaNdB9BpIXGTyaUEDk0hA3Dj6UEHd+NOy6kptDRz+fFIwB/OnqxOTjGajIw5xyaewdBCTt/SgNnAzxTiMjgU3aAfpxUCAsTzjPamlhjLc5zj8KXBJI3e9NdyfrTXYbEwCAc+496MkHgDgGgk9icdxSAZo66iGjDfL2AxQQRzmg4HT86MEjnoaF0AaSQcUoALg+tJgnaTjB6etBHv0PFN6iT1AkZpCAWx3FBYZ59MGkLHA+pyaXS7GXkOVHc09hgCmDA2kZz3qT/9X0oVhPQFOe2Mc07OenBpAM04ADpzgcE96WtwWo1iDx6GlVgcd+QaBjHpRs+b0NF7DFIANOC7M9yRge2Kb8ue3HT2p4Ybc4o2VxJ30EBDYoZT1/CkCnr7U4yAjHTnNPoMQA/keKcoGfqeaEO5Sey8mlIAbP8Ak0buyHbS4hQDgcU8ArznOTnimow/SnKQMn16+9L0FuDEA4B6HOfWhQvHqeKYTt6c55pRzz71Vx7jwcNzTgQPxqMOCMnkk/nTgw9fpSeohwUHnPFKVAU4GAFwD3prMCuAe+aUSEsO3HAo1tYdyQgHaOnGabggepyaYGIznuRTlIOPz5qguGGYDJ5xzQRk4/CnMdp4oU47YGalaCFChaCCW9fSk24z9elOAKnH8VK2oXVrDQM89O9AbHbHFOJI3ds8nHtSDB7VSAVTlcH2oUdSeR2FIQRtZjkjg+/1oC8c85patgOCkn6cUDAX2pcAtyM0hI288AULe4DggbnH0poBKjPXGaUMEPPTjFJkBvqfyo30G7IAQce/IoJOemB3PrRkBgfQ8UAYzjJo2ECAk4PfrTgQUP5YoALY/KgoVznoeRVBZoQZHT8aV9y9eSOfrQCTjJ6UZJzkZ5zSQ76CEgYHQ56ClYMG9sYGKC6GFFEeHG7fJuPz5ORx22jjjrTg27qaESnzK9gIBb19aQrhSVyVHJP1oySf88UZBzlsjAAFS90it9QLhuOmBSZAYHHfApcgds0bQc4qxCDK89cdBTiu3nrSE7Tg9DwKGBUAdsc1KYXHEkjI7DFN2fPkjGMDFOQ9BQzkk9h1pspvmEb5fyoODnPFD4J9MjNIAAtCRIqqByeBTT8v1PAp3BUDP1pRg9aduoDNxB45GKVCA3PbpTw4YnjnNIULNzyM5pXAUMG4o29FPU8CmkFeMnAPJ9qUkqwOOcdKEwF4A56ClAAyc8AflSEhuaBgY96laAwZx0xz/OjO/GPwzSAgnjn0pyktk1Vh2F27flPJBpGJVj70gYhs++BSkgpxwcc1PUe+oLhVxnqKUgHHrkcUhTLKB0x+VKRt9z2qkT0FPy8ZzQAeuaapAxn1pRzkdSTn8qXSzGn1FBK0o4HX3pOKQKT9MZp2uhAQOvp+tAwcZ+tKF3d6VQCpyc4pPyAQqDz36UhJ28/Wngg5+opGJOfrmhPoV0FJJ4zTQgJ9xzQpB6Zx05pSSig+/NL0BaiEZA5xnn60hwO/fn2FKQc5J+lNK54B5PSnuSSA4fkcDmmkDbknpnigghemaFUd+o6U2rjuxQOOfpmkAIXPcigAbcDnmmyghOvOeKkQoYd/SlB9s0xHDDB4NPIIzjn0p3vsPYQktnjB4/CnBQOc5x+tNGBnmgNkE9s02G+oEjd14PSmECSZc9MZ+lPJBC4HJGRUSMXmJHACgCmInBI6cDrS7g3B+tIc8n/IpCcYB61nZ3K2FYfNk+nJoJL+/p+FIzELnvnFBkAGDwTxVslMUkfgDSbSCOeT1oJ3H2Jo5OD6ip2sNgAR17HNOyPz6UgBKjJ5oAz+FV1DoLtDdevtSAA9eO1BYJg8jjB9KWRgx5BJOPwpX0ENJ2kc9eBS4G08cmlOSeeMcCk2beRyKVwQhIJ47A4pSen1OaU4P40gU7efSnsAK3c80ojOQSPrSMP4cfN1pxAPfnpU36liAA8dB60jELhT260Elh6AdKGG5cj1FDu9GTZ6sWMgcse/FIxycChk3Z5+lIgK8nnmq3F1AnAPr2oILcZ4xSoC3GcEcCgEDHpyPyqV2KYEHGCMHtQpAwuOxINKSCOKQAFgM44OKNeouoABufwoJwR3wKaAwAz1IzxQCMY75pjegAhsAcUpAVf0pQAPw5pGJ28Cm2JbXFU7RgnJoKqDknPpSNhsHGCeo9KQ8Lj04NJ9gWgkhKsMHjqaRH3YyMdxTidwIxkY5pjA54468/Sp2B6u49RgMB/F1NBO7Pv2piPv6dhzTmBGPwqkhXB3IIweoHFAYSKPQ80uATuH05oVeMA8UDvqNCnPBxg9aUsemNtKVY8jr0NIQRnAo+IQmCf9ojpSh9nvQCQfp0pQp3c0dR9BAFAbPIOM5pFIbHUggnPpTsBhx9aAM4/WnddCWABXn2oUM3HXjkU4NkjA6Ag+9NDAYwfmxzT6FWE68D/9VOAHzduRmkJI6elKHO7PQUIQDDMee2aTIJJHTrSDHI/CnAA4HT0pN9BoFwcY+tBIXJzyKQKQxx83H8qUKAv0FF7itYUBm4GDk5HtSbSeM5x0PtRkpk+2aUENjsMEU7iYBtwpMkKKUsAR7mmlyV5GCDwKNhiqG7/hSnG4+5pAxDDOAp6UOMfL2BIPtTBtrYA27rQCB15ppJ6djyaGchiB2oAUsQxz0x+dKDmms4VcntS9VHsSRUrTUaBiRyTgYpu49/SlLE4PpQCpPP4U+ohpcjgAnJ5I7fWnK25OeDSHCrjOAOKacLTAkyVpoI4wMetIrb/x5FAJXg1OwDiA3GcYpDg9T+FM3buc9eRTskKDTWgbagW289cdqQsARg8UuAeO5GBTXXA6ZxzTAdvLdPxoBIHI3c8UirhcEc4AoI28ehzUvUEraAuB9cUhwPpjmlALDIHPAxSKSwz0yOaq+odB4II+lMGRx69KFUjvzTgCefyoAYFPGenVaUDdwDz2z3pRgfjSggE+4oBaDSCEHYkc0u/qOuKHBcccEHP4U1Qcjn2FACkHgkjilAxkHqRQATkHrQwO4ZNKwAMkE+gpGYBQPWkIIpQN2RTATBUHI54I+lIcjPPBpQMLtB4I70jbQMn1xUrQBo4Uc/SnBSvU5xzSK4P3ew/OnAhs/wA6aVi9BoPzg9+gpxYGgqAxPWmFSx/Igik3YmwpyP8AdI5pdp5B/wAijJ6HgZzikC7hz37UcytcLDiwLHuBSE5br2xTQu3IB+tKeOnboalPQfQUADnNIDu/OmlsZ44pFcgc+uafmLckGBg9eOaQHg8dDx703fmgAn8adkO66Cgk4b7vFB/lSBiv+1xQXI7dMAe4NTa2wXuNU/e9c8U4Mc5AzgUFc5HXjg0EbupJPU09EJCKcY52gGkUkZJGT1470u0jOOmaADu64ob1FuIcMaAAaMAP170E56d6pbWACVVSOh4NLgggZ6HrSY+Un1ORQccAipDoOwAuPQYppVt2ByeTQSelKOeAarqNBkHJ9BkCkXPB7UhIGD/k0pbIxjnNL0He4HhuD16U0kBf50pXC4HUHmg4UZ688Uk9AtroIQTjvSMoOM8c5JpSWHT60A/kKewnoIuVPPbkUAA98EjP0oGPzpWB7HAp63DdCKCfag5PIPegsOPqKQ5Geff60bCEU5OOx4ppcrgY69/SpAAFY44A5pNobA/GmWN6LkUjADBHpzTiQqn8jRtxnnjINTfsLZoj3EN+HWkILDHqMHFSqAV7U0EAljwOgFUSNBDpu6dR+VJkscdO9SKueKa8ZT+ZpJXH6DCpZvTigDtSkEfQ0pUYzRsOO40Anp60hyMdMd6e2CABximlSV9s8UahLcYRnnHB5oGWzn6fWpCB345ppUdPfNMLWGkFfpmmklfcHrT2wfwpv8JosD00GsSSfwoZgFz0ApWIpCRxxjjn3pbkiHBbP40pAGaQEHPGO1NII/EU33C/QViWzjjH60wgHp2H5U/GOvpTDlc8fX6UmPYGXP1HP501gDjj3GPenbsnNAB9M8UtgatoMCgdOeKMAZ/KlAH04JxSbcZ9ccUbg42GYCcemKQsTkdOn5VI2CBx7GmmMEgntT0Fa4jABfcjimbST1pykhiO1IMBeTyScDtSso7AtRhGKcqA9emCKQElgDyegpCTt68Y4pW7iT0NFCBj0FOxkH0BzTFzk88U9iT0FUlYGAzg0oUr2xz+lJjjpweKdvPck4FTfW4ogxC9eB3pWYjp34Jobkc0Dljn1pKzZQzlgM9akA2/0pNoOfwxTlAXBJye1NrTQSXcAQFyepOKTAb+dNIJx/OngEZ9TgUdkMACv0xzTjwwGcDrmmls9OmaVkPc+1O1yuliMAnnt0FOUknr1zSlMKVpzEMSP4sZqmSIAQuD07UAH0znmlVehp4OKWgDQmMH0pdm6lBy2aQDbgDp0FLbcBFUDODz3qXA6/nTACMj1xg04sOc9cVS1BIXaDz1GePakZWVTgb8ZpATuHbIp4cBeM4Iz9anVbgNUdD7U8nd9R1poGenrzQDjIxyTk1QXHlhg4+8SCKRVy2fT19qVQW4P3gf1NDDd9Qc/jU2e4AM9fbJpxIGABz3pqEL7kGlOW6ck9KHtoF0Awc/Wl3jbnuDxSAE5zSHAwBzxmi60uA5eWyeuAKQru74oJ/+tTlUA+gpajvpYQAN+maCSDxQVB5zxShgOOpHJoQb7iFcKMdulLgjgdM5pxIB/nSAk/y4qr9xvTYQEDPsMmlBJ5PccD0pqgbcHsSAPpTlAHP41JIZxzn8qTBUkk4z/SnsAVHtzSKC3I5yflo7jQjAHp+NKwA74A5+lKwHOPXBoI2Oc/TFO9tWITBP05FBAXgnpSkhRyOtNI3HOc44zTQ9kOBB/HpSkgkjGMf0pBkcH6ikVS2TnPNTqtRCk5696Ax5DD6Uf3hn5T1pQfl478ULRagIeMA9CacCG/LNNADMTjGTkCgRkE89cEAf1qmCfUXaD37UhB6dccU5lAXikALfjxzTHdDUUs2PXpTguSee35UEYyPTrSBhkDtipv0F1F2gdO9KxKjikxhT7dKVctz/AHuTVAKCG5PGaQKT17c0ZLYz9M0mSfbNTazAVgBnnkcke1DLil2lV654pFI5PfNCs1cBCQccdetOVeuPTikIHc9+Me1AJPPQUh+QKQeRyO1BJI4pVUD6YzQFDcY6CrEG4tz7AflQCeR+FIMg+goBLN6elT1sAuzco9etAAPIO3tQp2qe/OTSgE7fqSTTY7AB8q57Hn3oUkrxjng+1IABjP0zSoSu0Hk4xQgWgoGCCeec/WgZ+6DnnPFKSOcHOaRc/iPzpisrgg2sCTwMnHrxSqDt4+lKoBHJ60hBK475qdwAsWzgHnkn0oYDoPbFNIJ68Z5wKcVPrjng0kh30ByAvrnAoyBz2FICTznBpNpByenarE2KrF+vGe1KEJAx61GAEKnrkc1IGVec5wRmob1GrMSNCW9MmnAHcQRx6UYywppIJ6/N0B+tN33EhhhBUgde1MjlI2g9DUhBHPJ7UOnUHqDin0HsPKjj1IGPoaAQeAagVypwTxUoIC7s8Hmp1egaWGyPtYLjOeBTUIiY5+Yk5ojBcluvanlQzc9hmm3bUQqzo/AOOOR6U4Lk5znioJIgccZ4pqmSPvyDRa49epY4IPfmkBC8kZ7molnXKhhgkE57fnUqkMOuQefypBYUHPHp/WnEEjHXjPFNx39RSsSWODkYxVIPUXGOQeO9IRkeoxj65oBIXj0yPfNI7FAcelT0HbUc5JwB2NISVzg+4pEJCr6YpuQPlHqSKq4rjmAPP4mlLn060AHaDntQGJP06VIhACmM8EdKUnK8+1KwJxnkDn86B8pOBnbRe1gEVeST+FKCF5PUdaQN84XuTgUZB59Tke9DT3HYAxHqc0gUBQc9OKUAtjHQDk+ppWwOv0qumoIQH9DSrg98ZyBTQcDnkilBJ6/Wpa6oQhwMjuMZoIBHPcUAhunJHFKSFU8dKLdh7jeA3J608r6dhxUZB5Jwe49qRZCQMn5u9GwiUjHHXNRso+VvX9aEJYjPAOD+tO3ADHp+lC01ZYZGRj0/KgEKT7gUzbt/pTihODnNEboncXAyP9ngUhB547gUu0BgPbNIHxkH86a1EOyAMDr0puAwwBwBSliu7nJpCSDnoMYFLrcroRuBEwI7gGpA6upHfH50Mu5SD+FQqpjOR0NGq1E2TggMe4PNIQC2KapwN31FO2Eqf1pdQQ4HPfg4pGBJP8WBkU1SR34pxyMDPB60xCDBbPQDGfalIJJGO/WkYkDJHvil3gMMYI5zmjqAgyq9e9NZvlUY9aeAeAOcgA+9RoQ6sTkgHHFK6TAccH68UMQScd+aUqF+XqCM/nRtO7k9RTe40gBBx7GlfHOOwzTTg59elJghvw5prVCHAheD6UBgxDYxgmgADGRtxyPxpGIGceozQ2UnYUkYyO3NAfGRnvg0hIGfTuKNuVB79/ahaIW5ITvJ57fypi4VR6d/akDFRgDrQcevGaeyBscAS3pzwfSkKjGe5ahSeT09aCQBj24pbieiE3E9uQ2fwpVFIOWx7cmgDPHY5zVAIoP4jgU7b09+aaDg/WgEkcdQcGgAKZx3yPzoUFX9qUuBxjoOfelUhvYE8/SlvoFtRoADADvTiAenToaYGI7cYxSqSD796GApQYPHANIcHg0EksR75FBBOT3xmhWHcQYBpzHdj1owC2M9qac55HuKLCFLA5PegqCCD6UikFuRSu4Xk896WweYgBXOOnagKQBk5yaCxXjGaXBbGD060PcBGUnDBiAeeKVlI7/WgEgbQfu9vSmsB+tPqLYVTjP6UpwMUZz0GOOaaTtGT60dRruhSQfxFBYLwORSFSOc0BQBgdAMCktwHBdzfXpUYB7etOHA68dRSEA5yeOv0ppBboBXDDuKcw7nuOnpTDkjrjFKVPc0LQrS4MS3T60mCOT6UAFskdOaCT9cDmixNxck8H15pwQnPoKQgdvShnxx3xS32GtBDgdvpSMoOQT2pVYs2MdeOaTAP1o2ENHGCD1pTg/j1oYE9cDPSl2gc54xT3AQMBxj2pBhdw6E80pAPHsOaQnHJosU2HAIHWlYhunWkJB9jilKgipWwxpPTjrSFTgCnkBsZpoYjrzzVNk9RCSBg0bQykd6exDL7GkI7jpg59zQhuw0g9hQAR7YIp2QfrxxSFSASe9TewmAUH86aARjnkE4pQ2Pl7dfypSAPYdsUdShFyAaQsVz+Qpc54pCue3biny63FtoBPzH8B9cUgbK47jmlXA5zz2oBA/nilsxaNCDDZB7c0pJ/GhsHj8TTC5ZuTycmq2Y1oh5wcD+E4/OggqDnr1pCxA4+tBfIJ7dKSWgtBu4lh3GKcAGAJ6daaoB5zjrzS5CY/KqQhCPc57H1p2SFPrj9aQr2HQc0EDrjp1qL2RW40MTnHHPNBOF6ZGeacXIb2pCQDx9TVeYtgwQvqetJtB57jilY/Mc9h1owN3qCKkQA575IFN3EuQfQkUY79gaVlA475qx9BFXCgZzxx+FBIBFKxCR88DgD2pcEjJA6c0DUbiAjbnHGcE0mcE+opQQfoOtGCUAwCB8oFJq4loNIJGM96CcfjxS5BzkdBx9aaSWP0FK2qENII9ucUox0xkjPTvSs5OO/qaRgB+eaaK9AxheOpNAUEEjqTj8BSNlmPPPU0LJ83sOKV7bBsO2g/SmEhQAOhzilLZIAPbP0oDAk+3WquCuNXG0A/jShtvB65obIY47cUjEfUmlqJgSCpNMBIOcfWnDJ4oPH06UtgbT3Gk5/GmsAMeg/WnAEY9MED3o2k/exg1QN3GEHb6n0oZSM/Q4oKhlGfpS7wMjv0qbWQvMaBhcHtSAgZ9hxTmIK49Mmmtk9D2HNFrlPyEJz3oZTml3bWwPoaaSxz/CelF7iQ2QAnA+tIxxgd+TSkmgnIxnvmn0FfWw3JPTt1pApZCR17fWnYG39DTQCrevFGwIaSdv45prMXcgcDGRUhUHPqaAoX6GmFtRh5U0hXdjsBinEkcj1Gfekc5/LAqWgGkZyRwM4NNKjd608k7cdRnNMYk9PlpBZF9CABTwQR9KSIDvxxxTslecZxyM96pEyVgOV4pcD8D0pFAb7xoBPQnocVLVkNO4vDLnuBzRtz3xgYHvQOMgdKUAAZzxzS10EncUgKM5+boKUkn6YyKYpBzng4607cFxkdadug1qKpPbrmlJCr9OlIo7/nSMc4zwM96dtRjgw288DPFBcHP0pPKDHJ9MChEz7cU9wF3bsDtTlJHJIODwO/NNVQM5zkjilTJ6emaWqVgAHdx0x1p2Sc+lDANn8AKCNoPf0qg3D+EcdzSghcU4E7cDpyaQBcnB5HNJ2ABgc456CkXLdtxJ4pdoIPtQAcYHB7UwsOAwevQce1AyOh4zk+9KeTnHFIhK4B65JqN9wFLEdByaBk0bs4OMcd/WlBJHpVX6gIMj+dObCgA9xk0gUjn0GKGUj60XAUgNj24pQzBiccDofWkIAA47YalQDnPbijcBGyQaUMTnIxwM+1C8sc+tLgNyOhGTR5gISCQO1K678H359qCufwoADdOxwaYDQxGSR9aeRjJA6jk0j8sB3xmlwTyelTuNW6iYx+FKGLUg54P1FOIAYUmwWoAA8dM96Qg9hn6UpUL+PP0oAAA9QeKe+oIVSCAfu5FBGeh9xQxA7+gHtQeWGOO1NoUrdBQR0oY5574/nSA4PrRy3tzT3AcFzgdOcZpgUj65qQZGSe/P40mCWDHpkiktAEIz3pcY6Ugyq5/DmlB7d6HsO4A4Q/rQCC2M++KFUd+pH5GhkCsAOppbiAKPu9yfyFKw2rj1NGwhjnrnH5UgB+p70N7DS6AT6jvzRycH3pSAcjoc4pSwxwOOlJ6aB1sNY5GPzoWIY4OSRSKT+NIzA5xxnimuwXsxWI+7nBIOKUDcoyMcUEgHpk045yPXAo2EA+bH5mkDlvx4pQMdPXmnBAepyO9G4DRhl2+g4oVARg8cfyoYh+nHOB+FDE8n0FHTQBj8EnsKeFBAwcEdfekYhlGeopCCCD6c1K969xt2HAAdeSBSg4A9KRGAyDk9D+FOUgg/nTfYQEg8nsKDgdOe+PWmgZ96UKRz3P8AIUBewoQlT7cUAFfr0FLv3AkcHHBoGG79DR6gAAbn05FAUFs0Aj8qQMBx6Him+w+o5gRxjnNIAFIPXPBNJkv144oClgT6nFLYG7gDgehHH4dqUED354oZs8Y70EAKPU03oxC8dex4x6UMM/iPypMkAZppJGSD8uOaaQDgR1xx0oZiOgzzjihRjGemOlDEHgdc80XH0EZsL06jmmqcdelSMA/PekKnj0NSHQdEQQxJ6A01VJGTxkZPtScqpxSI5kyO+OaroIejBtw6ccGkALHGecikCkt6dqUgnI6c0dA6DXhDZA6jmq8jMjBAeOtWcEcj8ahZTK7k9ANoouPcljIGNoyByB60pyP9rI5qFHMLDP3eBVgAMufU5qW1sw3swCh+fqTSFAO3FKVO4cjHIpAC3JBGeBQu4N3GGMDpx2qF4iy5Hyc84qy2Qx9utJjGf5UddQTKi3DxrscbgB98daswuG79QTQ8YlzjqRmogpHB+96+tHoPcmLEc47YpsrbkJHYgGmglBgnIPrULS/fB6EcexoTJ1RZUE49ABipFGRzwAT+NRxsApzThIN4XPbNPZFJ2HEgDnoRimI4LN9RinBgO+cD86ikBVw2OoAoTB7omB6/gaUHBx15poI6Y9xQTu68Ur6iQjKNxx7UEY59eKVSMjJxSMwVskjBPWnpsJiOSvI64wKQMWwSMcZGfWkkliRQzyqmTgc9/Sq9zfJC6jBJxk4pc3cdizuDAFuGAyR70vnDofT8qzLjUpDGDFCQ2f424ANV1luiCVVXY88vUXY7M2WmVcnOB39qa17EVIzwOfesKUztkvIUP9wdPxp0d2VAVUJPQg/40OTvZhZvY2BdITjnPBJx2pwmic5x/wCO1nQagQQrkruOAhanfbkDsuflBGDV37Dtc0FkUYKnI7+1PUBuR0PGfXFVklj/ALw5HFToQwAB49fSi9tCCQAruHcikQk/LyMnAHrQ0yDb1BPIyvWldyWXJye1CsWBUnqcUwsR/KnsxA+nJobBHNJPYgRWBBI7ilJGBn1xTRk+/IqRYWcEjgDrT2H0IldeBwo6CldsBvRRzT2gITJUHIzg1EFKqCwypHIo6hsrDYnLfKR04+tSbgPx61Ax8kqx6Yx9aexJ2+9OyYh7HNOyCpyNwqJGB56HvUgJGO9LRbgKRlwCeM4JpFAH1BOacQDjJxmmO4Tk9M8e9CbsNpXsExMSDHOeKS3ARBk5Ocn3psWXbLfTHYfSptijlScZpW6j0TEBIXigEHB/izj8qac/rSlSenfrVK9iGJt2845pysSd33e4puDu/DFOb1PTOTSvoUhFAHHYdB6UBcdD9aTOecdeTSFiq9cjqfaqtYWvQUgnI9+KGBX3PHNOJB5o3AdewJNLbUa0EIxx360qqSG/T6UhIJx6daUSKuOmQeBTXYQLgr7HmoyQqmnEk4APUnI9aDjbz68U9tRPUUkKh7HABoXC/hSEA5JHJpeCAOhJqX2GDc5x8wIwT/hTUPy9Mcn8acWxgdBjFIpBzTQX1DIJbHr1P9KUAjOBx1/CkZgG5PGeMUAnB5yRUgnqKRyMdKaclenrTgxYAg4x0oyQo579KrdAIScDjuc+1HPfk0h5b3IJpSCVB/ixS8kAMAWz17UEA/hSKeASMcdKUfMB2yM035AIuVyO1IpDYyccflT1IOQePWhiF6/hSeodAUBQT15AFIpIVV5HqPekOEx35yacTim0FxGwMnPTg/jTQpPNDEn9KcW6AcjtS9BvUAu3A6jmmYJ6joKeh9R2oxlfcdaoSd0IxITjsMfWjJ79DRgD8utBALEdBnigAZQMjPtSDd/vdjShM9+poyMc9qA8xuSFPrQrAtkDtTmx+GOKaFI56Z6UtGPYUED8aBj8O1Jg5pSM8+tHmFhQF2nnOaaTz9OKASG45yMmnhe56DrU3toO1yMHp2pAQKcBhCfQgUhXHf7p5qrEgWz/ACoIIY45FKQOO2OaUgjB9RSWi0LGAnqeOtOyCuD6ZpWI2/SkUFvwHHtTYkIQEx3ySDTcE8eppzAnv3pqxhWJz1qdlcGgIZScjmlZSevbmlViyqvvxSH5s55BJBprXUVraCEHDe5FIoI4x0pSoHQ9qUnGO3elqNJDcY75J6UpO4delHKc/iKaVO/AHA5FK19BXDPb8aN5ZiMd+KMgtQqjdn8apWYgPzcgY55pGYqpPTHWlJCdO9IcM2OnODQ+49wC7VJ7jk0Z3YHTJxS7sEY78UDAyO4NHmHQYBlueR0NBAJFPC5yR0FBIAx+VCdymhisQePfH40pAC7fQcUAgkEg4BPShhjnt39hTuQNIAUgdutI64x3z/OnEH/ClII6jkUdB6iAkYFJu2496cw/+tSbATxnpz70W6j2EYgYoAA75FGCPahVIxznAxQ9SRSAw/SkBCjr2owRg9uhpBkn0HNMeoFSoGB8uaVQQvXHOSPegHqM4PBoU5I9M5NTfoLyGtkZB7GgEOOehHNOPOCe4yKFAGT78U7h1EKAA44yaaoJ5H0p6kkAMQSOSR3owDkD60tVsNkZIwCT2ySaTOd3bHJPY08kdAOhoGORinYaGcHAzyaQDPU7Rnk04ggYPAPNBGORj2FMWogGenGe1IQM49KcCQOOuM0BcY+nNK2o7aCAYJ9TSHB49qMncR6HFIAO/GRkGhglew0gsO4GSM0iqGUGpAQGHfPGaTGeevpQ9EJqzGYIb2xxRknr24pxA59jmmgAtk0xWuIpBUjvnFLuz7//AFqTbhhRgN221OxVgJHOB2BOe+aYBnkinE4GevOPpSSAj3pX1JGgALmh12sQecHBxRn2xzTcj8M8e4qupV9AC4Ht1FNJB9jxmpDwq+4zUQIDZI6+lJ2WrJew7HU4pAoBx7ZocA84xg5GKZkjOOAOg9fahO4WHYBX2PNNb5Tg8ZyR+FKMjp+OabkHB6dgKaF0A5KHHUDj3pHYL7E8D3oc7QD6jmlDDbxz6U3YaYwLjjpzgUMQvJPHU0vLfhTSSAxHJxgVDbtdj6iYIOR0OaY2TgHgAU8Ej3zSFT1p3uTYvgg8+lOALcgYB7U1SB07inBwuPXHNEdES73AEqBnuc0pwD9etITv4HOaUgg5o3Daw8YPbFIDx+eaRQSp9AKCflHHOKldix7KAQB6U0ABz9ADTl9PbJoO1R1yeh96pO4ApIGPU5+tAfGPcEUhzww9aFBbHGCM0h2FyDj16U9XK4FM3YQZ6jj6U9ckDPTGTV6WEkLgDr0xQpAI+mKQEB8e2RQxCLnNA1qPIBYcdDikUg9e1NViOv40YJ/A5P51KRLHFwMAdjQpBz6jFIQGbryWzmnDAzTQxxIIAH40wcn3zTguCGz3zQyEc+tC0QDkbn2zzRkAc+uDTSB26k0DORzjBo0Y02OyC/A9qUgDk8+opARtwfXNCEnrxxkUxDipGec9qQEg4NI2E5zznBFKcsvsKWyC4o+bp2NG7HHfvSxsB/WgMDge9CfQBdo/Mc0KT0/AUKx29eaUMp/Kk1pYExO4ye9H3s4H5d6XAbk8U0krxjp1qhodjHFIFI47U8Nn+YpAwX3o6A7MADuPoelKwwvP0pMYHXNGC7de1JEtACT0+lKoAU9sjApNxXpzS7QP9rtS12KQoz3pAxXjtijk5HbOKCfT609w2DJGO2B1pGIGM1IFAHt3pgIYk49etHUlhgkjPanA44PSkAI/DBpV5yPwzS9SrCdMD8TSnjrwO9JglRnsacGA69BwPpR6iGkYyB2pQO55JzRwe3uaUgN+WPzo3Gn1DnnvmkOBjcO+aCSGHpSjA5PORVBuBYlQepPX3oAA+hpG5YDvjI/CgjdU27iFHPTpSGPr65609SAfUY4NN3kNjHFDWo+ggGefxpxGR6Z4pCDnjpzihT1yfY1QgYk9OM0oJXPp2oGTTmAbPuaTKW4wH5acAOP4iDTSuMgHJxSkCi1iV5jCSeBwO9KrE8GlZQcjvSgENkDPt61mtwBmA4xzjNAyqjj7w/SgKSwPrSkgZI4PSrvdgGSuQOR1oJyD7cUKB17GlKgZ45B6U/Ie4gAAUY4C4H0pVUHjv2oUBRzwT1pSMfn1oYX1EK7s47igr/n1oH3c0obKj07UIQoGcAehP5U0MRz6cj3pTkdPXFG0rgjnPAoYCg4YZPXnFNYnIz1FDAtu/wA8/WgsB29sUtwE3EIMc4HekOVGOueaeCGycYzSEhmBA4JIpsBN42e+MCmhircjA6UZMb46g08IGUDHeod0tRpPYcDkfKeO/vQCDuHocVCVMee3cU4OBgnvVoRJkKoPQ4phTPQ++aVSG78YI+lOAwvJqb6ARrIUwG57HFSEArx3IprJvyOxGDTMGMHuBnNOzWw7khJUcgVGrZHA4zzStIgjbLYA5qKKYDCZy3X8DSvqFtCd0WTHqBxUaSmNyG6YG3602SYqN2ccim+W8nzd+3vSQWLZkQflTDKpyRnHaqkasr7d3I65WpWmKnax5HBpp20C2pMZd3J6YwacWDsSepHXvxVdnRhncBzionv44ed4OetJuwMuEGNeaozXIjc4BOOBihtThlTcZRgdu9VTewvMAXITP93rTejKRaa+R8AjLAZx6fWqs0juDg/ORmo5dStIW+edIx1yapXOvWLIot5TK4bJbbwRipckhWNKznfZ5cgKE8jLcmrDARux3kAAH+8cVy0+tFnAQRxk/ewxzmgaxLEqFJ3Bzhjt5GPSoc+hXK2dWkrDbtbfuJYn2FSC6Rlx0OSRXLHXZ5kLM5OepPeq8+sE/cjkDAc5fqaTmr2YKLsdqJhBgsdg7Z7VEdQiA+XB5zn1rgG1i9lyp/d5xj5uTSLfTxZMhP0PzU3K+o1F63OxudciRzHGUeTjjd0rJvPE0q5QyIMnoF3E1gQSzNIzJZo54wWYr9asRT3M8xQxKFAJGF61N2xqPc0bXVUjZuASTku/bNW/7TllQSRqdgH3wp5p+gx2uno1xdF7lwMqhQbVP171Lr/i6bVIYbaErBBEDtEKhck+pp6FLexWl1wxw4YcnqNvWpor6JkDF8EjpXITOwJMl07sDjO4VasniZi7SL0x87VPvDktDqBPbS42yl5GOMdqjmcIx2zKEzyOea5i51I25ZoktgCflxLwKittavtnmRtBGuTn96M8exqtyfJHYxyWZQu19ChBwEOc1Gr2txKwRwUCkn6iuZTUNTv4X3/ZZVLYB2hTjvUUkV1awNKuACcsQ3I/Ck20tBJa7nQPdgNgDCjtQPEbQyxxrkZGSfSuQbWpbcMGJDE/LjuPeqz6vPcTERNkAAYfOBSUnLcVj0+111JU3ScpnjK8irS67azYIAQrlSB715vaazInyPGX5/harH9pNnjOQeQV61Sl0J5WeiNeQllKuXZh37e1WI3LpuIwo6H1rzhdZmaRN0A2ggF43OSK2IvEhGUheSJccoz7ifeqchW6HYBww+U/KDzThOEU55ya5BtWebpIdxIJ9amTWHt1XexfPanzWeordjp/PJ/HipElD5XG4dxWNaagLrBBxkZ5q4rMq7sjGeMVW6uh6stToGHTHHFRQEFcEdM5pY5g+O/eqYugt5sH3TzRayC/UskhX3fkalVh/EOeahkIC4HOSDUcsjYBHPp7UdA8mTPLvcjkkcYoWPL5J4Haq9mpZCznL5Ofw6VYcFWz05qthPcmCBtvtSg5U1GrE4x0pyuc+9Gu6FuA+8B3HSkyWXNPBG0jOSDmmFqFdsLAATyPpShsKc9D3pGYhaUsu32ApAIMHA7ntSnG08dBzTWAOOMc0gAQNx15PvT3HewuCuOfakZsMPzFOYFgRQcueBwT0pdAb3sNUkHngHkmkIBOen9ac6gKRkEYwMd6UKdpycgDIp3uIZjH5GlJIHrkUu7GCO/NKVLE8ex/GquwEGAnXnrSbwxAPbn86DH057Upycj0qVqFmmNDEsMjqcGgZHXqKFUjjOCfXtTiQX49qoNAYFcEenNIo2k0uMfhzQDhgPzoDbUAcc9OMmhgQ31xQDnJpSSOetJKwDSp6flQAAPXigMeDyM/pSgFQOB7+9GoBtJB+nFKQOmc4H60gJHbgjNGQAB05xU63AGHGMe/40hBLHthcfUUrDGPUdKMg/N17YoC12MAJzTlJHvilI25x1ByM0g+ZcdBVi20QpAOT2pu49cY9KXJAw3UjHFG4PjHWgeiAOT2oDA5GMZPNBGzOOemaDkt14B4xQAu4AYxyO1C/h0ppA5HvyaCAuT1oAcQVHHOBzQQeuPp70E4+nWjIGfTtUa3AYrDAB7n5felbKnp3pTgYx26e1GSABnOaauN6hgLjFIBjocUKxLZHTsOwzQTt47mm9RAQfpmgNnqCOe9Byce1DDH45qStVsGAufftRnt6CggNye4ANGQH+tNvWwt2NZeh75zSglhQSG7deKVB26D1pDWmw0qfXINLgj8aQsAvHajO4YptsT1FLFc4+tNLEnGOnNKTu6c470EjPIzxmotZ6juISF69CcUK2G54wc0mSWAPzHBP5Upw9Wm7K4loISACcdR+VBOR/KkGSSCOcClKgY+tKwgOT9fSgAjoc5PFOCjk96bux06UW0G3cQAHOOefyoyFb1HSlyNxx3FAGf1J96e2rH1EyPXNG3H5ZNIVxwRznmlOBz1PU0hpDWBGSPqPWlJGcnucmgOGbd7flQOePerI06DcEE45pzHjkc4/KmsSPzzSlifxGM1L02QCAgc+1KSQuMdBxQANvI4AxTTgsM9+fyqkAAk8Hkd6cWz0PPU008/XPP0pAcexFLcB4IPJpgYmlcE4x3GKQ5DeuODTvcbHMQeOnam59ByOlOHHWmkheM0rWBAQVzu65BpCflwPrSvg857YoAB5+lCEN3A43dBQMrkHr2pSpK59DQAWxk80loA0MR04x1pWfPbigIAvv0NKqg4/WqKT1uNLk5HtxR5hDY9QKVYiM/WlMQZsnuanYWrZGp698txQHLc9cGn7QrYproxxt7HkDvmhvsN9hqv69hzSrJ8+R1IpBEBk+9LsA+79Kd77DEMgX5enQDFALZ5/CkCAfXvSHIz7jP5UIV72BWCDk5PPNKQAvJPvSFc/Xvmgkniptcew0Els0oJHK+tJuCZ9O9OYgcAVTZA1XPfoDk+9AO5RzgAnFBG7pSjJAHvTK6g/HTnvUeTtB/SlIJ+tIeF/Emov0FuwAIU89eaC2cAetKACB+tIy7Wxj2qm+wugKAc/wAOeaayHv69PSnZAx6ZJOaQk8t7UmtbgNY7e/GKRmAXp6AU7aeueaaqBic8HkiqAbuPcZzxRj2z2p5U5UY9QKaBld30/WpS7lehGcFR22mkdRjrz7U8oc9eOtIYxuOOMnJourkNDQCw5PsKaV+brmpCuCST+VNABzxVBYQknikJCqRnOTxQRkk00c556iov3CwccepppI4NKUYNxyelNKkcHnPP4UvMLmgoB57dKU4BHHrTVIHB4U09QByOQRirQpDlUKuRQBng9BmkbqAP4uKAD/Spb0uUO+9nApQAevemquc5+lKSSzH3pJLcXqKSOeOTSHJ7U9VIxnjIpchSf0oWrH0GDkY6Uu4q3HG7IP0oTBOe3Sl27Tk8kdavRBfqACkcnAzzQVyAO5IGKQAleRgelP3449cEVPoNDZAQvHXOBTlXHX1wPpQ2Dz3pQAOTyOp96pX6iAgHAFKygZxxTc/N14xzTiuSRS0QCEELluq80EMRnbz2FPbnkc8CmrkN0xmn5jsOK7sdOnelBLYHvyaTnn68e1OVQeh54zTFfUap4BPBPanEkcY9TSkAtkevFIcBc+o4qWwAqdpPdTmlcbfuj3HvmhsjjuRQgw/XjNNagtxrKTlT0yQaeST/ACoJBxnilOQw+lJO4tmNIxjrQq7ce/6U85Bzn60ZB/Mmm9RiBTnnimlQrKOmegqRSDyfTpSkEdfXn2pbBawwBmPoBTsDjjknmkLAfL605Qep4PpVABUAU3JbGO4zSqC34Hml27ffriktAvcANuCadkdvxpuCFHr3pFfLA4yM5HvRsPYUgAjHXOaVfmBUg45pcD8RQVDYBoWohGYBVH8RoAKsv0NKVHHqeaUADr6/pQlYfmJgsfxoAA5x0H8qACze3WnAjapHqVFK2twYgU7R26mlxjr3oBPQDimj86Vw2YEk4+tKVC89qCCGyPSl3lenU+tVcWoDhvWhW+bGe2DSAEZx06GlKhk+n60m1sNC5BOP1oJG3nrTFVkYE0pPpSEOZQR8p596TG7BPWgAhRTgAR79CfSm1zIBi8+3H5UpJVaCCykDuM0BumenahagAIXtuzxSElccZ55pVYKvX5v504EFs9fQ0loxO70Gpj9aVieM9OlKM89ueKDjbkjHem2PpYOVyeoxwKQA8t9DTlBGc0hUE9ehzSvoO1rAEzzk8ZocFRkdeoNKcjvjdz92kAzRbqHSwKpOcHFKFB+tHT8etKuBimtNRCAZXPp1o3A/yoUll54PQj0p23JJ+mPwqUtR7iMoYDPHNICV+hpQpbOPT+tBUleuSMflVol6iYG31zQvPFGdrAEZAAApxIK5xQ9BiZB4z70MxKcHBJyaFBOD0weaA23jt1qQE2jaDkj19jQFGSaQHJ6+9C5I49eau9gtccAGXA4weaAR6cYxRnJ47jn8KTdtxge1Jqw0R3GRsJ65qQN6dulMmBdBnkg5Bp6fMg79dwpa9QuKM9PQUxlBXGO9OBO7nnt+dMklEagkjJzgetT1F5jShT7pI+lI90sTDne3YBaRPMmbkeWCePmpUs4ouigEjBbucU2uoBHM8i8YTnFLJAJWAY5x1+tMk8tONwPcgdvrUc0skaHy1JZumaLj0I54xyF7dxT0CIhYqCRgCmI7tMsSIXkKnIHoaXYsZJkwGxjhulR5opKyJVRZcbj0OR70ydBHlmcgD0aqsmpIG2Qx7mP3WLbcUiPdSMDtHlgbiS3A+lUtECRBNq7mc+Uu/ByQ+cD8acbyS8RizZwONibRj3NT3VzDbkJF5TzHGRH82M+tQxuvLBhywLAdDU63YktdRj28rLkfIcHGW3YzUkUD+Tsby8dBip4y8hbb8qjpVLVjLDmJU3yEAsB2B7mnbuFyG7jjiRmaTHX5QvJqpLDLPEShwABn6e1T21m8sLO/RSAct0qtMZbZsHAz0H3qHK2pVtQXQILplZ0EjA48x+oqWTT7a1HliIID83mBewq5aXJFuVnbPA2gL0qPzLaSZtucYwd/c1HmWrR0Zly28MrYCdF5O2s+5tQ7FVLg9ia6MwRDK+bs6ElO5qvd2irjavmDHOKBqepgwqzHynUgY4zV6HSZCg8tVDkZUjGQfeppFiuIW2RgOpAz61Ta5vLG6Ro5vIYjA96LRS2FdslS2vYI5UVYt7AqN67sD296ZFpl2EHmjzG7ENT21zUo5FPlo/o4bn+VOXXHkyJI2G3jheM0m0nYE2kOM72EX35EIBOAu4EVQvtWnllVVuBGvG5QvX8amvNZimAj3kt1KelUrhy4j+zxxDju3GanRsp66jYITczSNP5pQcDD/LntT309clYlkgyOcv8AyqtI00YB8wA8ZwtCLvlIZ3KkZHPehuKGlZ7le+08Haqy4I5OX/Ks2cLanY9xEQO2+ugGj20372WESEfdH86jj0XTbbefsMKEHOGzk/rSbKVmcvdT2j7t5CDqdi7qZC8YQMIpH9BsPNdlZ21u7kpFEigAYVePwqvfyC1JHyIxPy56mpdk9A+RzK3moxsqi1eKMksAW7e1Sm8lCAvI64OSN1SyLLePl5thIJxWddROqEDqTnmruhcrvqLLrEk+9VkU4GRhacmrzQgKNpBGST2rPa0a25ABLck06OdDCQVBcHg+lK9txxj3NvTtWYXLEoIs8/Kxwa1TrKlNoYHHUFf61xaaqUkAxkA84rWku7ZrVGVyXIycr0NLZaMm2qTNVdWAmWM8bjxWktyCmREJAP4g3Kn6Vxv2iRj5isAhOB7mp7bWHifY4IJ7jpxRZ3JtY6R3cvvDMAanXUWmAjJJx1B/oayBrIuRsJyQO9Sx3pdQAcrjC5XpWknzDUbM1k1l7aZY1aRFzkqfmBP1roYPEzq6A5QMAowu5fpmuRtrtVkCSJnPfd0rUgEI3By8THphdwP1pJNPUlpPRHbQ6ggiMu8Jn5fzp0yiZFlUDjA56V57dXtxbzBd2V65zwauReKZ1tvKl5UZA+boPpVJuOhCWp3Qm24w3zgDip7YqVG7hiMmufs9UimhR8g+o9RWlDMTyB8oGABT7WFs9S+m1Hb1zkCnfaA2FbgZyaz2u2hkDOflzVqEpcxl0P3mJFaEFtXDLgcDFICGbdjljUMhKI2Rxj9akjYhcegp3sPYljBII6ZOaCh6ZxQGKn1xzUk2F2gdcChPsIjOV4PJzk01OuO2DimtICwGcDOD7UpkCLk8DHehPUB+Bt6c5FGQSTn3FRrcllGEL5AOew5ppVznOcUdx+ZLgHn15oyF4yOBURjDA5zgc0xYdpz04PFOwicMSwPXmkJJzjv0qLayDHanrITwRyDxS2C1xwI7jrQWK8k0hOeeuBk0pyeKrcadhQSR7kUKD+FNGScDrQXKrzz6e9Am22OJGPWgknB498U3cTgDpnk0obP4dKXmCAZbGOCKCCSB0OaQHC56E0YLflRcBRxnHNBYjHtQwyuaFw3PYniktR3Bsn8B1pOmMdac3CiggdKpbieoig0pAHPfkUFiM4PX0oJDHpjPNJq4CgAgcc0gA+lKd3SmABc+5zTAUgkHPcEGnNjp6gUoyFznqQaQHPFLRbgNABX6UqZ3gevH500kL0zk0pAI5ODjIo6jtYACWwe3WjcCcetKo6+mKCpYDHY0xWsgIDDpjjNLwMmowAOD0xTjmP6k8UtQAsTkdeeKQqADjp2pFBDA+h596cxIHtnP1o3QbCE4/HinD5snoelNcE4xzjGfekGVYkdqHfoA4qFGMfSgj5d340hLb+2OtOwCQD0zRezAQcJg96RgVPHOO1B4zikOSM+1Sn1G+wEkbhnjGaU4PPpSMAG560jgnpTauIfkdB25J9jSDnI79cUikhv1NNClTn05NGiAdsDewNK6jikJGcjpjpSIN+Tn/wDXTsAKMilwACCPypCc8dPUelBPzDmpWo0NBPHqBj60KSCc05lPA6elDAjae+fyp3Q7PcTk4I/GkCkD17D2pS5weMUDP6U4sXkIAehNC55HrRuA7dqAAeMe5pPRDSAKCD9aQ5OOMGnDHHr296TAH1p3GNJxjPOaACFOT3p2QQfrSEk49utJq9hX0GscD8KX7rE9qULg8kcmlGAPzxTYrkYB6HqDg5oIK8DJ7ClDYyT1JyaCwbd2zzSeguggJPuOnNK2VGT16GkJI6elOZCWC5zmnsA1iW59gOKbjDfjin7Sc4GcHj3poBPXgnH4UwAOTkY6cilyfzNDDdk9x1oXCqPXmlYBpBbJNKADx0waAdzZI5HSjIXPr0p36DuAXuOeuaQgDIB9DSgY+X2owAT9PzqbtBfQQY4JPHcelCgKQAcheB7e1KRkHnABpCSuB0zmmgdrikhfbqPzpFbLjA2Edfem7c4GeO3tSnAwfQ4qR3Qpb8yaUsc/Xio2c8Z4APNKc8t27irExxYdKazBuowegxSD5scY4JzQeduefepv0KA5H9KCRtHuKGyMkfwjJpGwB+lO5L7AAAM9yaGbd17daCCue+cHFIHwx47U7Arink8dhTWT/PpQDxnOOOaRsr360rPqO9gZQoIPOaaEIAweppSSQPahSB9OtMl2voDKVHHXoKYDlQM4I60pJ6evNJyOe/alYLjgAGJ6800gD3BprMeMDPrQWOADRYBQSqdfX8KU4JOT3zSORkgc4ppJHTr1oXcFsKG3L/Kk3A8UKDj6UhJGOOvJp+QD8AtUbsB+AzS5I69c5NNZgAT37UWsN9xd4AYsTgYJ9abyvB64A4oJB6fjQ2GbH40vISFZgO/QDNNyRkenNIGL9v8AIoBA/HikloAqgce1NcBcmlzhj7nioypzz070W0F6DgwC9OaYSSue2eacAVJz05OabtJ47ZzT8hiMcc9qNxZsY+tKQCOewoIKnIGPWodnsGxbUkgcdOtKPlOB0oQg5HTvTlQH65qkyH2FQc9On6U5QC2fQU1SfzpQTyB6ZpSTY1oKST3pQOp9KaRjA9DmnZO0c8mkluPcQMTwOnanKAevSm8rx2PpSkA9OtO7ewb6CEnH1NKCBnngdKcABik24yD0J5oH0HYG3nsQRSEl24wvNBOW6+wpxIXH6CqQAoP60MA2046dKRVPJPA7Uqksuex6ULuAoBPHTtSDK9ecdadjP4daCQeSe+DRoGl0IHI4PcUpJb8aaVIz709Rs47ijpYncUKNuD+NIAwXg80oJHJpQBn2NCv1HsCv82eBk80EE47jqaGUemeMinDIG3H0pXuhgMndnrig/MeBz2oxlqVAN2c8ZpWsD1GgBhjr3p25gMd/WlPAA600EnBz3qkDT1uOUAcHn0pVUnPrjAphJGCOueacGDY/Ok9WAEYHHrzS8q3uetAYBsevOaOSfbNP1AcQM8dTxTQScZGKFJPXjtRjb/Siw9BCSfYcCnKCeTR8owDySCTSDGcDk4osIcO59qBhcccYzQuBzng9KAAc549qV7sABIUevalwQ3PIoUA4z6A0M+3kUaXAXBLDPHHFIBnBGR3NK5J47HGKQKR68HBqhdR24E8DpzTSpLD25FKq7ec8HpSkgY46nk0t9BhuH1GaMA9BjufY0oweD3IFJgdOnOcVL1QCtnkU1c8enQD0pysTnPegHABHTrRsh2ECnHPc5pwOM/pRjPQ0FeAPShoWvQB+87dqQj5BjtzTkJA/GkZiM49eKPQbv0EGRk/hQzH8ufrSkA45yM4bPvSYCc9TTtYnoISH5I5bFIFyM9x096eeSM8dCaAAw+lGxoI4UDjnIyaVQu309KABtPcnmlCdOadyABA/rSsQufXH86AoA+nSgxnbn1pJ9yughO6gJkE9+Rn1xQoIX9KViV4HTHWi2pJGSUORS7ic49KGf5se+PrS52/TpRfWwCqeBnknkUDv9efakBBbbn5jwMdqcATT6h0BQCc9MHNKBnPamM4CgjsOKcCehHv9am4C4wBzS5HTtTEJbv7YpdoO5s+5p+oAMsOnIPNKSRjjoeaAMj69KXIZivoKLJDWonBbB6gYFGC/ToaQjv3B4+tAYocAbcAUbBe4bNzdPpSAk8AcninNJ8jew5pFyMnvjmi6EIBhSO3SlwDz7A4+tMaMuxwcADmmGNxghj7+9K1gJtpPGcZFMQlfl646VGFkOcuTjoT3FRTuYImkZwABgZ9ae41bqTzSkZC8v2pqosa7nOW9e9U4pJkbeyjLAAnnP0xU7blAcnPHWpvqO+liwJiWKqoGADn1B9KY2eDK5fDDHpmqryy4JV9m4kD1qs8rnKmQlv7g6fnRYGtTTiRXlVUAySck024vbO0ugs28hR8saNyx9z2rNvNRitYI7eIb52JPDHOP/wBdUo4o42zjBOSx7mk5W0Euxqz+LBBLL9nt/sgPymOHLFh7t1rJTUiJd0tvwx4AbgE+tWYo42Gdp6cUhgRWJwNo5NO6sVa2hXu7lFkEgUR44cDqTRdar9oJXGUGCsZY4HHWob+0huAxZ94AyM+3pVGa8EVoqKpkRSCX2fN/jU3aHaxsRQHhl43EFgi9fY1eSFZEOFUEd88n61gWmsfZ5UjdHORnjpWidQiVWbdg479jTvyid+hYupnsbaR3dI2AO3DdazbV55AXcl5HUbifSoInbUr1Lh8+TFyqdmPvWnDc+ZM28A54+n0pX7opIga1I4MhAJBI9aWazE3K8lRxntViZ8ng8YNUnvYrS1KFiXbIOO1Z86WhaTeiL9tZQXcShwXAOGAbb096o3WlRwgmOYvGWP7s9hWfH4iEYdQCmVyM1Tm155o1AbJx1HrUutFI1VGcvQ1QkKIAAp2kYz14q3FLA0crMQqhTj61yE15LMSucevzVPNcmLT4o8YkkJds9cVzOs9kbrD9C0l7Fbu/zEjdj7tNuNQinm3Z5HHNYUkkrPkn6+9RvI45HpmodVxeo/q33nQvqSRkDpx/OkGqRHIKZB9axIneTrnHc1OZkReEBI77qXt3dmsaHQtTTxSMf3WPU+tME8CRHK7ECnFUZ7tSMgVTknBQjGccn1purdA6BqO8UsOF5x0O6mR7V5z9BurLWdo1AUYGfypTeHJHU9D7UOorai9irbG19ukSLKnAB71nPfr/AMtHGc1SmvGKdOc81QnQyMCQOCDS9q3uQqN2zeTWYoXKxEADmm3Os+c4JZeRg5Xr9KxgpkzkA7uajmgDJjHQirVTe4OhZ6G6l9bnaromM5JHU1RvorPPmxvJvJOFPSsx4BL0G0nvTliYkKXz7HtV+0stCXTlYeyGY8Y64qlPYTNcsIkyTk8dM1cZpbZgfKLJ3IpF1ZEJxHgkdearmTs2JxaVkjFjsDFJN5ylPlyvsaZFBMkbfO4GMCtN7k3MuWYcetNunMaKqAOTwSjVTknsZuLTM0XM1siqU8wZORUsepxRhTzG4Ofu9KsiaRnCneHUYUFeB9aoXJmZ8sm8k80076IUoaF2K5zKHLByfm+90rTi1YFijDe2Bn1FctKyRTLgGME9K01ug7KDg7VyHHpSv72oOF9jo2njlj3K/luMAAVYs9SmRsszE4IIPauTj1RXX73I6fLzWpp+pqwwzZbPOau6elybG+b95sMjkLjlT3NRvcJKG8yPDH7pDcZoCKiI2MMeAfrUDI5lIU/dxkGldpGaS3Lmlao0OIpWJyflYfyNdlpmsCWMKDs7YPQ4rzmRGeYbSY1yd1aNhrz27xwHDpnJz2q1LqyXC2h6YLtLiJgRsYDP/wCqnWzNbMoV9oAHHqDWFpmpi5U7/ukYWtBZGDqT1A49K1Vramdnc3TcCWIdnyA1OaULgVmrdh4lZDklgD+dWY5FlR9/LA9qa7ElyOUydqdcSAnjJ4GT9Krx3KwI56MCAPenBzKu1TjjrT2Ze6HrKpwByx5HtUhjMxLsSxJJJPelhtVETH+7jNCsy5HQFsinbqK9mPRAnYBcDH1pxIYY796YSWwAOAeacRh/QHNGvUXSwwqQKAefcinMQoGPTikwCoOMckCmncQH7pH4Uix5+YEA+9PLADPoM0AAZ9BRcexEYio4ODQjnaeBnpj1xUhOWGV6YP1pCg6jnNTbW4XFKAjkY70wJ74FSBfX6UhAHbkdarqPQRYyO/HU0hUBeBzg4pwZ8AHnjFBbAx60N2EhCM9uMZoAG73NPDFvbtSFQSB+VF+ohow2ARkZ59qEGAB6EtSqp4J7mlBO3OOtMBhOevvSlckE9B1pVUcegNB5PTOTipfcAwOOOOn1pD8uPbgU4nOCOcc0MAc0PYaGhiTgDtSkfL+GKAoPQ8dPpQzY69ueKq9gSuNALMOfrS4OSPXmggheOoGKUkcHp60thDRheo46Uu7DjIwaXHbrRsJb8KdwGnA6cClBIzjmjBXg80YHA6UuoAox169TSElWHcnnml2heaQgE/QUWuAoxt9+f1ppG3v9aUHadvcUinvnNCH0FHHSk4J4/iGKcuBmkADdOPShBuNJDfdHbJ+lLyByc80pXGB3xSbs8H8KGIU/L15wMgUxVI+lP4Hb3+lITjAxSv0AGBOOeelGc5z6ZpQuT83KjrjvQc+vYUm+xW4jcdBnPamlcgn2waV12ketIwJzjrwfoKTXVhcUL7cUn3fYnFP3dPSmsfkPGSORTFYNoVsbevWgKCx/zimjAbOcrnJ96UHLA9yfzo1smFrMRwQ2c5alEhGeM4xSElSOOTQwOAe/9KLJtML20DhuowaVjnp9aacjOemMUoGOnv8ApTVyhCuFyOvelAH3u/SlLAcn6fSkYDg9x0oepA1gTSkdDweOfal52nsMYNIMDHuDTQ7aiIQOvI70Y/xpQF5x1PJoxjODyOD9aVrCEbB5HfmjaFXI7/pRsz+eaMD8uaN0PbQaQTjHTBpygY54AGBQB6naMk/SkBGT79KEtLCA4Kjjk9abgh8A5HanjA4P1pGUAn68U76DeoiknOeDRwcEc9jjtSAEMT2J49qdnt+VPcQAkZ/I01wPXjGPxpeU7Z5pAAVJ96lvQewFgH9cnv0NNbI+uacQRkUHG7B9KoExADyc8HoKAQPr3oZSe+OO1Bzk5HAGR71N9bBsJt3ZyRxyaCoGDTmAP40owScjtg0rjukRqQXPbjNLyqHHfg+9HRQfypQw6etVZMSuRshIB9KEyGx6VIpIzk5BA/CkwME43ZHFF2wQ3YMnnkmgAjn05FOL8++MmjeAo780MENwR0pCSB7ginFwvGeADmgHHPXJovbcRGSSpBznJz+NKwH5/wBKUkdScUjKCeepp3sF7jCAQO1NyR1HPoKcRxjrSqBuPckEmkx22Qx8H2puCRT9pIBoAxknt0/GpWg1qNwADzywwfakJwBnrQ5zz04zQTu5/Kq2J30GnApCAP6U9sD34x9aYSAoOM5pj2Dgc9+BQmcn6igHBz6mlLFenegrzGOpAznHvQfmGc5Hb1pXYlcdyM0gGGxSehLYhJamhAe2MdKeCR78U3cR3pcwhxAU/gaYGwT6HAoOXA45I4FIwxRdbAKuBx2A4pCQMd/WkyOfcUg/iycjAxSuC2FVSGzS896YzkY468UpzJn1xRd2AUnIpBg/nmmcrn3NLkj0OOvtS8xXBiF/EU1juI9zihiSw9elID19KFfZA9S8oApTjPyn3NIuAT6kZHvTgoB/GrRMtBwBPHvQFI5xnilyCwx1xg0oPzY9Bmk1cE9NRFICn2GacBjI9RSMeBxnPBpTgHnnPFLfQpKwpwBnrmiPHJ9KaFxn9KcYwe/196SYwwC/tgmlCBlJHpzSEE98EcUrMSvv3qraB1DAGOO1KDkjPpSHJx34oK7cd6EhscDkHnrRuB/DrSKCSc9R+tOAG7ihXbsSwJznB60hwuPelYHOemDkUbMvz0xVA0KCTgY6d/WlOd30GKacn8OR81PBDY9xml0Ho9hME9fcUo+6Mdhk/SlUGmqQG56Y5/CklYOoowvQcZzQWJIAHfmgNuXn1yKUoGaqFcVQX5xjHBpFBDHPpinFdrcenFIADnPpU+hSXQAM4xShST7HihRuwR3pcgdsYpC3G8rx70oICZHJAxQVJHTvnNAX1x1NGyDqGORz0FKCQ2O+KXAxx1JoK7QcdSODVdLMAx+dIVPSnM+1ufXigMG56ZxgUMGrgANvqT09qQDHFO4BwD060hwTkcDODQtgAIBkDt0oJ28YycGlA2jA7cfShQAcE9QSPbFCAU84yOtG0HGD9aUkBvwpGz0H1osFgJDYpA5X3GcUqgj/AHu3tRkA9zk5NMBxPvkdKTAXIyCR1NKBk+gNBIXjpxU+YXAHP1pWBz7A8U3cfT8acTjIP1ptgHB6duKa7Dt34pwAGcfWkQErz3FTewCqSTgntimtkcdTTgAPwFLuBUgU09QEViFzjPFKBkj6frQCQuD+FJuA+UeuaTXYAIGTx6fhS4AGD64NJ9R9aGYAcdKd7AOGScA44GKYeDjsTzT8ELnvxn8aRjtIxzzk0XuymNyd2e1P3E/zpoXapBOSc/rQgBzk9/ypCSuxXYkcZHAzSgepxTgAvGKby3PYUCFBB4PTIoLZGfwPtQBtwSMU4EDJP0pLR6D2IlUs4PanAD8cc05cP+JyKRly3B4pt6i6DcBeg7804semOKTaB+FGQ/1BqmNeQEDp36UBB0PAHpSkg9uSc0HJ+hpJt7iFXAAz+lNIJ70pALZHQUjDA47HFDWtwFLEL9KUtlOvXnFJtJ4I7c0EhuD1AzSur6gBI4oyMeueDQ+D26DH0pANpx15qrhbqKQGyewFKOF46k0m7dtPakUkmptcBwY7j6Hg0hJ6jqCMYpkkgRDn2A+tLhiOOpoH6DHlIPA4PH0qvLGZ54lJ4HJHrVtUCqO5qGTKyq2eFU8/zp7IWgSOImJHBPB/GoCTvDL87YwfYelVLi/jE3mSH5SdqqOrfWmi+e2UoVw7nJd+qis077leRbMDDBL5J6jtiqN1cLC5jh6qPmKf0rM1PxWbMFVYoh+Uf3ifTHNU0aaeDfI20yDPuam6exaUrGjLdov7uJQufvyd6uRxIVLKoL4B9652VJEUhULjrkN3p1tcTopDZQEcEN0+tO+uoKOtzdW9AyoAc9vrSIryOVcAq3IB6Vl6fA65bfk7iee1WGv0gJ3NvPcFeB+NJO2o+W7XmW4oW+1PGe64HoKqSxILpoHJTgkEL1PpULamzP8AIowTgndyPpUly6NEsgfLngiruxb6GbcFrfdzlc8A9jToUNyijOcnklulR6hMhhZi/wA/Q+hFZKak9sNiE7K5pVFdpm0IT2Orinis4vLZggUD7uO1UH1YRO20/jWE148rFicA0pYygYbGa5HVlNndDD3jdmymqs0u5jwBx9aoPcNKzfMeeaqhyvFMacg5xgHBGawnP3rI6oUlG1h86bVL84HWooclC7dcjApHbcCQeCKSJSAoJ5OKybaOlRWmhNboZLhVznLck9hUl7dCaY7PuKNo/CpbFTFFNL1O0qvtnrVOSML/ALRFVf3dQ5byHLsZDnk55qURR4yB6A5qIAKmRwcVKkR2c1N3LUOVPZjJ8nIVQB3qAQFlwVzngmrRULgnnA6VIFVlA6Y60le4ctilLaqRjv0qIW2eMZI7iru0BzjA7UjKCpGKaWtiktCl9mA4x0BBpDaIo4H196nZSDx1qYQs6gKMk0JuxTiraGQ1upcHBGTUVzZAkkd+a25LMRKS5Gc9B81VpYgcAevFF2noZqCd2Z0dmWx7darzoS/y/dHFbDRTFSgGwYyc1CbVFIUvknmq51ewuRJmT5JXmo3WU52jnrzW49ukSF9m/GFANVi8YBIhAx23GhuybZPJdWMqOeWBupBPX0pk7iY4IAJ6e9aIkTglEOc1HKEfJ2A1SqWJlTSZh3NtII2CruJ7VEYHIyfvDAzW6SjcbME9TUTWql9vrzWjqcq1I9mm9UQWWoNbH5yGBGCG6GoprlJZeF2ZPGOlTTWBZTgciqh02RSCrEZGcVUKruYuhoRTBHbJAfb1BpEe2D7ggiyMMQvWla0lG4EZ9aS3s5ZJtqpgY6munn6mLpOJNbwWwyxlBJ5C7eadGkEkwKgooORhu9JLpyRZLjzDnBHaqouikq7QABxx7UKSWrMnB9TsormBraNCXYjv6VBcs6qGXByfWubt76Z0LeYT8xz+FXLfUHk5c/KoOKfPz6sycHE2rWUtExaPBJ596y5Q8d+QOhPJ9Kn07VlKShTjcccUSXcSkvIQ5J4BrW6RHK2rs0dP1h7VwDyq9z0Ndnpmsi8t0XaHQ5A+bkGuLjig1G2QKvlEjLY9a19CRrJvMSQOEOA49RVRu+pE0uhvSX7WccyFSCMFf8DWno9+G27jjd139qzLzVYXu0UxJLNORly20g+uKVrczNIEcvGrc5XrTiuzIaWxu3c5uL2KNBlc7j65rUjARMFfaud06KZZGkPKqcNntXSQXEcuxAQGI6GtVra5DemhbYg2iheNxyfpVSVyMN1AOD+NS3GY5duflVQD7mo5AHdUXnHzGqauSyVQBzjntTiCe9JuJwOoFGRxgcDpSXcGBTBx+FIc9znninKxPHrxQADgdeeapghDk0AksQB270oB3EnkUhyzEHkfzzS9AEbJ46Z4zSkA9O3BobjJHOBQvHbg8n8KW24Ck/jzSA5OPzo3E9iMk89qXG3OO4wKpgC4HP8AkUm05Ofekx8vXcD60BgOPxqG7vUNxxyVAowWPHUD8qTkDIGT0FBHzccdjVNB0uKGPzA/gaMfn1pMZ49aMFVPJPNPoOzAkcgcnpTSASOetLkFsetKFJ6YycUbaiBR8noScGkOR+YpBgLgev8AKlD7gQRngk09UHQUszdcccn8aXAYH9aYSFHrn9KEJbp3HFHW41YcXxx6jBpQcvkjrwajGSckc0/g4xxjikxDUBXnv3pzD5QBwO1NAJ6dMn9KACMA+tOzAXIZs9QKXg4IPIpMEYHQdaQKF+bt3NZ7rQa1EOQw7g9fanKQh55zTgN2eMelNKlj8o5Bxz3p3uLbUCAzHP0oIIxjvSlSuT6CjG3nPOMfnVWHuNHuOhIoRRu64FOcEnPb+VDDI4OcUtxCbQ31xxSEkY44b9aeQNp4/GmgA9RnAyPaiICdPrSgA/XmgEbcE4Jzik5GAfXk+1Cd2AoJI98c0hAY4PTqaXJB6d6QsF+UDpwaQ3oIck5/GlZR1A7ZpMnOMe1Lnt+FPd3HoNUBlXPQjNKR05x70EjpSkDbwee9OwXGMoGe4zigg8U7B9evIppBT6Z4FJrSwrgVJA+vFO25/OkLlmwOgNNJAbH+cUbj8w2qeOnpQoKr14zQrDpkHAx9B704fLtx24/GmxJjcgYPrzQoyCCcg8D2pCDgc5xnk04gY+vWk7PQQhGSOo7ilVSeCe35UDByD09aB82Pc4pdLIqySuNIAz6dqFIXG44GeTQuSgz1PNByWov1GIpIGeh9PSkyvfqRzmnMpP480hUq2TQtCWwUkZB7GkyTj6kGl659c0Egde5qrBuIhBxntwaDk49O9Kw+Y46EDNKfug+opN9QXZjSQBwfpTAT0I+hqQjLdO2aTIHHQnmjRC3FPzMvOM9c03tj0JoJxx6cUhGXxgcnn6CjfcdxSSBg9TyKVlBBA69CaacEc9AaUEnp3prUVxAeTx0HFG8Bcn6Cjt05BwfemkEH8Kl3Wo0OJAz+lICCx9OM0gB6nnHFAGFNPRiFYfKeevAHYUmQFz0OBke9BOeMUmCFz37e9OxVxVAB5/iNDvj+VNbjH8XOaGHp1PFLfUV7IC2OSOcUMSnQ89qQgM3Wgccg8inqIQAHpxgD8c0HBJI6E5I9KVk7U0/Lx+dMaEwFbjkDpRyfzNIT6etIpAYA9C351N3uFrChRj8eaCQWOO4pQQqDPbrTQDuJ+6CBTuIUkHPvzTTn046igk5+lNYk4GcA1ICkAcD60wsBzS5A459DSFc5Oae+g+oFgfx6UA7W6d6AAGHcDg0ZxTYhCCOKDkqPzpQT69aaoJz6HpReyAVcnrj2pGAPOcf1oODn26Ug5AJGOOaLLqN6CAYDe/ApDnPPI4xTiQFPbjNNBxUdRXAEjPrTAC/TjHSnkYpG43H1FO2twGgA8UMcHBHQcmgkcA9c0ZByfbFFwExnHHXrQrleOxppUHB74/KldeDjr0FJgBw4wfTn60hACZ6cYPsaRSeB2701vehasHYUgPtHocikIzz2pQBx7UjEc4OeKe2oF5DlcDjHFPDE49hzTYwTntTwoGRnt+tUhMAQX9/WlGC/XNLt4P0pG7EDGMdKS3GKrevBBOaXJ4NBUUKC3GMEc0gHbsAY5obIyfakGCo5pcEL79TSSsgG4YLnHPU04qTz044pT8vU8YzSlSDjPenuw2E5B68Zzj8KVgdo44PSkIDfhTmBGee4NVcTAENkEcYxQAT0FGSOKQj5veh7aDb5RzOBQCGApFwcg9DjNKoJbrtxRYLgowSOoxQFI59MUpwGHoDzSnPAPB71N7ALyzYzjoaAADzzgU3kMP1pyjjOMtjAqk9LiQbGJyOc4AHvQjY59SR+VOUkDGe/IpCBxjqSQaE7jFAJPsRmkGQ3XGOKVctnnim5JbjkZxRbULihcYx26U/g5JpACf5/WkZSXFMBwYKoHUYpo45Pc05VGPr1pxwGz2FKwDABjIPIOKVjwR2Yc/hQQWB9AeKCAvUHjmjdgKCT16EZpF+YcEEE5GKASe23FAIbA6UwBhjv6E0DJTnjcMUqMD7d+aHUnnPAFKwC4J4zkUFCvOenJowB/vAYH40u8jOT0OBSvoAhBBAPSnLng9Ce9ICW604HbkDngEUr3AFwOegBzihowTk9QM01lzwRnjNKMk5xnmjULjiemOlNAJyewpwJZsDuOKRVHP5GrADgMTj3oZQc4OcUpBOaQt29s0kwFXCsBnjFKCRx7dfSoyAcc9RxTgTtHY45pjuIE3Y/2eaUL3HajIHHc0q5GfepvoIAo78dgKVlyo+nNLt+YHPbigkDqDz6U13AQ4PHpSFQVI7nj6UpA/PNDfn3NKyb0AQ88n1xSqAE9D1PsaGIBx1C8Gmgl1Pvgj2oswHEgfUmgkg4HemjK9ew5FPIOOeqniqAQEqxJ78ClGU2g8gClwBgDtSHIb1pMEPDA5BXqMj2pGILfrTXUnIB4J/SgkL1PFJNAOjJGeOCOKCwHuSeKC3Q00AH86Sux2DackZwe/tShgvQ8d6TAGT15H1xQMAL+tUn3EK4z3xjFLwc/hTRw1KSD+Pak9RocMsvPHTpSFSFx70c4wOARSFtxOD1OaSdxCg54HahcOuPxoYEY9hSYJYjpxSt1DqO3YJ446cd6B8wpuQMYPJBzSgHYOdoPSq9AAqB1PfJpuQG5POKR2O047Ake5pYmDEKeM96fQabe418PPj+7g/Q08sRx6VFEC3mHoS3I9aUxM6hSRk9Se31qLXQMbLOEYhfnYgkAd6zNSuXkdIydgY5b0Aqa9uDEdsR4A+Z/SuYv9RMkhSNi8xyefT1NLzBK7LqMhuo1Tl2Pyj/ABqea2i8ly7mSXoxH973rJgu4rFF+bfMR8z/AFrPk19ZJn/e4jizuA6ZNJMpaM17G3tbeOWaVI/MJJMh7AHpUb3cVzOSJBtQbiPUdqx7bV4b8uEiyEPzDafzOabcagv71E6HG07aS21Lu2zZN1E64Rdnp6VNHcJcQ+VtCOOCR1I965q21NEmVHORnnPatQXsNu/mI4JIxio5tbg7vQuRlkfk7FBxzVm58mdPLjGZcZOPu4+tZM2orOjBz85GMHtWWNbls2eNSSG61nKfLE1jB7IuzT/Zn2k4IOTVO71LyzhAEz1I7mqz3P2g89+apM4Em084yD+Ncsq7SO2nh09yyLp5sg9ehNMuiAnHXHFRKuVypxgU2M/vPmPbiuWUnuegqUVsPgmMylScEDJFXYXCR4z0FZgQxTZXvVuGUFByCe9TzPZFpJImEpdulS7BJ1GQahUiT2NTwMCOOR0pRd9UU7dBi24HThc4FKuR27gCpjhSo6jGKswQx7mlcZWMFiKcrvRl+Q25cRLHCp4wC59zVWXLYA79ajkmLM5PJbp7GnOcofUDg1Ku3voLVPQfDCsand1PUVMpGwDv3NVkULgdyMfWp40KqeffFCXKgtdhLEB06CkEeFwOmCMUSAs+ce9PALp02ZHGabdtWO27GBFXkmk4OfpQ6ENj8qQED+n4UfC9BPVDXpDIVbntS7wqnH1NRMM/N0HWltdMS7NCvIWYYGcjmmgENnuKduO7pilVAG5NSnsioq4wymQkvyxHOaiEZb86dMBnCnnNMclhgelSnfcrlRYWNfs7A8kHA/GqstsCMBeehqaJnKNxx1phYlT2JIAqpRurgrGdJbnnjgcVEIyH6cVqSAhCB0zVZUwAT64qE7WuUo2IjbJtGOvWoJ49tyuB0Wr6rtDHuOlQsATnvkAfjQp8z1RHL3I5U2jpwcZpqIA2CMjvVhnRPveuCKZJCVAdDvXPOO1a3aW5NripbRNyUB7jNVZISZAQOAelWkkA59uKGkDYwOauM+xLhzbmLeRso2Y9ay2g2KSfvAE1000Pm7iRk+1MOnhbUNt6jNbqelrGE4WWhzNgrIr7gQSxP4VYlfEPlr9Sa0ZLTye3/wBaonhM2EwM9c1Skm9DFxurWKkETpENvHqahu52X5SPMLHafcVqMhQbFUOemfSqdzbGN92N7A5X2qozZnUpaaGtYXYsIEweoq9pGohGkDdzlsd650F5UGeoPFPhu3t5Amznrn1rpUuZ3ON0mdaLsTXIfrIq8H0FdBDqIWzC5/eEgVxVlJK6GcnG47QO+BWvZObiRWckKo4x61pdfZ6nO0ejabMi6cFbuQW9auwxo6bh2GAe4+lcnp981tAScODwM9TW3bXbuqscFcgkbq0hK2jMmuxZuL90JjBJxjJP9avWM6sgYHkjBqH7RDOjHKqQCGc+3rUUEYiQOjb1z07jNabIlGoTtz9KA4ccehGapLcxM20tginCYI7BGL46ZqkG7sXApI64NKSBn6ZqqLlxt3oUycHNWFIdcDnNC1Cw8kdfU0jAjI98UgOMg0jYK/XmjoIcQM46ZJNIQPxpQAcEjgDFAUH6nipGgGDge2aCCcEdelAKqCB1PekVSMZqmCFJBNNBPI7dqdgjNIVLcA4PUGjdBsIW2A/TinbSD+R/SkKj046ikUk9Rj1oSsIUnPAHajGM+meKQAjg9O1KxyR6Hr7U7ANKEDnrnpSgAr6+tOIB6HPGM0icH6daGArLjpwRxTcBR9RTwwGfTFGAVHY4NTd9QGg8j1FOCj0xSbAFxjkjJ/GkAJ4PYZzTQ7CkDn2oBPTt2FKOOD+dI2B9c9akQwAnjHSnFunGSOBSl8N0pMENn34pp3YDjkpnv0NNJBBGcZ4FIXIBPbGaQhumMY6inoTfUlV9v1HFNDl8k9T8v0xTSSPpmgN8w5470yhQfmHAPelIDBj3wBSFQMkc5pGydwHYcE1GtwFyTkjvk0i5VqcTnk8cUhGQD3FVcdugqkMv0NNON3A70FsHr70AleRyR+lTr0DpYUnqM9QKaxHAP40mSvuM8CnABvw60eYhVYN7ZpvA6j3pcHcPQjJppBIBxzQncBSSefpmgrkLzyaRcFcfnTxgj2PIoSsVuMwCp7c00E78YIB5JHtSuCF4wTj+ZpzHH0NPfYkQZO72waCQc/X8qNwJ6dqQgHj2p6Kw7gAOOenJpGXGM8nGCaMDbjrkUpBH9aOorXGgjODxkZH4UmSuKeFBfpznighRyOh5NMaVhMbgc9+aQAk9eDyKCSenGeD7UFSMc49feptqUKSB+PFISQvHLUoG33AOR70gYY+tIl9hCSPp1oTPTvSsT+mKBg9+oBx6UXQbCAlsY+lAACkdifyobgjHODQSSufxqrBYTAY4zyMGgcZB65P5UBs4z9SKQg7gMVIIGB6fjSKNtOCkLgnPzfpSEANgnocVXS4XuwCke/FIh3Fgex/Slyc8UjEKpOeM4osUK4xjnHGDSFRwc9eBQGBbHtmgjaoHtimAzG7r6A/j6UoHPXB6kUDJzn/9dBDKc+uQPcUk7sgduBbvjFMXIbr3oII6fjRgFOnfH0pjYElWHHHNITnpTiS3J+ppCCwyeCTS3G2IGJHpzikXKqM+nGe1LypHoMg0jHKnnqaPIW4rYDc9MUvDY47YpuRgnrgjFNLHoB06UkrCs9x2Avbqe3rTSASD2PWm7iOPXvQSQp7mn1C4pY8+1BILewHWmsSMY/GlYgYPoDRYAwB79/rSFDkjuGoOT1/D2pecAii4/MYyg9R05/GlLEgAcA8nNKSTyeppp4+lN9AsN5P4UYzTxgYH1oIAU/pQIiHI5Ht9adtOBj86cqgfl09KAfkoKVnuR4IUD8KRlHHp1NSFBzg9BSD5semKTdhbDCMkjoO1LjH0pWAb37UEYPHccUw6WGgEE0gYAHvkZNK2TkZ+tNOajdiHMBwPamsqr9KRmCke3OKR2LbfpRqtx7g4HODypx9aaW6gjrThjn3NNJDN075outhWEBB5BoAHNKVAyR24pCQc5703qC3AgjI7ECmnJHtSsSykeophJOc9qlIBrDGBnBIyaUsS2KFA6+h5FIATj361S0QrAWPGePWmKAeT06inAE+9IwDcdDnik2FzSjOdx6AH9KcPvH0GAaaoBGPQU5SCPc80Jq4NLQdkjHYUpOTt9gaaSAmPbihW3Z9+lNsNNhyg9D69aMBT6fShSGH4UoGcAn5u9RdsYBs59/1px+cCmgAZPQ9BTuFWrSAFAPI60inHGfamgFskflTgAME+lUAdGGeDg/pT1YMoJH1oyHJ4xxTQwAxzk9anYNx2TtPtzQy5wDxwM/jQT/hSrGEGBwMYFO+tgEIC4/KnKoAPsODSMR+IGKUABcd80rXQrARtUUDJxx9falAJ6GnbSCSPxp6DsgUAjjijbgnOODkU1SNv+9yKAxPHcUxX1HgbSR1zyKBkY56cj2poI+8TuzSgbc561DVthiqNoJ9sD2pRnp6UKBu9R0poUbh3FNMOo4OS3THOKdkk/dzj0pjEjGO/X3pW4X0p+g9g37sAdMZpQM4J7ikAI5GMelKrDd7UdLIQKxBpWIGT3xg0F1ZfccUc9O2c0twChju59RimqR09elPyR78c0hrUQAnkjBFKpJzk5yMGjOPzpwIXA7ZJqxApB47jimkZfpxmggLgAcHmlHc47cVBYtITj8TSgEY575oIxn9Ka0RD1BSG5/E0EgLmgAhfr0pQpGeh4NDQCLwf88U4ZH55pApDAevegvzg9Scmmx7DiDg546E01QM/hTtxPB5zxSAbs+oqdlYe4oIH1HIpCBuB/Ghlw2c5xS4B6cUA0lsIN24nPzHkml3Y4xknOKQ4H45o5Vhnn1qkSKQVxk84o25HNKSA34ZppyXHr3pXuAoJGM88ce1KQWye2KQEBc4wOtIcDJ/Cko21GnYFANAwPrTiAVOOeMj3pCCTj9aLiECkMSWwMZOegpcjjv3pCQW56HinDb9DRdjdhRkjrg4xQQBuH+0OfShSS3oaRieg79fajUQpPtnuPekYAdTTlI6EcYoKBucc0PXYBFYNx2xnikJIz8vHQGjYF74ycGkJz9Ka0DUVWJbkUqgHnsBg0Iyt09OtKQyoePlJNNDYrKFU9u496aT1I4460ct3zx+VKMhsVOqWgIFOefypcE/MeopVI2j1pCxHbqc07aD33ELEdR9KUHdnHb9aaxIcL3IJ4oOB9aFYm9hQARk9DkCkbB+X0pXbaP1+lMjB25I5PNNa6D2H+WRjHIzgmmSIG5BIA4xTy52nPfmo2nJbbgHnt2qb6iKkkjQb8t05AqnLdiONyXcFgEVPXmpNTuEsN0jguAuAg6ljWPNqEFnuvLkiScglF7J74qW9Rra5NqM62sPl433Drnlvug1lWscVsZYWVBPIoaSYt/Ce1VZdRkuy8yguzHC+9Y0Cy3Mzs2HUsF5bv7VDnpoWkadzBbWtpLIsAdjlVLsfxqhplgt9MsTxIYEbzG+v/wBatm+gVPsttIVQEAthhhVHeueGsrFPdRWrZiDkEnv9KV7aspbOx0d19jkRYbeFI2zhpFY/MM+lIdMgkB2L+7UYbHasq1mQRs5Hzt97HpU2m6kIkaPzDtyeT3p81ryNIojv7OKOXKYDqMCqk2baNZHAkdhk4brUV7fFrncpzngCq7ys/LHJJ6VxyqrdHTSoOSuwe4ZfnJ6j8qZLIJ0yDk+1JMQF6VDFkE56HpiuST0ep6Kp2sSxSNGp7laYoJyx6sSTQ7lUIA5NMhkV0we2Qax5la5v1J0l+XAH1xSNuLkn0psByS2MDsKsoMuMnvRe1rltXsRxRMzHI6DIqRY/Kf5jkVOAFz2yOKhKiTBzwpyahXj0E1qTPErDIOARxinQNjj8qCQYwV4xii3iAzgYGSR+NUmi99OxZRC3WrF0PKhSJe43MfXNQIhjcZb3qRQX5PXNWlbcXK2rlOWMh19M8091LY7DpVmSILjI6HP508R/IMD61PLqrAtLMqiMmQD0HNWFAXHsKmjtwpyTmp/sYCZI69fUU/i0BPUphgpBI96a7A8irjWgZSQM1GLTzMDpgiizkVzaDEjUwtn5ieh9KruocqOwGBWgbYhMA9cioooFDZPTOMGlZivpcpeWQ3PAqMsrgjpxxVu7QshG3HaqSx7Fbnk1L3v2GrWHhgYv9qomj6MTk/rSxrjORkHmpDGBml5iSt6FdQHcj8actuQCe9P+zHgr68Gpidi7cZJOBmk3oXFJleHK/Keu0g+9QSBl7d81aKkODxt701lB+bvziknawt9SvKh8s/TmqJmZZMHlSK0d2/5enpVWSMMSwHAFClfRjTdhu/KHPemuAuPUcU5sAcfWkjA79c8io2G1vchkUk59ORU1rJlCp5GOaa4I4xjHOaVSCuB1zmqskrslrQjmQpgjoelKkQVunTrVhHWRdh9aSaNoiVbg9AavTdC1WjISyru7Z4q0kivbAeh5qmYyc7hkk8VNEhH7v15oV4sGlKz7EUyq/bvVYW6h3cDA6AVee2IYrnoaTyiQcdK0i7aGbjczmQoCQv1qnI5VyWGTmt+O0LWz57Hn2zWebQB+V/H0reOvUwktDKzKzfKoCg5pi2rPOGJ4zke1axtVVTx0/Wo3hdJVIbYBW6bWhzSsxERoiADx3rZ0tGeM7WIBOCB3xWMzsm7POTkH0q7pk5jUAnJ659quKbSOWUFbQ62xtSMFeWPq1dDpcCABHjG4gDPpXNWOojywo5I79jW5ZXDuUUPtxzx2+ldEJK2pyyvHobU0US2zEtkA4AApsMohVCwG7G0OF61G05S3kTIk3AjFOeQTwqEHTBFb9LGKjct25iEm5l37sbvl6fSrSxLLOEjGSP4+1Zxc2y/M+zPf0ot9SEM5bO9OAUHX6001uTsy7N50GQYSWXs1MUzjHOz6VpwypfBXPBAIXPelkgUMQwwQcEVXSwNmciu7LuJJA5xVpYyqewFI6+UR6Y4pFnJXA5yePemDdyUEKDznBANMD5yMZGDyKAhPX8qcqEdfwpeQWuGwK4I5wR+NIqqny845I9808/KDz04+tNODx6HFMXWwBh9KUYHTsKUAgnuRx9abkjGPcGpeoClQFBHIzj6UhJA/SgZB9uxp2wHr0IprQHuIw9KQAkY9+RThlm5PPAoAKtk96OgaBtB5HBPFNJwSCduBk08sQuPfikZifoetHULXGsCUH5GheG57U4gED25oAOf1oY0NOSx7A80ozu56YpSAg6cfyoXDc0w2YxWzkH2pwUFiPYGh0A5AyeDTSpV+vfApWEAGM5OOvWlHKnPQc0pxuyR0wDSEgMPripACAAcj2IpOA2fQc0rAljikbA/OqWodRSCADnPoPpTGQHhhgn9KcAQ3XAOQv/16CMfnST6AIq/KPahhjHr1pCzDH5089u9F0AZI5745zTRgEc5xmlkbJxjJ7mkAIpLYdxMFmHr3pR8zYzjPHtTlXGSOuOlJxk4OcYz7VSVhCAEfUCheF9u340HhueaGJJ6cUdRq6A+nc8cUhB6Z4ApVGGBYd/ypGUHI6ZHH0qdhCHKcepz9aQNubGcd6cVDY9MU0AHrwegostkUm1uOClug7ZNBX8B1NOIKtjv0pHI5XP0qkSMCkKfrinAlQO+RmgkL+WaaATnJyDwB6Ubj2FJBAxxzRweM0gAXIHHpSqSGJ7kCjcEJySfYDNGArY75xS9uDx396aSR7kmltsINpDYPoDQSWOAe/wDKg5DdM5pGGDjGMii2oAxA47igvnOR34pAOufUUAAp745prTQLAcD8KXjgDsKCAzZHGOR7UhIPapAUgEcn2NJuU9c9SOPSgE54+71NAwpz1yCKrRvQaEUfJz+FJkhh/FnrS4J49aFB4+nNFkOzsJk/73HFDAFgerE8UYJznqeMDtQ2V4z71InpoICTyKAAQSR2oUheQeQMH2oLBumQOtV1BbCMAVXAwQcmkBIXmlIAbPp1pWwVI65NPUQhIbp2NNYMVI6dT+dOJC4AGOlBILD2qdgF2jqfYU0AA4/EUrEsf1phITk/KB1prbUb0FBDPjOKOAQOnU0bQrdMDIH0oUEv83UgA49qLgthACGP1xTTzz17GnuM+1CqAoPT2oVwtYj52kUEhlBHrg05gDkHjABowOM+lLyQeQgw39aYQSDzjPFSAAdeR3pWXH4jIpCIpF3Yx1FIQR1qQqD065pwAYAnrQBFg9/ShRhs5yKeYwzHnGaQKRke3FWA0gZBA+tMJLNntT2AHtxQUBHTGaTVx2IxhVH60EhuCcc5xT9pOc9qCgBwOnvRtsIYOXzzj1oO49O1LjggcEihgSv160XAaGxyKFUluO55pxxg/TimhiPw5qZK40IBu49CaZ0GcZFSgDJX0UHHsaQ4H0qkPqMK449cUAE89BStgtx16j2pDnd6AUMnrcCBmmEEHJ9wKcSRyehHFKSSc5yDzU63YEZAK4PQikCgP7UpyT+gFKTjA71Ww76DCCc89aQgEn3qQru6dcVGxAPH40lZCaALtBPcHFDAHn3zSMSdvHIppBGSO9Cdwegrc45xSIQM8Z44pCQcDv0pqkjpzzzSsFrMATj6U1gQSex6U8EFR3I5pjDC57DNLRuwI0VchsdO5pwU7c01cD6nin5JYe3NUtSWxVUDqe1L147dKFYD/GgEE56c/nVBfYeCq7iBtzzTck8j8aQ4OfbrTiAcc4zgYqPMbYAAr1znvS4LZPbrikZs8AetKGPHPHIIoGOBA+pFJgFQO+CfyppOXz3xilDAHPTAp76j2FQjJBHTqfWnFVbp1pquB8uOvV6UNt3EDce3vTYdBQoHWgAk5zz1oAA/HmjPb1oS6k+YMoY0qAqTnkmgPkHilwD9KYxQSenYdfWgZOfU4BpBkYz+FAJ4B6ngVNuodBy5PU8YoGCc98Ypq4GQfTNKCTtJ9wadgFKFm9eOlIQC3y/jTicsAO/FOAVVyOc8GmS1caD045HFOViq7vTjFIUDdKQAjdz0PFBVxwAVR2460Nng+g5oLHAI4PagLyewPNLdA2KpAzke9ITupckDpx1oGecdCOaewAFHU/WnBSVH+1kUFQQP0pACvPXGaVu4dRdoz9OlBIVeOMDFNJcH3NODEnBGM8mluA0Es3Tgc0oGc5+lKDjHoelOABU03oHQawLd+lBB289B1p33frikAzu9c5FFhrYQgjA6ADFOLADnqBSDJ6nPPFLjHXj096Tu0IBlse3WhgRz2JwacoI5xx2oY5XjinYBCCPfHelABNIWO08cE4FKRRYAIIHHUCgZ2n680EkY56mlYcHjnOaHroO41m4PrkClzhc+nSjGQc9SMU7aBg9u1HQQjcMPpmkI3Yz25FKwznHBHT2pAQFFSLqO25ySM9qUc8+38qQxlj8ozxmm4wevHam0McWA56004XC/jSsCeQOcUFTt45xyKfQOoDB49OaCwOSORjim5JOB3NOAxyBzmiwChBnI9BShQG68nn6YpruVXA69qFBP55oYCqQMkjkfrQrBmznAxSspI49KTGAfpihj6i9PqRShgW98cU0IenTHWlA/lxSd9xDTkYP1A9aTG/v0pSDuz1x1pSRyB1pKPRj3GIvlggdulSBi3bgd6RRnPqD+VKQeg/8A11TVyU31EBKkAnP9ad06U0oQfoaeAAPapaGISWI/Kl3Ar1pqkAZ9SaNoA6cE8VWyGtRQMNxSjJ56UhY7eBxSAMV56daSWtwYMM8DucGlAJ49ODS425/AU2RiuSOCelUIZLKsQwTwTk0x7mGC2ads4JAX5epNSJpLlReXcot7Rc/w8uR2Fct4k8RLIVRBstQdq5Xk+5+tZvQaItY1u0tla7vG8wDKxQ7uN3YmuOF4by7ku5wefkjB/hA9BSOh1PU2vr4iKytRiC2Hzbn+n0qje6oJrhvKj8uBSTtC/wBazv0ZSVndl641ORnKxtsdQeR2OKr6UssEeJj82cgdzmseS/eHcMfvGPy/TtSaffeWGeRiGLEA+ntUdbM2S5TY1e9lLS7ThymxT6Vztiz2iBTlySei1q6ndAKj9mX+VVrW7D4KrjHQlamUlaxpCHkaFpdlUySQuMimTTPL9w8ZJaq0rPKhCHrnNNtWMS4PJrjnOSVjvp0OXVlgMVbcw5FTsC6gnjvUUK+YamuVZcKRj29Kxcr9Du5baFeZy+MdjSoyxKoxkAUk0Zj4znIzxUUdu8hJycDmsZ6K7K0b1J5SGAI9MVGpCKF4AJ4qJnZnwBgDikRWcnOeOlTZNq5bV7pFqM5fAGQeTU7HyuapxO4mII7VNGTJJ833QMCmlcS1LCyGUDd0J6elTqyKhx0PFRKFXgjp0pVUs3tSs7mi1JLYr9xmyOcfSrRwo4PToKoRsROeOAOKtREFwSPemotaEpF2GFnTLdDxV2KKPYCRzyM1SWRtoABwan2F/lyemDW0SVfYW4YFdvXBxSoxZQMcmnwW4XcCMnGOfar1vbhQjHndgVSTbuK/LoVFQqqgjqOanEg8lgRyOK0zZRsyLhjIc4+Xj86c1gIXUf7VXyWFzWRRjt3AwUx3PtSfYTv4GAeTWrcYA7FgAM+1FhCZXY+WScYBoStoS53ZjTq0OABu9M9qrOjAgt36V1xs0s5CtzAodlDc5zz06etZl7pjXDmSOEoo5IHam6dloTGV9DBa3aZGz+FVpLQoDx0FdJZaYZwEjyXJxg9ap3tm53RAYbH5Vj7JpXNObojn4gAyjGDnJFPmQsMgY5waS9xYYDfeI5+tQRXRnbJ6E5rJ7WKb1JUyMei/rTHcs3vmnEhkPOMVRmmYODk7c8Vm9S4u5dOAMuPoKgWQByM8HimmYyKOeB0qq0h3HqMdfejkuWl0J5nC4x1PAqIsrdu2KhaQucnp1pxIA681jZxRSQ0squemCKSNQ5JH4VEAAze/NSx/Jz19Kd3J26BqwljIyD1IqORSnIPQVIsof3xShCYjxz0FDb5bMV1uyKMgEN3HStKeAXVsJFyWUAnHpVIIDjHUHmrenyMpeIg4PU9quLvoQ77lYxlMdziod7KeDjByatPGYZ3UqeD/AJxUUihnIxjtVKNnyyCVlqgeQynr70K5B57UwAqwG3jqDUiEOwOMdiKLtS2JsrWLSSII3U8bhg1QYq02M98U+4UxkN69RVWTcXyg68n2renqzGcdCXaIuvPNR3BLgfIDTzJlCCOeuap/awjsCMnqa7IWW5wzvfbcljQvuV4yjggEY4rTtXEaENCMAD+HmqEF9LMSFZ5EUdHHT6Va/tGQOoYb+MA+g960V0jBmtHDFMilGMbAcg9CfartnJc28odk+X7o2tuGPesezlN07Rg5Uj5h7V1VtBGlnujBIQYUDuTVxV3oYN6+8Qw6hunVd4RiQDmtmG8C/eOPmwPQ/Ssd9JiuHR5chlBbcOoP0qxptvNE53jzY84+da6bNbnO4tPQ3UZNUfYF2AAL9akSyW0fBHzY61HFbCNBLAeAAWHpV2W/S7A+U+ZgD2q0nuZsmicBBgcKOKlV2ZQScHHPvVVg6hSo5z0NWYpC4LMMD+HFP0FYJCCvqe4pgQtzjp0pUAfPbIINTKOnFCWl2IZE4KsPQZ+tPDHjHbOTUbDD5A6cVIOPwGTTsGw0KWUA8dKcUABx+FOX5uo4/lSEkLkfj9KY+ohILCjA5HTnigsT29M/jTmUkjPQcfWkwWowAZKn60/ICgA/Sggnr2HFNJJw3vStd6gwPysR1xwPelDA9ugzQB83t0NNClf5U7CtcdkdOtBwfwpCm3Pt6UoUnnPamAFSPT1oJI700ZGfelAI/PilZDuIw+U57mkUeWpUHrzTipIY/Qe2aQZ9M0xNagMkMMH1FKw38YyKVDuAPY80ZJ6VNne4CbSc89qCAPwGTRjHzetKD1yM8YqhoauOflxxgfhSAFuO2eT6U4qSufTg0FSKlIQjAjjHQ5oAA6/jQAQB39PekOSfTjimw2CRTtyDknBFIxAd+MqTj9KeSTTXUDipUbD3Vw5JznjvQc4I6ZHFNYA/lShgGJ9QCPyqkguKqkAmkJPFKMttweg4zSFcZxnqaGIGyQf50KQevJ7UAMRjvSEBTkdqHroNaAwZ+nA5pScdvX8qazlORnqOlLgNg/hUhuIVOFHcf55oACuR7YH9aFyR+JpSpOe9WIaSV4xx0FIcnnr/AEoBI68+lKCd4GMjvQ0AgBfCn+6fwpTgd+gpxOOn50itkjPA6GpvYd7COSWCjpnmkyGyR3/SjBPI/CggfkfzqhLuIV/HFBJ9KcpJU+/WmNk8/nU2toApJGB1J6YpSDu6deBTRgP+tKCD35od+g+wme/U5x+dKy5+70HFKVG3jtwBTQCV9c9BQtQafQGXG0EjJzj8KFIHH5UrAEDHYZ+lNIL47cZz6Y/xpCEUMVA3E4GDQCR0HvTgwPTuMmmkAdeasBQwJ2jJNNZiqnjOOfrTpMxkd+/FNI3D0z1oS0G+woIOfbFIQSeeuM0vIHr3NABLE9cUrWEIRjOfTim7gGZeoBwvvTseo6nFBKjkj6UykhMY7expACi49KkY5PsajPDEe/Sl0JAsBknnNKuR068gikXLcj0BoC4PXrQx9QVsH3pGccY9eaUZb8TSBc9uQaLA7dBCCVBJzyc0vA6UgUltuODnH4Up5+ncUdQXYbkk/XpThwuM5Pc+tIyn06U0klffvTEKpA46fWguB16UgIBC+nNOYAhuN2080DXYQDPHbrTGb8+9OJJ5xjjgUBCGJ/OjYQxSAwzzgYzStjr79KUqCpGMc8+9NwS2PxA+lZtO9xrUQtliTxxilyQR9KcF39uSCaaSRz0GKvqFhCxzz0IzTlIOMHr09qaAG9cdDSAFcZ6Z5pNsHoPcj15xTWYryO3X0pv3uelAJIJxnmntuIUDCjjnnrQQSufTk0lI2S2PTFFh21AjocdcimNjIHQHrT2x2B9DTSCPcGhAwOSRzQ+RjHHFBY/himsDxkcmp1QdAKgLmmqc9+fenMpLD2BoXBH60CEOOR1A6U0EDG49etOwQuO+aa4JbpnFO2tw6C7ioB71GwJYHHrT8YAyPrQcbsdRVBboMILLSFTtIP1FOZSGPY9TTOQPYnP1pdAGsxBP0GKQsdvrjpTiB19BxSDJ59RR1uA0r39RSYPHuKeecUgBz7UPuBGEwx9e1KYz9PUUvUnsBRgSLk8ZJqEne4F6PO36U5QT24xmmIMADsM1IpJbb2xVoiQo9+9KCQRj0xim5I46+tLkNz+dDHHuKxwB27UhP6nFGScfSnkBQPUg1LWo0IOM+ueKUAqv4U1F+cnPoBTwRu49OKAQqjGTTWBHHvmlViWJ9KVV4Xvx+NPuPzEOdw7cUAgg5GQeKU4znGc9KRsHHfijfUB4IHB4NIMlRz0PWgEsoz3NB4JPc9aoT2HKAVAx15pSCrZ6jNNXcehwaTntS1HaxIp59sYFAA4PpTSCv5YpxGB74pbCtpYUA89s0uQPrTA4Dc+hNKh3ZLHknJNNj3Dk5PpThkr+gpCQcjGc8GlHzsOep5JoWouooJBA9KUrleD0pu0tzSrkMATxk5qR3FUA9e/T2pwzzjrjjNNYkEjHbj3oBA6HqADTWmgDgwb5T7GgKdxUnoM0KoXB7/zpRg5Pc9qHfYLCFCOrEnHNOXgcd6aSckjkZOPengjjjnrVPYNE3YQAZ60NksPQdaACTSgFcHrnkilbW4JjSQGBPoKQMRk+4FOC4U+valIAHHTrTAVlXJyeOx9aRTk85x7UBe/TnmgENwOecGlcNx20NjHTFMOAuR07U8jDcnjPNBUBsYxkcAUXsAg688YGaFGPfJpA2OD16UYIcfTNF7gOCg8Dr1pEBOBjqcj3pQSfxFAUHHOMHNG4dRASvPWlZiW+val2AHBpAAGHdcGiwBjP1oBI6nvQGyfxxTiAG9hTvoAhJ6+tABXqe9KwxwBk4JpAWPSpd0wtqKePx60A/Qnng0HIpNpK8Dk1QPcVmA57e9NViOcdicU8kA4HQ+tGcEe9QA3cdoPXjvQWLLgGh1AAweB0o4HbtQncAUhmPGSBSx5QAZ+7yc+1IgKKCB14FKy5/i4zwfWm1cpaPUVMDPuM/SgjHv3NNXIIHc805WPTHvn61S0ExSSVz6HBpuSMcdDR0Y478/WlyCOvUflU9bCE3Zx60DI5HUrk/WmgFenJpwIxk9RVDuBDcHt1pVYnIxgk5oDDn8aQMD+WKlIQ4N29B19aQHP54pRg9vrQSVHocikAqqN3NABwB3xTSMBiDz2pcHkdPm4p27g3oAXBJ7CpEiebO1SVA+Y9hUedrk+oK/UVOt6y2ghBwmSxHuaQ0QFCrHneBwfQ1FK5b7oyVG5vYCpiflxnjoT61ieKdfi0TSLiJTiWdSrHuFo5la4eRS8QeIv7QVULful+6A3XHr7VxWraiLiZewUEk+tVbjVTBDiSTDSruC9wnv8AWsu0R7u53tny84EY71ldu12WostSzF7Z5ZgctnaD14qB0MlttiPfJHvU9xKI3wxxtyAg6VmzzTRwsRwrnIbuTUtj3bRabTDDE0kmN+0gfN0JrDgyiGJ2JbcTk1YOoGIbZCQAMfeqxaaQl6izTy+XDnJx1as+bqb0/e91kVxE9ysSg4ROafEmwFQOT1qaFFa4ZQML2qwluIiAT/8AXrinLdnp0YpRsyspKDbnqKkgUrnIxg1JLCBuZeQDxVRnPmbQepBNc123qdaV9y3HIwfPYc1o2rLc5DjPBI9qzy4LYzjFSLOyrx0HHFNScW0mPkvqLcriQgfd7Go1bYuN1Sed5o21FcERKNvJI4qJPmvY0XYrmUeaQDk5yanRgnPr0HpVe2hI3N36mkmkO8H+6enqKSvLcrksPZ2MwO7IIwParqMExz71QjJZ1G3gc1Zkba+AelSnLYaSJwS2WB71PHMDgHrnBPpVa3cznCKX6jA9qs29upz5rbO+E6/5NOL7BJ8uhKwUyoRjaRg1OigPjt1quxQKzKvIHGamglD7Tu5rRO71FbQ1I28tMBvpTkcB8A5x+tU2kJ46HOB70saFJEYEjJwfetFcG7mxawG5dgp5HA966HQdBfU7wRk4jhUSSk9FU8c/Wsa2C2saj+NstWzbaq+l2c/JBmwWHqoHf8eldMLJ6mEr7o2oLG2S8jjM5NurEuUTrjjCil1OC3hgd44w7s21SW5B9SK5+y1Oa4u3Odg2jBHf2rV0yJr+5MLAebJnGewq1LmZg4u+5nW9qHcMxxk4PtzW1Gtpp7Ntje5l2j5T8oH0NUotMvdRupbexiEnkgyOzuFUY68+1SMjMFTbkovzYbd1PrSitxvXQlt3TzXuJOCwDFT8wHtU1xbLdMscQMCOobBbrjvWVPOY0aNX8zzCM+wp6akLXGDnOEOeqqTQppDUWvhILkrbO8q7oriM7UPZhnmsb7Y927Pu5GcndXR+KLoXd4bpGLhYxGkRxgKBxz6muPnuEtoQgHzck+pJrGq/MqKujOv41uiTJy2SB7VWgs15XOMDLH0FOuJCWHr3qJ5Xgh45JIX6iuZt9DezRWeU72A6ZIFRSZZyncdaJXBdsdQcCo3DKcZ56H1FY36GsJK1iOaV04TlvfpUlsSEZmfk88dqYSF7Zxx9aYFY8Z46YFK7WiKU7jjhl9KYVGBkkHqKkMYA69qjdmY8ngcCoakUtHoK428e1RsSF2g9qmwWU45J6UqgHjsBzT12QnK25UWJx8o5J5/CrMaEYznAXGferCIpXcAM0EDDZOOaEl3M210IFYnI9+KnimMTg54HUVFtCPn1GaTOTx1rTSOho7K6LV2Szh+TuXFVg25wB3yT+FEkrPAF6AcUIpCDJ6/pTfNuYJdLEhUnB9qjBKvx9TUu4jGDj1qAqS2c0WbKRKSHfB6YzUUpRSD3xTkyx3cjIpgXdndz1rROy0M5aoiZlHT161RlRQQc85OauTOsj4BAxziq0ig89cHtXRT3OKaI/PIXYG4zjH1q5DHuu3VhhlUD6k1VVA2PUHNSSSsLncpyTwfrXXG9nI5Zbl6BmsTnlMnJzXSaZfvLGojYqwPI9eK5WCXBBYHbk5Ddq0kuhbIJY/mHQ496qOuxjN30OtiuGlPHMmQCp9PrWzBOXsWVH2nJXa69PcVzFjfrcRod2WA6HtWpb3O4r5jFHC5U/wB72NdMXdK5zu7ehp2t0Vby2BjIOM/3gK0FVTwpwT+lU1EE6q/BwOMHoakilZCWJ3j7vNXEyehet3dsoRz2NWghwOMk/eqjFdKGbB2EgnHY1oW06SkKxCHGAaafYVuUjaHaoZadnLYbpU0sZjc7vU5pjqR6D1qiRVjwf905BppUlTj1waUsxHy9hQeOSev6VC1HcTOGwGx3HrSncwOTkjpmnBgcHGRnNMBLD25Ip69BbagTkcZ5H5UAlUx19KUnCj6cUFAcetUAgJOAep4ozk80A7cjrwBSOSBn8DU67hd9QKg/Qc05VAGSe4owG5xyTSAkd8460mytheD+fNIBgdcelBIPHftRuBXpk1W4kDHHvnr7UMQ3A69RQcnHtx9aQZHv0oT6iF3HaOabjCnngcmgDa3tmgnHfk0O/QAydvXmk5FB5AUcZP8AKnAY+lGzAQAjGfpQWwo9jn60hJPTnjFISBzjOeaENvUcAS/X6UpYMeOCBQAAAM8kkUwqQuM8mpJbsOAI6nnOKDwv4cUhB696XO6nfXUY3cT0pSpGODhuRSlQe3OKXOMdyDxQ/IBm0liO9Jk8gdccU5skE+gyaQADtntVXsC7CorKfwzSDK/jRkdGHIPegkHOe1TvoFrBnOPXoKACM/rQhBzx05oyWUc5zkmjrqAh460oU7h+QoyB74FBOPw4FUNDcg8jnPIpwfaeTk+9NORn2pCOfXAzUvUFqLtO3j1pCCM8ZbtShgXGTyeaUgnvRfQQwA7uvTpTs4Uk9ulKQeoHHSkDgHnmh9wAAhfzpF+vqKQkgnjI4xTnZSeO/K0LTqA0Lszz0pCM457U48HOeoA+mKQAjGOe1K9g3FABB9+KaoJIHvn6ilKlV+lBIPPaquFrNB1Xgc9DTSCehxnp7U4bhjPXPNNbj86LAGGC9cnNLg9/WkOCuffFGSPw4pWuDAcZpCS3PfOacwAT0pFBC8fU00Uuwm4noeTwaaoBQg//AKjS8E4A6GlwTgEYyMimxLUbgMee3SlLjsfY04qAxB6kU3YT+AoBgBxnNIQRnilIPH1oGS31oHsIxI7/AFpueCRyByacUIbPYc0bQTt6ZFT5A1YTGeemRxSYBwTz6U4MT1wc+lNIIx+QpCb6igE+xpASS3rjFKGHJpVYb+egOKsGM3E/lilAycYxjGDSkgcd88CmtyuB3PNAhQ2/p2IGKNu7juBSnGfamFjlT781KfQBChLZznFDqxBxxu/SpGIXjuOaaG35B6ZzTQDdwHH50K+eO1LjCk/hTQSM4o3GgKlmJxg5x7GkCBefUflTlYgDn5hzSbieT1xU36FDQCGx7U4EFSSMnPFDKNox2xQFJzjucj2qmQJtK5I7jBphQucfifmqQk7W+tNKkAnOTU3C1xpUhs5+gpVAC89e9Kcjp+NNxsIOenNVcNegpQrj14zUeCpPB56Zp7Py3Xn07UHDYyeB1PpUq4DQoJB7DP600g7V56dKkLYIJxwMCm8cUX1sgGEENk8YoZSw/wBnODSvhsjGR0oY547ZBobCwhySee/Wm4LY5wOhFOBBUY6EmkYbVPoMU2+oDVBC89TQ3OfQ0FSSOfc0jHa316Uk+4+grYyMnrxTOV6c0uMU3JDYoTEK5KnB9TmmrzjjjPftStk9aa2T064x+dD7A9NhMZANIw2gfpShRsINBA2jmi73AYVIx9eaD8vGcnpSsxH0ziglR7GrC9hpB79MZNIeMntn8qVnI+bofWmMTz7ip3A0VAODnjFOUAtj16U0HABIzntS4Pbmn0Ib7DgSevpS8KucZ4oAy2PzpSQpAzznNMsTGTz0xTgp7nPPBprEkHHXAoDgY46Co1F1HlAaAoDY7HrQCAo57U1iWYUJXGOHPQ9evtS7iW/DFNCj6elAXJ56Hg072Qeg5gDnnHGaRVO3PpxSsufw605mG0Y4oWwAhzkY6EZpVUd+OOKaMjJPAAyaUEDPPPaqB6Ap3ZIPHQe2KFJZR26GlU49zjNKy/LgeuaSuDsKwyCRwB19KUAjtx0qMEsORlQeKkAzg9MULTcS1QgwcgDgUoGOe3alB+Ue/FNIIGB1/pTHsOIBf+VAJb2oGSfXtSk7jxwDS20DcASwwvcj9KVVLNnPJNKQHwOPU/hSMCOQcU15hYVSNxFHlkY9D0oGAue/f2zTg2c57UD6Bn27YNAJGe2DSYJ2+/WlbAzjjHIHtSauhBxv6/hTmAVeKYSWbjoelLjd/MVIDyT9eM0HacbOR3PrTSCOh6ilAzx0yM0DegnU8Hpzj1oAIbmnFQFBHekGD1qrieoH5x1xyKcWwOnJ600rjp15pSpXqaXmC0VhQSfbPWjIU+uB1pCCNpPIIycdqcBkH6Zo7AM2hfxORTjyfalIB6DGORSKCF5HQU0ADA6HoaOvOeooChO/J4pUAKk++cUwWgg5G7O3jmlAHcZBzmlZSuCPmwRSKp6dCKnZjuwAA5HenevNABHpk9KQoWY02rgxRg455zSZCtx+FAwG6ZxzRyMAnOBxUrR6g+4oJGDnBB/nQSQwHfBJoAB5zz3pcKeh6VXUQwsSy+wxSj7o56cilCA89cDH196Q5GP1pbgKcbcdz0poyyDHYY+tG7PXgUByuR7A/nQ2kG4g3DtSqC3XilYE4+lIHG4gA5H9ad1uO9hxyPfilI59MEcUigleuTgfhSyKTnJwe2KEITofbtmgENSEE4PpSEHPvjIpadQHMBwfbIpASM+9C4P4ZpAGPy59cU7gCJuLA9QcU5RhvYUu4kAYGSevegAjr0JxSugAcDIPA4NBUhumfSlADLgdaASOnQUtblLUTbjPYcUuT3owecfMcUikntxmm9dCQbG76Dj600DDYP4U6Q7ccc96hecL8znC5zmlfQexBql6bGDzG6EEL9a8o8Sayb7UAZm89FO8x+pzwK6Dxf4ge6vnSIfIq7Yx/OuKtbOW6uejhAxLN3b1FYc+tkWo21I57aWZWuJGzcSNlj6L6VaguFt4BGseAuTv7miZWXCgggHAA6mrFxAumxhpeZCAQg96WhaVtjG1C8MbhzwQM4rDu/EEsxwzkDOBVy6SW4Ms03GSSPpVCKwFxEdwwSaU9CoR5tizbTC6RJeCCfzrftmklChjwBgDtWdZWBiQfL06CteHEa8fexXDKb1PVp01FXIGQxyBwcc81PIRKgIPOcmjYXyPXrUKuYZAp9eaw5rs3jEkIKjGeGOTVG7UxuHB71eZd5GD2NVr0HyzjnFZ36m3K2kxIpxIuMY7VP5gVCAcH1qrBESikDmrAUMoXoAKiV1saxXQUSiJKqRXbvMSc89M9hUrrvWoVhy24d6SVzTV7mjbbH3DjJ5ps1qE+Ynr0zVONmhkyTzUr3BkbDHjoKpOy1E78o4IEbOR6CpHmjhGSm89DmqwYlxjoOaHBk56+lKT00FBX3JbXUJ0LqpOxh0HQU8Ty8gHGf51XRSJQFOzjJ96tBCO2aSbWlxuJLFO0qkc8daVZS0wCLgDhqZHGwibtuqSHEbDPOByapJpXYnZF+GTa4Bcljz93jFaFhdCa/jErZQDgelZ8alp1OM5ORjtWi0UUTA45XGPrWsYu90JtFi5lM94zIxcs+FHpg1rXM7zwNFLIS8YAUdgxrM0xBbT/aDnIBZSF3barX8l0blJxJ8hOdnrW76GUU3ZdjetZW08+YMjaoOau6PrznUZLqVhk4CN90c9jWaNTEun/Z5OZI1Gfb61nRXa2sq543tuYUr8oSW+h28t29hbymLa7XD5Hz8qDVBdaS1mjWRNm1tzyBvvfhWMurxGVZCqkA5PvUE0kWoTq25wmQWB9Pam532M4xu7mzFqY1G5ubl4+WJACYwADwahuLhm2x7gTuycL27VQtrtYHkFvHxkLGh9vWmrMJJpGdMP1Cr2o5tNS+VIuT3btEQJCcnaAe2Kxr392hc84GTU8twZ2KKdoBxz3rO1olFCGTJzg1jJWLir6IpSyPI4I6E859KC43qGOFByPaojIVxuOSRg0ycEkMD7Vk72ujVbDmVBLnPy5yahbLq7+pwD70/5iT0xjFJtDAD6kVHvStYVknoQCMnqeetCqBnPUGrCoGHzduRUJQl89/SqaWw1r1GTsQmO+eKiTccsfTpT7iVYsDHJ6U6MqV96bskHOkxocIMnnJ4FP2hgxx1xj2Ip0sI6r2FQGRkIA5zUXtoVa6J4ySCDyKdv+YDtRGAyAnhsdKRo2O0g5x1oSvZIlabjWBaQ8/IBxTUJUnvUwAb5Rwf51GuVfaR27Ve9n2IFCZAHTkk1IFCgc5HQe9MDknA6DipVUNGcdOv400ujJc2mRqoZj7U2QEcAdKcuVcg05eeBjnrRG+oc1iuHKsM1IpJ5pGUEe/WnQoSc9sGojdaDkrajY7ISKW4DH1qhewtbEY+UDitRXI9jnFOu7cJCrNhyRn2rog+hyTk76mPZujTYlGUHUetMvI0VzJC3y84Bp9wkcb7VGO/FUTKY3YFi65713Rk+VpnDUWtjRtLozRDf6cZ61p6eRIHicZViMe1YVqwlkUEfJySR1Fa7QSQxB1fJzlTWsVZGFzYktjZujLkofun1q2l6JnCvnBAANO0e8S7RYZuFOCPY1Z1XRHspWkUH5R82DxzW0Vcxl2RcsndJllDYONrDs6+/vWrbyxiNoWA+bBVj1FZ2mFZrcJwVX5j/APWpsscokLqdwLZX3rSxDeuxtALJCUOd3r6ipWt543jdWIbALD2osYBNZmRfvqCVz04qzbs7iPAxnAZA3T6VSIk0y7Hc+fCqlfmyACP1zSlwG+pIqB7gWNxGMYVz1HY+9aIt0vE3xkEjBXryfSkuxOxWUlffilbIyPbJNRurRnr0OKXDDg+vNGyDdXHBgex6c0EZTA4wOKQ4PGaCCC3OVIz+NNiEGRnkjB5pwzwe2MfWkOTyTkKACaTau4n1p3uA7oOeucUhIPekyCcYznmlBwoPvRewW6ihSP0pCCSeOp59qUjOPQcUHA5zU9bspsQkE8jFNBAPTrSuCfwxSgAAemcGqFuISSePwoYDOAO1GApz0oJAwN3JPHvSQrCEHoe/I96ATuweMDinBSMnHsKazY498EUr6gAwG6YOKCCR/OlLEPj2pisFJzwAePQ0luA/AXrxng/jScBhjuKA2OfU80pxsU9gcj1oe4kLgEAj1OfwphA3fnilJLdT+VKG+X8Kb0RVrhkjj2poOFPqR+RpS2OKQtjv7U0IFzu68UpBJGOwOaQ8AHoc80pBHejzBaoRgVU+4AI9aQ5I4PU5obDDrkkdaFBXP6e1OwAML7gcc0EYU46d6UcgepFIxxyx2+9JjvoJycmgAdhjPOKUEn8uaQdD7H+dMfmKcFeBnOOB1NBJLbsYwelIwA9yRg0qtnGO2f1pWsiRCfT6mjA3cdMUAAjPftj0ppUsrfTBqdtBrQRuD+BzTkIb8wfoaCuVyacY8Y9SBTfcXkNBAY9+w+tNIJJA7GnA8L6nj8aXqpx3oTVwE2noeoNIoy35g0rct16Aj60DAx/Ki/ULWAqAcd+ppAAp56ZpwIOT9aauHH1ODTY0Az36UZIYgjnoKNq5xnvRgn24zSSsCEIBPoev40hOFGBSsp25zz0oJLfgeKoW4mAD9DxSkZ46YODSYx+NKPyPWlfS4ACPwpqknPoaUEEdsZzSFiWxjGTzUp3bKVluAUckdMUAkqM++KCRz/sjNIeFORyBmqei1GJljznHY0qg7QM57fWlYgZPpikXFLdCWugjDZ34xihGBz7UrAHHfBzTVBz+uaFsHXQTcWGMdOlOJHHrnmkyB9O1CgHvwTii/USG43YBOOcmlB3fN2FG0HknBIxQrbQQeaN1qLqICR+RzTQS6rnggZP41I3tx6UhGc9809tAs2IEKtn8BSqRmkJLexByBQMjp1JyaNA6ikDcO2DTJFIx7GnbgevzY6UpOW/Cps0A3BPakICjOPrTtxFIQDj6HPtVINxDgcYz6UBRx9cn60pwMD1GaaykowP0NHQBSAPzpDhhtzxmlIHPHHFNKgYB654qbBcAP1OPyoHK89O3tS7QcE9KCwBA9eRVeQDVcck9hgfWkJIXpz0FOADe9IQAoB545x3qOlh201GBsE/lTSx49AakIDNnFNcDb9Kq12ICMKfUdaRiUc46cA+9BAPJNIcjJHQ0+oCH8SOvNIST9MU5v0xikOT7jpioTVgsBBPXt1puQKCMd91Jt5Oeeaa1B6CkA+wpoOCQe3H1p7EbRimEDg5x3P1prYAZup9TTRk9acSA5z2ODTCCPyyKoAYEquOuaawzTiRnB/H3oyCx9sYoExpJIAzgDpSMQW/lSsQPoKFAGcelS11GtWNLZUcYzzTCcPwOvWngFvpn+VGAWFUAjITggZwefamMg9e+TTskP+FIQD174/OluDGjj8eDSOwDjIOMcn0oI2scEkAZpQC340MSLyqFyepxipBgHaOec1GrALzT0A4+tJXE3qKwO7HZuKRYmLcjB6CnKAzD0xSnbyQcHvQ3ZDauCjORjJoAJOBzzikVtue/NLkt2OMY+tJhcQDGe9PJz25PJphbJ69BinEFTz6c0J6DHYBU+mKFYsfwxTQARz06YpcBfwNG+gCkFuO3b3poyeg44NOBIz+dBY4zjg81YDgBSMm1eOSDxQpK/wCFOB6n3qdgBxtw3pmgMQ+ccUF8kgc4wD75pRkHoMY69xT63FYQnGMdPSnDJ49qRTn6A04ZbkdTzSaW4IRWxjPTvTiyn5sdf0ppAHbtzSqAP5ChajtYQKDnJx3pwBGc8AUbsdeMdKViWz6VQAQeTj6UYxkD6ig5X1BFKGPPGaTVwXYAMn0pQRkDPUZ+lITjHsKU4Ge+D+lFgDcc8dKAvf8AA0BcfSlODnjAxReyDcNwXbgc9BTlBJPqePyppBAHIHpQSV6fSpAUdscA0DIHJyQaAcbR6ilbjtVO4AX+YA9qOT9SeKaSWxn8fc07d8vT3FSD01FPbj1I98UBcqfagMHX5TilBC/1qtAGoCFz3xkj0NOLAjjg0m0gnjvTgTwB34o3H0GgHAJ6AZ+tKGxj1pyjdjsMU0gM3TvmhC6CqxxzThkqD6nGKaVIfGMY605SAPQGktwBRnGAAPTd0pGYDHOcjigqOTjmjaOO/wDSk0G4gIwAetOBxgfn7UgXJPqTke9KVA5602rg9NRCrDP1G3+tABLc9KcpJx9eB9aQED65xQ+w1qIuTjjJJ59qXbjnOMjP1oDArn7uaCAeh6nmi9hCrgLgHHGDTemc8duKQ5HPTAp2CW96e7H0sIDnJ6dKUgFTnuDSYJH45pWG0Z7ik0JMCuMfmKaM5+uc+1OUhlA7dqVyUxxnijZ2sAgGUDAY3HP/AOuhgTg9KWMZHJxSqQPenfUBCSOOoxk0MoLZHTFLx1oVyCDjnNT5gRgFuemKUEjtnHNOdhnp16+9NJJDDqcdqqwX6CjJP1GRQcnA6470pU9e3QUpJUfhSaXQFpuJsxjHUnAo2kfTvSqMj8OKU5Kj06imgG5AGDzjpnvTsgfoMUyTKA4HTGTUZDsc7sDFK3cCYMhc78Og657iuP8AFeviOVoYjwFyxHRQPWt2/lZYW3Mcc5z3rzbxXcrJ+5EnzSsSy+iep+tROyVkF+pkRXTanqnnEuIVyq/7XvU2sawbYra2qhCFwSOi1VM8WnW2TzMxwkUfRV+tZCefPKZp4xtJO1N3U1hyNG6V7Gzpcc7FDBH591klXY7QMckk+lZl/rDhpEkYtKzYYjp+FSLf3VqjM45ZSvHQZrm76Oa+m3NK4xnGO1TKdlsNR2NBpHuiiKcDqav21qAwJHA4FR6ZYiBBuyflHJ71ppCSue2eBXJUm5Hp0oJahECCB2xzUioq9Pc0+NAOCKgnkH3VJDdAa55vpE64RfUc04QdcVAwMkm4jOOlP3kjJ5OfzoQhsnPHasYvWzOiyS0GoSHDHtwKkuAJEGeOKDGGUfXJpjkvn9arTYlO6ZHDICuB0HSnySFfl68cmo9oT5h2IBqVYfMyx6DkVDvJXNY6OxESWbpjtTlU7Q3+eKaxLtkfhTyrHHzYAqFvdl3W7IHIOW7jihckdOe9WUiDKWJ7c1FKhKnb3OfpVfFohN9hbVDIGHvxVsW2E6UljEY055NXHwy7QcHHFVy2shRTuZ8cB3Z/CrKKTsA4JyW+lSHEIyfSkt5AXBxwBgUkuZ6mjeliRyNh5wBUcaF/89amjZZJjkZGCPxq2sKLCzYzjGce/pWrXMiNVqyS0jELKxG84JApt4kypu2Z6kevFK05cbhyRxTTePNhFJ6g8U02Ry2dzSsLl0Zodxj8yIK2P4l9DTZbOW6KxhtgUYXHpUEdyUmBU7CFwfenfaTy2fmOavn0E9yzp1uLeSVWy5I5ct1xVe/iHnEHPotOW6zKoztGeTVXUr2R26kgdB6fSiU0lZdCSdpEiQcDAHWmCfzXO3gDA4rNNy0i4OQB1qzaylUznntUppmjStdGpFMU+YgkjgYp8ahXLA5B5NVFlcDkbuPlqNbqRNzD7vK53U5S5U7EJaaFiSUs+QcKDWfeyvLLukJk5704Sls5bp1qBpgx67sHipb5y0rEE2V+tMDhjjPSi4JuM4Ozp0pBB82Qcdqhp8tkWxXlC/X0qQOCAcYPWgwqy89etOaIAcfUVK5o2JS5rEWWHGc84+tAALYP4UuDyWXAHOKaWDHjoe1SrrVDtZlK+ti/3eD60+2tSiA5yetXGjDMSCScYx9KVgY0CAZ9fpVeTJ5dbkaqTnJ7U+O3RgzEDI6VGWK9DgZ5oaUF1w3HcVVlbUTlYVVKnc3PPWggswUdetTs4YDnjioHXJDDmpimCuxQjKRntwaWRMH1wOtSKCECjueabKQOAOtX8LuhO7IVQA5z2qOG6PneXj5SefarCgEgE8c0PEikbfTn60X1Cye4xoy2BnrwSKlMSr8o+9jJ9qUgFc0mcvk000Q9dRjRguBjjuaXaVPHFPKlD9KWRwecdBQnrqPmK87EduTT/N82AIcg7eKlUI6Nnlsce1MjVYyMnqaqGsrmckrGBqIeNwRwehIrMSU3kjoMgr1JrpdVsNyhwMKRXN3mVfEfGODiumMu5xT7Iv6SBCzBjlx+RrYgmaXduGB29jXHrdTwzhyS6Y/KuisdQE0PB5boPX1rsUkzjnFxWhuadIVl+UgOcBh6iuv0jUBdWzwTMAuTsNcQqq7wGEuJUBBYdRW1pc4R13Nkj5WA6VumczXvGvfW72Z/dEFmIGwVcNyG01i42Kg2kd19cVPNcC7jgHyOYlLLjqPqaqmRLi3OxcSAEEVa1M9SzoWrHzvKcnyiQGA7e4rZ80w7iMkH7pHb6VwthK9pKwJKMWIHt2rrdMuxKkcEh6LhX7GnboR5ly5YiAu2TjB96saZfGJQCcqe571UlZ3t3iI6E4x3pLMBIHV/mK8LihaBY6J9ksWe+MiqwUO2VPGM81BYTmRE3egzmrEjhZCVX5SeB6Cp5rsexGWOcnjAJ/ClDA9OxyKAAzZ9AQKRiNueB7VSYraBwTz0AoxkD2pTyn49KDgfh0ouGwAEjnjPBFKo2OCcMBzQr7segyfxpCqhRgAcZOKOo1uAIDYJ69SKRh74yeaCudueMCnrkrg+vH0oduohuSFz3BzSY28UoLKRx9aCSen3etDHuKQWGfwppYjkilBIPHpmlyB7mkn0DqNBIPtQcb8+vNBUfgOtBUlee5zmn1EwyPzNJtI57Z5oBJ4PHPFKpB4/OjYW+oBduaQZNDZII6ZOKUqBnHvmpSHYAO3oKGB7UnJbJHPSmkkAjv2q0ugPyHNk898Ypqr29BgUAk9PlGM0rADnPNJt9BJX3DA24HGe1C4C4xStnd6nGDSYwSR3GKfQYpGB7nrQxI6HoaNw7HpyaQknPPGRj/69LoAFRj0xSgkA9B2pGBKnjPpSFc856YBpeo0KSN2R6YPvSEAU04K/jingE47c5NVsC10BskA9x6Ug4zjpSjO3PcmkYhckDr6Ut9BWEUFT1GMdKUAjPOeDj8KFIOO9BYDnPHU/SlZgIr7047UElWx1APFKqnbnoaHABwegAApOwDTg8evNBztoICr60EZwKd+VIAUFgPYc0YI9iaVg3HOc80Fd3B6YptgNL4bI7YzSEbRt6cYpSM59aCN2M9uvvUgCgnPOaaSCD+Rp2wDoOxx9aCu7A75BNUwGsN7c5GCOPSnMQc+5pAMk85pCCygnqRkexpdbFWGnI6gj1pxI7HjPWnFdrDIyMfnTMBvrTROy0FXJwDSAAdRnByaUkHkdelDANn1JzmklYBAw3bsdsY9aQnd05PSjbhemeeKXAGAO/NPfcABBwOnUU1gBx+NOYAY700kcE+vFCQACWzxwaDx7Z5pVA6jjApGBPOd3el5BewhUtz19KAM43cc9qXnt2PNNI3NxTSsF7ACDx2zSsueAfcUIo2nn6UHCqMfSjcdu4YA4Hrz+NAYcn1OKGXIzTD8uOCR6UW1EOIz/ALXQGlGN2cc9KTd3/GmljnJ4zyKGk9x9BST0HB6ClCnP05NCkgjPfpSA4YnHI5pNrZi1A8fhzSjgYpCc4HvTGJGOOhyKL9iraXHPkY9xxRkFQQe3P1pACQu71yfembvnPPHamhOw9mBGO/QU0nLfqKDj9c01iF96LitYkOSuPpTGAIprMRwO5waUMC2M8HmpsCAMC3oRQxJyO/XNRgbmHOOM0BirHPcUdR6knI9OeppMAfj1oLEjI5wRSMQMH1FGoWA8Y44JxSEgIe/PNKSQpBHU5pjjJHfFVuJWY5iB24NNcgDjpSsevsKTI7/NzU2B66CEEfngUFjwe68c0HIH49KCuc+lPpqA1cAcjHOBQMgg59cUdOKCA3160PUdhMkdOtJjd9MClyBwaQEFj2xS6BbuNBU5J9cn2pCpI569acSPxORimtk9O1VtqJ6BtIX1pm0DOSRnj6U4sR9AMfShwc/Xn6U0g63GsSAPQZ/OkXJz3oyOSRxjkUoIVQPfFLoLbUQqDz930HpSAgKT+NOOeaaHPzA9AAaGMBhlHrmmEkMcAnHOaUknPGe9IQDnHQ1LuwL64bA9etOVfl/nUaAg57d6mViy46VS1F1EVgM9h6+lIqkNnHU8U4EYOe9OGeD+VTd3sCEKleKBhf5UAfj3FOChOTSvpoJaCJH+ROB+FLtAP0NAz6cY4pQcU0VewjAYUgdsfjThlufzPpSDC8dQfXtSkkDnjPWqYCbgPajH60EA5B7Gl2gAHHHOKYrgWBPpk4Ge9CEc+55oyduOoJpAAcGgV0P3Y6Dgj8qC2etNAAYn2wRTgBtHep2Q/QFIXn1p5YDOPwppAbgetNqhj1BBOaFBLH0pFAIx0NKDtHpgUkAp+ZqUAHnGOMZpA2evbihSxY/hx9KV+oWHcc9gACPc0A4z7gAUgB3fU80rLn25qrWAUEN9QBQM8duaAQcjoBjP40oycc+wpXFYU4OP1oLY56d6CevrSnBX6jFDVxgCQcdwAacFDL+NMLHOcdwKcSA2Kb3Gg2AkemCKUgnAPHGPpTioGTjnoKbtz0HA45PNJMQAA/7PNGAzNjtQpG049Rx35oznNMfkL5eBkUYP5nNCnBXNCsR04yT07VGohVcK3sRSnBbPcAAfhTQeB+dO5f2wMU9kABeqjgMMUKB2ORjNJklc/nShgBt7d6aAM4yfekYgkD/JpQq7RtGABinDAAPTNLuHmNYEezMcinHO6m570pBPb3zVAICT3+tKDjPqDxTlABpGABwfxqU9RoaAB9Mc04gBs+oxScKDz3oIyfy5p76id7ibQD83AwOlKCVGPel4UYx3oVflOfqKGOwhJPQfX2pQpA/UUITkdvU+gpA2cg/5FG+gluAyFyR9aXGVBHSkc5H44pFLHIHUdB61N+o+goXK49DSsSOpO04pQwVj+VBO4e5zTv1FYA25eOMH86T7pGeRShSv6YowSPp1otrcGMDE4P3euBS43d+RzT1jBHTjOc/SkI25PXtn60gGEgJgdcfL7GggDJzgnk09QQo7evtTThW9SORTvqUxQCeewpCSHx19KcTg9cg4oJBb17GmiegijOc//rpxG7qc8A0mCw6Y7/SgMFGQO/FFktgBiQucZNIAqoxbgY+WhmK5BPzc1S1W5CRA5wqjmp06gcz42177OpCuSoG1fYV5hqNzJNchx/EeSfStfxTqM+oX7hOHLbVQdlHAqnYWapPjmXYQzMehPoKy5dS4RtqLJBFaWpkb/WkbiT2BrKW+WLczDOD8vsPar+qWklwQ0xBB5Vd386zp4oo4wqKNoHB9CKiSdjRIr3OqtcNja+3qcr1NT2dqWwz9Bzio7GL7Rkt93cK0JQIo+O5wK5ak2rJHbRpKyciSBg3uKuEqvGcnHPtVO3xGmT1HFOllLDg8kcVxOV15npRjH7xRMRKee/HtQ6g4J6ioY+c57dadId2cfjWcmjaK6IUEu20cCpHICjj61HEQMnpzzSTSYyRxkcVN7JPuUpO3KPEh3Y9aRwqoCxxUMLlnUYJ55NF5kHHqeKXMrK5SVxTMjHAFILjJCg5GOTUaKQmT3qWGAJz680JPTUtIkVgo9yCaa7O/GeO9IUO/I71Y8gkAEdeeKlXtylpaEBlGCBx2FSxosqKeuDSRQouRjpzViJ/mI6EdKtLlRmtrj1PkgZHOOKIyTIvqe1Cpl+atRRjHr3q42e5q5KOqI50EjkDhQA1RkA/SrUi5z78imLCG6jrwKmN3qS3pcZEM7iDjIwKsRqVTaDnJyagCFHOM4NSRsVwAKuL5VcaV9yWJyfl7dTTYFMUuV4FPGQjdjjA+tGBxjpwKpaRuTdMWRmbLHnjNVlmZH+9+FSzg4wDjBGarTKBINoxzge1CtJaCdldIvx3eCOxPHFSyFLjkt8yjIHrWePkQ96dbqzYyMH1qWmmiWluixNaRj90gMhIA47j2prwG3cAcIFAI9DTkYpIS3pSyqXVf3hySSR61e8dB2tsSRz52ADGB1qvNIUfHHBxUQdkwB0NSqMjkZx+lZPXYNgRyU5UAHPTvQ0QCAqMcc++aZvHAPJziknuCm0dBjJ+tSndFWtqRsm0EY5PBpVYDcOmAKRJTIWBH0p0cBdsnjnmtE20F+jHgELkHimmQ9cZNPdmigYKu85zio7fe6FnGOcCpWi5QWj0JJMHA9siqwAJI7jrVhm3ED25qKSILnHUjBpxV9RaK4ocMPYcGo5SEBbqTwPemOHjT3J61GWPyljkDrTjq7sGtLosAAqoA680xkwGI4IHPtULTO3PTsKdI37rI5LcEUr7ktNoduIwOnaphKEwCODwDVdG+6O/enzOHfaByBzRzXWgSTJ1cbTjqxFMkJDYPPaoDIenQgVCLkoSWP0pqWgo6alh2x0NMWZj1NRiZRyDnPFPPzKMdSfyqd7ol3bJln5IPQ1Kjge/BqqVK9e3IqSNiF+pyKu3MyCdpAmR36CmMhYHmoZJMOO+amSQnn15FVF62Ho9CL5occ9aUOSCT1xTpTvPt2qGZ9qADqxwKV1fQUtVdEk92Hs9mehrmXj812xxliK1LrdAMjnOf1qjJEY+R1FaX7dDBxuVjAVBX1FMiaSIjyyDg5YH09qtKTIxUjJYc1Elid/rzlT3FdcJqSRyVY2ZuaHqKvcgTSkBVwrnqPar9rfCO4kx0zge2awFs5xaGZFGxWCk7ucn2qSO4dCAxycY+orsi21Y4JQa2O90+9MeCTkMpx7irsUht23twZDhh/I1y+i6qrQEOTtVcKT1z6fhWtZXn2hCHOXHb0q7mTvY0LzTTev50I+4ckDtmmWF4I1dD99ThfqKd508FuEgPmSsMsP7wrPnilTZIuUIbcymqeupnbodzpkxvYAxXZIF+YbvSn3KEzbl4DAAY9fWsLTtSUorg4wBx610U8iz20bIvAHPvQtdw2JZIHVVbJ3ZINTpKHTB4I61X067SRAhJDKOM9MYqyiAxE9CeTj19qaQN3BSOPfpQxAOR0xSBtqnPINKoqb6h5AuBkdxyaAT1754pGAxzTgeenTgU9hCbQAeOhyPxpCCelOYlvzoIx74FGq2HuISx/Dk04FflPt+tMVvmpQAe3zU7C6jiSWIB/KmhgWHbqKVlyyn7vakyC/uDk0Kz1Q0KQBz6cn3FBJ49+RSBgF5PIyTSEY7+hFK3UTFLEg89gaFcBcUDDcHoSTSFc47YzRdPYAYAufbp+NOUAAmkySBigHcPYcVQADjv3NCkFs+vFIQGGPbGaCoQ59TioHsxVOMe1I4DAkjqOcUoIZvQUhUg47dasQuDggdOtIxLemcUpHNIQT0pbIBAQrYx1GM+lKHJbGOMYoIJwc0EkLSWwCYK9skccUhUBcLxgZp+B1FNPA9T0oTAQqVJ9AaGG7kDAPB96djf19aCDgkduaq3QbEyRkEe5oUEdDigkbaEyOaTBWuAyFH+cCkIB5z7fnSsM9fwpCSM5FFwYBdjA++KaAFz3ycCnYJznoOaVVAYHtTv1F1ELEe+BgUgOVJ69xSk5UfWgkLyO4qB2sAOevIJ59qacEZ6EcYpVOMjPvRuJ9+R+HFPYN1YQZ9evBoAx1FHBbj1pcY4xgDpQ9RCFACT6dKCfnx6jikIJ79QMUoA3DnuKfUGG0ljk9DxQT8/A2YoYg5xxSFTtAHQcGi92VfSyFOAM980mR/hQSdw46jJoIAyP5dqkkaSS4I6ZwKVjjt0JzTgAOR1HSmkndjPXiq2KtYCh6noOfrSDPTqCc04AsQCeDgUm0JjHAHFJbC9BBhmwBz/AI0gB+lOAKc455waa2CP7vAFGxLD5mYnoM5FBUEdaEXaoHalBAyF4AJx71RS1GsMZx7Uoyq8d+KXJDnnJ6mkOdo+tS79BbARhj2OefwpBhWBztwM0qqNuO2MmgkE8jvg0h7jSNgyeATSEjPTHU0B1ZjnqOfu9qUklvrzRawXsIAC315A9KQkZwevanKx/WlDEHgdOasXQaVCkehPNIVA+8OOP0ocnbgfX6UFSzY9wfpSsFwLAEfXr6UiZdOmP/r04Ad+1NYkA4POCR70PQAORjA5FB447gZ+tAIGRn6/hSgZqbdR6tDGJbmk2befzpQTu5xjt70oALZ79KrqUI2D34PFIUIb8KXPI+uaC4LE9f60vIm4xkO36jmkWMnv0Iz71IG3LnseKRgFPv0FF9AQ1UyQByRRIgPT8accBRzjqPrTEOF+nNS3qFrCZwuepzikOS3TBHBp27cCPxFCkH+Rp6pCI1JHXkAcUrYY570pbHbIAxSAgnng9qrUBGAOM8YPFG0Mx+n8qMhmyORQCOCeCBS1Ww0hFJbryxJIx6U0kHHYAGntg8dBikcBU59KWj3ERv8AM2PSjd8pHY09wRiggK4/WnsikrsYSAxOenSmgkkH+9zTzg8jv0pjoRz3ouiRCQPp0FJjP9RSgAds880oUpyDVAMIAXnv1pGJZvccU4gt15weaaSoU5zjgGkhMFADA9cHNNC5Y+3SlbLKO2elKCD36VJS2sNJ2tgfWmkE/wC1nmntjaT68UhADdarbcVtRjr0wexpCB0B6cU8IV5J4pjA72IPGBRZdA8zQVskDGBnn6U4DPPbnFNUBVHGeevpTlOMg+hzS22JdnqLgjn1pQuevbrSsxI+mOlIrEdcHPBHrS0W5N9RCQOe1OZSwyeRmkGW465/SnA569DwKV+pW4Bgy8d+aXBVjxSHI7fWggnj05ppIbBiG28e4pWxQoAxnoo4oID89qsYq4b60ZAz27Ckxt+nUU5SX5zSbsAYBGccLQoJ5oJAUAdc/nTlIHPr1osLrYYVO3d1NOUEsex4pAxPGcc4zRgjBxz/ACpis1ohwG3A6knmlAJOfwpuSp7defelVj1x9DSsNW2FyA3tTg2fw5poUt1pQoDLgADpRYYMCV44OKXI4BPUcUqsQc/lSHDdfX9aY/MXgfhS5LHGM8/lTeQ2fXANKSB+HH1oJTuL94H3GaVenvikBI+nSkDcn35+lK/Uq+uo9iFHAz3P40gUjAPrQpP+FO3AtnH1pi3FyBx+VDJgfjTTguOMDgL9acMk+tD3GtRcnPJ/+vQBhd+Oe/rSDO7PbP50pYMnHOeTS2Bq4oUNzjkdKOT1OSeKVWIU57HFKFGc4+tN7iGEHgfjSqCpHGSOaVRu68c0rAE4zjnI/GlcLXEBGB6UpOM+p4pCSM9z0+lICW5A6daV+rAXB5A45pV6Y7AnHvQCAR9DQAWbPoDTsG2ovA5JyRjigEn6Uik96UAlc9u1SAcDj8aUHdn8OPrQASOufSgthc5xgDP4VVwE5PQc96GUZ69Bgj0oI+8T6flRgD+dHQezHKM8d8cUhyePwNIWC9O57d6M55zTFe4vIz3ppJKjAzwKUD5SuTSgDIpN3BaCDBbg84zQAD9aMBWPHPf2pxJTp17/AI1Nr2AQjB4GeBikDtyffrQATj9aUkFSMcU76WAN2Rnbg4zSd/enEADikZBw2enajZj2FJIPHp1pchP5Gm5HoST09vrSlQBinYQgcsue1JuPTHGcj2pxA9eo6UpA28UWG2I0gIxj3pqsCRj3odQCQKVQVwDU9Q3FGSx9hxQAAp7cUKSMfTFKSP73PcdhT20FYTJPsBgU4jccDkgHimsMtnoeM/hSFxGvLYBBIosr6DuMnkWGN2bB449q4/xBrDyRlI+CQR/uj1rd1R5J5ookOATl/Ye1cNqt4J7iQKCV3FVwvp/SpeuwK5y94C80m3jDYLdzVuWSRLOO3h+TOWaTsB6U94FVgGHLEHio9XvAItsf93aB2FY6pXZq9VYx7icnd8xHGKz/ADDMfL7E/lVyUEpyQD0FJb2wXEmPmOc1jKVtzaEedpdieKJUjVVHQj8KRpBPKRzhO1L5gjBI/Wm25ATI6scmuBts9aMbNDiw3e1CuR/Skk5YUgYt2+hrG6vdm0U0SFlwfXvSA4UnPbFR7iW4OcikAY5z260rLY0UtRwYhGwOM5NM2723Meh6VOP3a5K4zTFXc2fXiiSvsU0uYWBRFz78USKW5PfoPSp1gUZ9e9OWEMeGBqbWNFK+qK8AIf2xirGwLnH4ULCdwI696mjiBOD65PvVpBdbIiXJbOOOlTljwKRUwfQA5qZUUZ3DkU00nYbetyFYiByPrUkURZumSBkU5jnGBxmpIlIB9Tzmk9UJNpCBAW55GOhqVQQeuMAU1YsZ59qWNArZ9KfLcTdxWBJxSqSvb8KlVfMYDGCP1psgJJI5xgVVmi76DCC/Q4I70oXL9ORQE2JgntmnRgBiehIFKcbq4PTQkYqOKaxCrkD0pm7dz7UxJD06nrSvdISSEbcOOuRUE2Qw7Y5qwz4UE9QMVVuJCFJAyTVPRgnZD1JkYKOh5zU7ERgc9Ko28jSDgYParbwuepHqfm6UW/lITsMMxLjB6dc1ZilO5dxAAHJPSoorcIyhnBz3q4kMAOCpJxx81RytMcvIqSyLvHGcdqas5RSzemKnkSKLbtHzEHdn1qsJCmdwBLfpVWdtAsupG9wEfOOe1RS3iM3I5xVkFGP+yKUiP5mIBFTfsO+xBFdRrwOvXmrDXYHTgmq5hRvm45PFPMUa7SByDzTV7JsNL3LENygO1jzgmkeVAAQ3UcioGgGN+cnnioJ4SASG+btSSe4KS2LDON4APJJzTpHHHoaymWYOMNyfWoLrUpIvlI4PQ03J3RO9jWdxL+HSljwxb+IDrWNa6oGwucE8nNaEF7GFI7nmndNId7aFmdAUAB75qByxUAcEUwTGR8g8VO6h1BX8TUcrbt3HZEDBlwDznnNSQvtGcZ9ajmJDkelRtKUyOho05bBe6LIkQsD781XliLyNtGVUZphJCj3IJoFwU4z170otIzs1oJDEY9xPbJqS3uCH54PcU0zAYyevAxTWALAgZwefahReoP3i7IRIhbNNjlKIN3K9BVcyEpj3qxG7SDGMkdzWkXZXHJWsIyl2DdB2qZQWUHoMcUx2x14AGRSRyBk46DpVKXVkLUSQsuBTgARz29KUkHGecVHLIVViOvYVFk3cLdyG6jEm0le+eKgu4C3zDnjmphMf4sE1WklYOw9Olbpq1zNrWxUZmikDAc4qa3kL5PRiCabIpdRj75qKFnjcsBh1yB71rCz2OOpcu29yd/kkbHBJ9jVj+zRdfOpK7SSwqG1VLmAOeWyMDuM9/wAKtqr277S+9Dwsg7/Wu2ndHDJX1KVw0tqUZc7Q2WHtXQaVdvLtZeGIB+oqrJClwvXMvB+tFk0lq5cnC5C49Ce9a6s53FWOxt5vLKzMSiKOCOo9av3Vt9sfeAChUc7uc+9YmWmsWVWzkZIFamkXxUIGwWACgH09K02J0epQXT2si4JIDEk57HPWui0u5JtmgLfOV/L6U+8tkuIjKq4JGG96zNPJjnWUdQ20fgelNuxNzShZ1Y7Scg4rVguiPK9MBSf61QaNortHXG1hgg98/wCFOmmCTxDPybhux+lK9ibdTWB3N1wPWnEEYHrUZUj5uxGDT1wVDYx3o6phsKT5ikZ69fwoJO7JGSaGOG3DAOKTJIHpmnsPYUMQqt3xyPSg4IBx3/KkyWOCM8c0ocp0PbpQgfkKQCp7HgCkBIz6gYprHnOegyacwz36ciktRCKSAM9eMD0oLArnoMkUjMW6DsKBypA7r8vtTWgDjnBHf+dISCpP50Anr7UKW5GO/B9aNgWomCOfalJOOfTFKzKQGJxjrSEA5H4Uw6gpIxjtTuQP1pFGMA5x0J9aCQOB2qbXY7WQjYIz6cUbsj1NKQD9eppGQdMYFC3E9AIB989KFJOAATngn0oU7s+5pWI3dewpsBAT+BGCKRWKnHY807JXPqDxQAO/4UtwEBIzn6UvG2kJxuwP93NLkAEH0o2GtxpG3vnk80vJPrSYLAdu9BBXHc84p7oQAYY+/JoyQc98Y/OlAI/HkUoxxng5wKYDCCAOOAeKQkhTg5HankHbknp+tJk+mDjkelFwDBAOBnBpGGVOM9uaduA6elJk9Ofep31HuIeMHseKRgd30NOJyvT60n8+9PzFZbgBilAzxnIxn6UhI2+/SlYncRnnoaY9Og0gdu9IFC9TzmnqAzY6dqaSM49aWggAB56e1IBkHPc4NKzgsMDHJyKQsBnsBzRsAFTwfUYoYKOnPrSkEqf73YdqAR0z2o2Aa42tkHOeacSCP9rI4ozt54JBxihiQCfwNMBCQvUduDSFCu0dATinEFeOuKArNkE5I6ZoHYQMQPfFBG3H6UYwuc8DA/GkcgY4rN6vQQEEbB0HQ01SexpxYHPy98g0hG1vY1dx7iDJQZ7GlKkEe4oGMAjrzmjBGPpQw6ChRtJzyOCKacjBHIpRgZPvxSBgW29TyalJj6DWPzfUUqZVxntzS8Pn64pAueOnaqTJtoCsCTg8jtSlS31z3pAPLJxxgcUhYtwf/wBVF09g3AELzuwB3oJzk+4NKEO3jkDikJKrz+NTbW5WyAqCQT3OTSEDp6daHBJoCncW9sUO/NqJDShPU9KeQDt59jTAMYHYEgUpUhQc8E4Aqm7CW4MMn8KZjGBnmnAnb9OTSgYPuaVu4WuM2jk9Cc0cqPXHFPLDac0i8ZJ5H8qPIBhX5QD3yRTcFW9s1Ixz+HSkYZzj1pANJJx7U0D5s9uSTTiuSBnHPU0MDgYHbP40XARWJXAHA5+lIxOMjliCBSujD7vANIiEKN1ADTmQjHc4FIAXyB24HvT2BU8fSkUsCNvDAZGKSXcfQaqmNl5HPX0pcAZyKQsTn0xxSAnp+dU3YQEY6cmlwEIHekBK56ev0pMk49aauAe/boaHYdffFKDjJpAo45o2K6CAnaB36ihwTgYyOppCSWyF4pRjB/Ope5Im0LjJpFJbPGSeaMn6k0hYjDD0wasdwONvSkYhVGTjFOAyuDyRyKbuzx04P4UrAxAeSaRiTz0AI/WnZwemMUjn5RjqabFbqISRx19aR8AHjPpTj8vGfxpr46dOtT6DY08cY4NIAOO3Bp+M0xgRyuPUCqEJnH50xmJbp06U4qDnPTGPxofAULjP9aTEncQucD8xTGJPGOnU05mHGAR6UKpDZ6+tFh+RdAzTwq5Jxye9IgwpHfpTjkY44oQC8k47CnqADkDPIODTGYL0PGAfyoV8E9u1Ra7ZK1HBgSccdqTcU6cc4oHLgdKTGUyfXildpBsPYZA+oNKwzyeSTupikj6DBpykDg9KtWRQAhsAjPPOaCMdB1GM0HAozt79uKfUNWKAAD+lAOAMcZ4oJJB47UFSG9TwaLCYrHPPWlBGMf5FNyBj07fjTjzz0zwaGMMBepyetKBknnHAFIQozz7Cjr07UXAApbA6HvT1A/Kmj73r64oJIGB17UMVh4JJ/nQPvY9Bmmxg8Z5PSlHGTnmh9hj8EYz3bnFNkQMpwenWkUsevUcZ9aXpwe9MLjlAwM0gX/gWaXJKD2FAI2gUtEAgbK+uaCoLY7d6UqRj0FLgkYA/Gi2lguKhz0HHc0MCc+nFISRyep6UICf5UPuA5mDYHoeKUbSfzzSKoIOBS7eM0XHdrUCC3Q4wOKVQQx54zkCgttbPqaQEKAB6UxCk4+hpeooB+Xngd6XABPFLyE9BAcfnilYg5/AGkKArg9z0oweOOOlFhrYcwG4856GncbOFz1B+lMbIB9O9IigEAKOQc/hRugFXGT6daViD0pdwVcjr1po5wcY70lqO9kOLDpjkjmjeN2PXgU3HQ9wcChSCueeTjn2qhCsSv6UDLJg9BxSgkqR3pOVU46mgNbikknryaXqfp1phYKTjkDoaAA3OM5oAepVmJzyODQAM5HHpTQSTSHnp6ZFQ9wtpcewK4IODRvCjp/8AWpBxjnryKFA3ZI96ph1FJB6/U0ikKfXsaCP155pI1wwz070loA5iBSAZ5J4xRyuM96aSeT6jj61QtyQYLcc0iyE9Oo9aFTGe2f5UbcN1yD0qHqV0FRQepxkZNKTnPueKaWz+AoBJzxnmrFo0Kcjj1wc0ZJ4x05NI7ZGT9PpTSCW+hOKm+gDmIBHvzS8sp7EDpTcgYOcjFOVwOR35Jqh+QYAPB6jFBUH8D+dBYLjtg8H0oJ2sB69KnS4vIAAGAPSmyqvJbsM/hTwM/gaq384itn9Mc0XQ9tDH129FvBhOJJASD6DFcVJdoq+YQXfaUiUVr6teNc73P+rVSRVGG2EUltM/VEDID0XNY3cmVbQz7sLZxp5nzyuMtjsPaudvppLiQiNO2F9gO9bWoRvdX7qnJIy0jfLgewrFvHMBZImOMEFj3qZaa3NIq9jKjiea5w5JCn8q0HYqAo9M1FaqVi3Hksck00vgsWOMZC/SuCpK7PTpQXLdiXEoCYz7UIwKKAcg81Qlm804ycZwatKRsxnoMVg29UzshF7lpTu479qah3ZweAcVFvxt55xQX4PPA9KxtzaMvmaZOuCp9RzT1XjPciqyOQDjJ5qVJCDhuccU7JSsWrN3ROoD8dfWgxkMB2BzTY328+wFSLKXYk9OlJXehVnpJD43zuAHb8qTy3LZHSnQphj6ZqYShTjHaq0tqVez0FjbDY5JGKeoI/U1Gpy/IqcONv0FF9Bq9hFy+fbr7UgBB4PQ05B5aZBzkdaYCRyR1FF+Z6oS1JUyXI645qVpQG2jscmoIzt5JxgU9iThQO2SfWqvZIu9yYsrp15zTFUqpJ5FJFETyTgDp71I7hXC9vaqT3bIeg+FwVJzzTg2QfUD86YFUDg4LHNQSS49qLvcLE8rBW4OQBxUKSbmPPaoxKxQ+uOvpUcLjkk4obT0Y+liVpQrYyenIqSIllBHyHOKYpBYe4JqORyMBTxms0DRYZAy8tvwfzpkjqEx6jBqOOYjr1HFRTOQRzVtdUD2sIJBbsQMHuBUhlLjeemQKrSskSqWYEntTmuUkTauB6VKeoPYmSUswz2Oasby3G7BxVJDhct0FE9yFTCn5v5UmuZXBLSxdJCBsnOMKfmqq7L0yR61VS4IwOoJxQ8pLgH5c9KUXdFSsiaW4BQgHZURlJGA2cfrVO4Eh4XkGoFu2iOCDQrp2FY2YJwp+foePoKY0xOdp71jy3rMMgE9uFoi1IpwVIJ7mqvuhu7epqz3UsargZ559qdFMXYk/Ws8X/mDoRSHUFU88UJrYUV0NOaXJA6+tVLq3WYhcdagF4W6H8angnDEAHJxyajW97A9QNiBHwMkUkGmIv3eCTk1fRUBGG4xzUEshUkr0xWt0laxm29iBYmjfaDx0qWJpFK85AOcU5CGTOc4pjOUwfU4xUtWsUmnfQHc7SfQ01cSYOCM5zmkMu9j6Y70C5QptWou7hd9B+QjYB4AqCQAcjmo3kKng8HrSJMQx457VNuotU7koPmc/ePWgSEvjsCPxqNfly2cADn8alCgqWA4Ioje5KWlyyjKyLjtTvNYKBnjp9KqwrsJLH5R2qRph1HHtQ7p2He6J/NLA46jrQrBMcde1QyOB93IJ7VCHZiTngHvRdvQlN2LrOEOW54qEyZU5HBqKSchcVH5pYH0H61qtWNXS1GzTfP9KY7FnJDZ4B+lI645xSQkKrEdOnNVciVuobX37z061bubUPFDIp68Nj09agiYuMA8enrVlJSqfN07e1aUnZamE49SOKGNJWJc4U5XHetSyuhInlMME8MKxVlH2lgec9MVcX9y4k7g4Br0YS2PNmtC4sTWsx2kvED8pPWtGe3S8jjMTYkUEuvZhRFJHNGzYzERz83IbHanWTLEx+YEA4A9a2i9TmfkXNGmazlRZsohOAR1q5PE1tciRWyp649aikaOSNpsYjRctjqBU6o8mxGJG5eAe4q+tjOyOh0XUYrjy43w4JAaqs1oY9Scj/UsQ2PRs9QayLAtYXRV/lXGR7iumlKThfmIJXIK9R9KfNrYlj5mZUKOOACRVK2nN0B5n3t3T2Faios9r5Y4ZFwpPUj3rGSMwsSOCpJNNknSWspEKqzbyemanVSoO7/9VZlq5mUMT82OK0EDOin2yaWjGtB5UN347UAYb6ULwgAHUc5oGc5/OnswQp7d/wClISSox1Axj1pSpIz0+lDAn8BS9BNgeBj1pcY6c84ppJO0d+lKSemcdxTSsO4hUDODxj86UAA59aME4HpzSEA8YJBHNLV6MS1BcliD3OT7UpBC/wA6ACxUk8Z5pMFWyefWl3C7EIJxn8T9KeATyOg70gyQATkdRQvLfTrVXDUUgmkBwQffn6UpIJ4oGD16Uu4Azgc/gaRiXCjsTSlSc+/SlIy23GRjkU9gEIw34UhGQfXIFBILDjqD1pxIDEY96NmAYAycZOMZpAoPy5pT83HbrQcgHHXBAoYCE4+X8c0BvlJHbv6UAg49AKaFzx0GcUWC/UcTk/ypCRkUDG3IyeOfY0owTg9+PpR0DqGdwFNBx/SnL8vU8UpUdaYAxAwetNRSD7Ac0pYkn1owBk0ugCAjkdvT0ppJTAHcZpQAMZ60HLfSl5Bq9wVgzL6gfzpXUrz70mM/TnHtQAWJHehasd7gAVYHHWkAJ5H4e9LglcjnJ4/CmhiGA7DpS11uFhTximlSSaczZPag5HfpzVbB5DACTmnEDbk0OR3HvQxJAGfeluFkJnPGMZ6UhBGPUcinE7e3fikB3ex607oLCbTt68ml55568D2oHDZ9uKOOG696LAthCDu3A9qDkt744pQSefzpSQMYGf6Uk7bhr0GuQc45HakClh/OnKF4PoCKaSR7dx6Zp9CWAATkevNBUE5HrzSsoZcfnSMc8dAeKY9gxjPbGKCSVHqM0rEEk45zQoA46UtgGgllGPTmm8Ko4xipFwv1HFJkDqMikmDV0IPu+9HzEAj170Dscc0Rktz+VN6K4/IVQB07/pTSB35wcH3oLAoT26Uhx2pLuN6CKx+gpWIIPrmhzkcdegoK4znqefxpsnoIrbgMjnHNAJ4OM880BMsewzxTlwGPY5HIoYCKoVAepB6UiqOg9ec0ZIYDGM5zSkhcc+wpbOxYjnGCOM9aQ4yQPTJoHI9BRgHGf/10rWIDjPPp/OkzjPpjkUMCOR94jpS5OR6d6pagMYg9sUqjP9aUnr/s00KWH0H50l2B3THMAW5GBkA00Ptzn1OKXJGB15puSzkEcDp70boWw4Hd/vDg/WmEliOwx0oByxxTgcYOPUUhrQa2Ontx+FNUHgkcdOPSnMQOfwFNbIx9apdx7Bt55pAAqHHy5oOGH1JFAIb+lTvqF76iMB+lNAxnA7UuCfxPFIABznkjB9qa7MG9bilc5xwaYEIyTzgcin4B6e9MDE9O/Jo1bHfQUdOfWkByvTpTlOcjHWmklcY6HrQ9gWwIAPfjFNAxkdSf1pwBDZ9s004H170+pNgBwpHIJ4+lBG3gdKVgEx70m7d+HFFgGMSOvy4oAywHenEBvyphBIIPc1S2E0KcNwexNNAzyevSnEKAPXpTZMjJHU4xmp20HcQsT069KQkAgEdODSKSOemOc0pBH9aGAyTLDA+WlABbmkII5pGY59M8/nTYeY0g+vQUjgr9DThz17daac9DwM81F7i21NGM5TPYjIpd2DmkQkt19KUYIx17GmuwMUkMcdB3ytOQA8mkwCdv404Lj3pE3sJtxwD0NBBP48mgAhgv4mlIAb2pbOw1rqGfTp3pWBTrxSHjv/EfxpWAZSCOoHWqtbYaAEcHr3pSAzDsM8UnBJP3c0dfcjrTSH1HcDPpnihQSrEdOn1pq5Lc09mAXA9cUnqHQOF47gcGgAnOOuMUAHr2zilLAGnsAPk8+2aEA55z3FIpJ/E4+lKQN+B2wT+ND0Fr0AHH505Bg8fh9KYCSTnjinLjaR60xj8hlyT15pi4GSaUAduMUpAX8sUkHQHJPQYpcAcH+HrQq7l56DpSkA555PX3qWFgIAyOg7UAkn9KaADgenIpy5zkDkc1ZSAYA4Ocnn2pVJOR9M0gx+NOU9QT14/KluT5iEBsjpg/lQOT6cZNHHHqOlAHyn60l2AkB/xFIrADAG0e1IHDAenb8aQZ596dh3HEfMB6UNz/AL3U0gJHH40oABJz1ApbWEOVs4wc+1IoIzScK2QckUoIbP0B/KkA8Erk9qQgjoMnNDMOQB2z9KRQSvvVIBWHOOuKRjgemDjNAJJPuMUoIOMnjoKUQEcYXP4UcnjOBkUoU5LH0Ao3A8j8aewAM7j+lOxkc+lIScHjGaQZHPXsKmw9kKqgL15BAFABLUhCtjI6HOKCeozjFO2twvoBxtPt1oLHOM9uKMnsMZpWBP4VTsIAM8jqB+dABVlyfWgYODnGBQWB46cUt2O9wAAYgenHpTioIJpmCW9OlBUnBzwaYtxVO4nPNC56Z46EGlL7R+RFIpB/Pml0AcWAXnmoxGWxySe5pwAHelLYIHXIyKS1C1xSSMDrxg0gLEjnjufWlRsYpASf9kgkijRsBwHHuBSl9xJPUnJpApKg+nNGQPrnrRa4CjIPvzxSbdqj8qR8ls96cCOvfrSAZgq+Ow60pGfyoYhs9vWgED/a5p7MBCQOg44FOyTz2xQSQRgdBig5Cj8qT3ARyAPqaxPE179msHVernaK2JH2rn2rkfFM4uryO2H3QQWHoKT7IaV2ZrqVCbv+WjAKKq374vI1ALBFJJHQ+1F5f7ZBjkoRGMdj2x9aluo3tLMvKAJCMt7VEbNFsxr1Ggtmlc/NKcBR1IHSueuAXfDc85rWudRXyWmm4AGI09fesUTtKpY9M5AFY1Ze6zopK7JAQBzwKz5nG5lz1FWJpgRnOAKolw+5u/SvMcm3oetGKUQEYxx+NOJMa+uaY8gjXrTfML8exolKzsaJ2eg5pycAcHHFSCQlOvJ61AqgckdBUiEMwzWTkaW1LEMmUwOuTShyDg/hSRsoPBwO9I5LEtnAAptdSk+jLUGXGe/IqQERsf0qilwEBxznkVLExKhm556VNtdATdkaUc48sE8YFIpLtn8ajjKvznoKcCI8j1FVbWxo7rUnyFGT35NMNwV5HfioHcycDgDrUgVRtz3NRa61EndWLJYkcdhS7soPTtUGWx196QzDYAzY46elarsxpvoPVwZc9geKspMRxjvwapRyqinP1FTiQbD9Pyp81w5ti4rkLzwMcUySQqvykjPBqq1y29c9OKWW6Gw4pP3nqPYvbwUznmqsz7cZ6kZFVxM4BOevNMLhlGT9ap7NBbXQsLKMEHp3pkcwDMPfiq5cE5H3aiMhHIPU80lpuT0LrXJVs+1RC5LH2zUIYBM5qF5gmDms2uW1jS5pIwK/McHPamTtucbT2rNe+3AAHmmGecN0wuOtXe+ljO1yxJbNJgsTxzipYQkagDoOlRJOCnzHnFRLMMn0oj3LvroannK8fuOarGcBcY+lUkuymc8jNIJg5zmqabjoV5F3zUVc9yaVpUccdQKy5pin4dKbDelmxnvWL921wUbo0TMCp5wBTGljCcjOeaps7KD0OelL5ismB0xk1qlsZ6bsnW6Rm+7wOlMLxz7ifu5poQKuT0NMEioDxyamTs9ym0XAqLEOBjoDUaxRyn94oIqs1yCg2jPY09ZR+VPVK4ySZELYUcCkRBGCVyM0xJQ3/AjmrEZLZAGAOnvUykyHJJWEWSR268Y/Onl3RfU9hQcqwP4UpJbJx1o5VsyU+jJIpAw+YbPYVLImVGKp5KS5BwO/vVxZgycn6e1CdnYNtijeSFAQp61lT3ssDoAOGNXr+3eVQUJBNZ08Eq/fX2oveSHG7jqXra6Mu3jtUzEu5APGKxorh4JVBXrz9K0rYlm3k8Y59qTjd6D1JI94+UkkcCrsbiCMlue5FVUkDcgZxSiUSRHdxmhR1SIs2rInN0kyHGRjsaiLsxxUDOEwBzVhDv2+oHPvU3sjSKuSBiDknORQsuH46A8VGX3ZxxikDhVBPX3rSyIlZIsSEM+M9ACTUBkB6etQiRmZ2P3ajMhkzjp0qNU7MW6JpJgzbfaoZpRHwOcimBSrjPTHNRXGTnHbgVorOJLXcsQXAA9O4FW7ecSkq3APSsaMsj81ctmZmUgYweau2tuhlPVGlLaovzZww5FO3G4tmjY4wMj60wMS4IbJByM96v6ZbGdypYJlScn19K7adrHDUKNtfSwFIm+9n5h2IqS5vHsLlM8RtyD6E01oik7hxgqxAz2qxcW4v4yrDJAAX3FdNuZ2OO1kbkEjyWaOjZfALY71Zt9RLEAjBB6HtWHoF+YJvs8hJX37CtdrU+dlT8jksrVpe6szLlsaNzN9oiBVvnAH5Vd0bVCxXJ+ZRgEfWsSMiObaW46/Wr1rEquDGflJyKHd7Gb13OskmMKeYBjI3cVRMiGbkbkkU7qs2Vyk1s8T4HygA/zrOvVMDYGADwD6Cr3FexrWbmJ0x84A2/UGtoAnAzyAPyrnLN8Ip/iAwPWtixnMq4JyRwCaN2Si6wwuQevBoBLfUDNJggfzpQwLfnmmtQ8wIOzjr29KUMDjuDSRsCAc/L/jSEsvXqOlCd0D1FyAeOnegklj7jk0isG7d807GUBA6E596GA05P4UpPp1wce9AA7detGDySei4AosrhYMANjOBjFKAD78803IAx37UBDuIOcdKL6gKFwMDnFKQTk9yc0ZAzjp0zS8HHPGOaY2rCMCuDgMM80KMMRnv+tGQVOevQ0EkoDjp1peYgJzg+9GMNnqDSrIGJ46DBoAAx3zSWoCEge+SPwoxuPHegYXIz1yPpSk4bI7g1Q9GtQJIzgZ7UgkHI9Dil9fejGfYkZpNXENPIwe/WnbiBzyaG6enakAIwTjPIJHei4dBFJZR60uQetBIUgevShgTkk5Od31ot3AHxjIPXik5C+gxQFzz+NBY8AcjrRcLiBQOOhwDTsgLj8qGIPf8PSmspwMc4NG4ASCo9elIT3HAHWlAAPuOKAAV/lTAMg8+2aQgdT6UrZP4cUbgTwcCpvbQdrCBgq8cY5pQwBHYgH8aMZ29vWkbBajfQdgOD+WRTQS3LYJzzinBQMenb2oIByO9C1JGso7HnNOLA9B701hnp1pVIBx7c0hoRiRz6ZbHrShScUNgsPpikLkNgfLkDNVsICRuwTwKVQTlgdjcEfhSHtSbiO/Q0lcbYHJx2IOPrSFsHgdBSkkEDPuB6UHBIB780rggUYHTHJA9hQQTuGehxQxJY88UFgG/HmrEBJGfzpSNw56HmkYgUjNjB9OaXUBxAAwetNGQPwJFGS35UbgM49OlDHuKpBYc4GcGmMoX1yckU45LgDof0pATuIPIB4otrcHoID1yeRTiMsCDgUjADHGSAeaCcN/s5oeoXEY5XGOO9AIHuc0ZGQcd6Cm3kHvR1B6hnnHfP5UjDJ6nqRj1pADxjg04YXPqaT01ENAJzn0oYEdOp604Ec5pFPzAHkZyfcU13AaSCxHUnkUKSfwpS4bp9KACF4/Gle41uMyCeOcc0pYMeOxpR3PrxQQAx/I0Ni22EAYY/2RjNIwLd8n1p38VKcBR7jNUA3ABI603kLhT0/rUm0HnPWm49BtpbAJjIoGQaRmCrjoOtKpwo44otZ3FfTURlCLwOg6CkZSYyAfXFLIp4OTSZHT8aYyNQduSQPUnoKAwPXIxxzUhIHBHFRsmfoRzSurXGgZQregHAzSNnaCOoFKw3YGM+lIzEcAbTnFK2ugPUaSBj60pwzdKCuB9OaUHLL2xVAxCMNjsRTQDwPzp4Oxhj5Tzg0ZAOaVxDMlev8AnNIeAB+NSADv7mkJBHTk8mlq3oPoMztOc9gKNhNISM4xQx+bA6YxVCDnrjJI6GgYbgdCOKG4zk800E/QUADDPOKaG9KVfmG09zk0EBRz1HFHkFhq4PB69sf1oYEr7d6QE889+lKzdcUuoCEgcdqYVPTPQnmnOwPTuKTrx+FF9Lj66iA5XmkYDjHelOTnPemglevQ9KnYQ1lPTr600/dGfXmnhstk8YNI5Vc45x1qkBdjBCg+hp6/Nz/DnOPemJgqAfrTyS2BmhMm6uPyRz7k/nRkn8aTg9+/NOAIOfYClew99RozuyfanlieD1FC8ce/FIU+YHv0PvTuSKoBx+JoYDqeeCPzpDkYxxgYFOADdTSbsropLQQkbf0pUYrx1PehuPfnikJPBHXvQndDFOSx9Scml2sfYUNg4pWIOR6jmjzQCE57fWngE4/u00rjJzkdB7UKSzZPSqAVSBkYwaVCBu9SOaAQc+vWm7CW9v50AODk59xQGBY/TNIDjIxnAzQCOtTuGo8kbTtGTjIpoJOBnNCkKoGMY6AelKhP8XbihIALEcdhQARznluacFA6fWg9D+FO4CEFcEc560pbPTjA596QHPP4U8EKcjjBpXswWrEDZxj+HikAJc/mDQoBz9eT9aXJD+nFNBa4oHy/hmjOQfrmhAQp7nvQMDjpmp6XEm3YByp74FLkjAHfg0oBDEYxwOPrQQAv05qx+QZA/Ec0vAHsP600sBn1pzDcCBxyDUNsb0EOBjHrg0gJOO1KB83XjOaVcD9CRT2Qg29fUgZpA2V74704qM59RigcEjuODVdA2EPy4HcEj604AlR7DAoOBj3NIwIYj86SAGye/wBaVSBnsQKTA4pcg9B2pJ6AKGJ5Pc80FlK4OeelIXBxz/8AWpVBbp0PzUXtuPcUgHvTQpJPuKXeSKUgEU0IQkjHpnP0pVGOO3Wmlgc9wacWBXJ647djTARFJX3PQUEHqPXBpdxbikX73TjNLqGgpYlSO3agHC5I6HtQFIXB645pAp70xMXAyM9TyKFTH8qXJKH2obLZ560X6DE2/nTlUsOPQ/hTCNvQ49KUZHT2o8gHgYYEdPSkAwcjrSEheD680hYH8aVwHFiFXHORxTVY4z6jj2pykAc4yTxSbjvPGF7UluD0HAktk9gcfWkbB596QgnnPU5pHBG8k8YBP4U7iYoOcc4p27IIHcUjADjqcD9RSYKkH2xSdx7sVc7D7/0oLHrSbyOnrihm9aaAhuSN0fu2P0rg2uftGq6jdMRsjJVfc12t9OY4pJemFOPavMp7iWOCaJf9ZI5ZvfJ4rJy1KSLeg2pvNU8xxmJScA/3s5z+FS+J9QiWNgvRQc+59KvWkR02wHIBC5z7kc1wuu3TTySFjxuJWpvYOqRiX9w08oLnLE8AdqslTHbrnqRWbEpe73E5AHSrs0xOew/nXDVn0PTox05ipPKSxA6VXDEd8YOadMwOcdzUakKlcrjbVneloSlwxGecHIFPQgqxxzUAb8KcrAr15qWrtGj01ZMpBBHXPNM3Fj0x6YoDFvXio5JDCevJoVmg5ncmeUQoRnk9KEd5QBnHr71AimRuTkZzUwYKQo4FTfuapalyKNUPPfk1JIwbG2qccmMgfiamhlDDpyOPpQrPYCzbKWYEHvVkgE8tjsapQylG4bGCajluGDk7sinzcprdtF6J97HsORUpkVOfbms+3neThR7E1cW3IXczde1TdS1Rm9BguZJWO0cE4FE0JAyT8wOaduEaZB5NRvI0igDqTnmqsmxu62JBIiKAOTjGTUkUpVjk544qkWCNz61C11h+PpQOK5jSklDe3ao5JFCbew6VnS3hGBmmG73Ngn3pOTdi0aIugcgHrTXuM9OveqKzhWUdzUoikkIPqeapNuWhN7Ek1wRgD8aZFKW7E9hUqWYUnzGzzUrzxQ52KDxgA9qXK1uQ5diItJs4OPWmlFJG5uKrzXpbeCeKjaff0OBj86lvT1NrF4vDAmUUZ7Huarz3yuduecVAGBB9BUCgCYscD+lUk0rkWjsXHb5FOepoRw+QOgGfrVYyAowB6dDUJvAmVDZzRbdE3eiRaeQjOT1quZipxnFVHuHJXgnJp0kM0vO0jIpq/Ky+a71Lk12D0bNU2vEjc/Nj+tRSWdwyjHBp8WjGVgWJJFS22kmi7pMc2rKeB6UsOohifm+tSxaCkecjBIyBVyLRoFwSAfWjkbe5lpqypJqC/KQ2QDQ2oB1+6TngYq62kQDJKg56U2O0jVQBjrj6VTXQIyTKcN05xmMuf92rBec9IuDnFWmKQJuAwwpYbpXx6VnHRqI9bMqW4nMm7bgDp65qxG80bYC4HarayA8jp3z1p5nQHGD04okkldE3uVlaZ33MACcmkkMq4JA98VZZcjOcGjziqYOCO1U5a3BMrhnfacZp0kjLgc9efapfOCp0GSeKY7bskGpdt0D0sOjusYBGeMmmylJgR781AwKY9TyKJAQDnj6Utb+6wSUSvPbq0gI7cU0ylFKjgZpHLp82cjofenqqyD5hnvTTlIbtfUbFMybQDznJ9xVrzBIcHn0qgEZX9s/lVy3yOT6cUm5IUdyRl2rzyc08y8cdcZqNmO/np3pJH7YOBS3uWxxkOw4HJNNBLAZ5OOlIJRtHqKBIM5z0FU7qxL1HOeNo6VCMJhcYFAlDSjn3psr7ju7A4xSctbkJJaD3nG79KlVRLwe4qCNgGAIBBHelZ1jcAZTrkVdrO4pX2RDKoVyPrmnW1wAdvfpUT4DN6moVQq4JYgg/nV3drGLT6mwkuCHz0q/Z3SmVMk7Dw3r+Fc9HOS3OeKvQMVUDrjqa6qTOWcXc6e705LuwWaF98qk/8CFZdjdvb3IiYHBJzntV3QdQMZMbdM8e1P163Dutwg2NjJx3967Vr6nE0kyC5gZ99xGMbT+Va2j6g1zZ7Tw44wexrHtL0LGqSHORhvr60+yZ7a6YjhCevrVt2Wu5lJaWOiliLoUzscjIPpim6VeCG4Mch68CnSub2FJATnbznviqMikBpV++Bke9aGb1OmgmaNwwJ6itebbdRK+ASBzXMaLfLcQkFvnHQe9bS3B2OACiYH1HFTG97E7kNhNJDfTRkfuzgr7HvXS2OCd64fpx6VzodBtdwSMfNs6/WtrSph5uP4ccGq0voTsbZbLD6YpTExbHTGd1Rrgc9eRmnLITuGfYH0qrkiHK54zinEHn2GPzoB3MD0zQecY5zzQmCQowrFR24pGOR196TJA9R2oXDLkkc4wKEAA/MO2Rk0ZJ/KlYEDpmm5wTxyeB/wDWo6haw4YP580uSFwB0700kkZHHalDdM9DRcOopGVJ96RR6flQzAYGPam9X+9nP6UwHA568mnbs9DgUwnBxQCTxjrzQA7pkiggnkHoelNDg5B//XTjzjj0pPQBWAOAABxj60jOWA9MkijIAPqelIcjoOgpRlfUTWmg4emPekxheD9KFIPI7jNDMOCOmMVQxME54ycHA+tKASRnGccj60oJJ98Emmthf97IpJBa6FztBpGIVqC3f0BxSFQeaXS472FCluhwDwaBgce9ICQfp2pQevGTjIPpTYrXEIAxnqacc/nxTcY560E4X1xSeugAcLnHNISS3FKEAJ/SgADHOfWqAAdjEYzmlBByewOKQ4LZPUinEkcdcjFFi3JMRiSOnPemEAgY6UuSBxyM/wAqFBJ5/CoAAdv8jS5AI7jGKAQRnHWkwB3+tPYVxrcZ/I0BSAD7U4EfgKQ4Xp65pX6EgwIwffBP+FKMHqN1MGSMZpzEl8mqaurBoJjPPtSEBsEnp+tOKgj8RSYz1HA4+tCdx7ASDz37CkOVPHJxxSgYxnpil4XPepa6sQwEbT75A9jQQTjjjHzH3oJIxnjPH40/ovH0NNq9gWo0ENz2xk0mA38hSnK54xjk0gBDH6807AwCgHb0P86CNvGMnpSMw3ZPrSswGM5HrSlogWogB/HOMUpA6Z5PJpdwHzCkVgWBPIApLuFwwODnr1+lIVB/Gj5QS2MEju38qATx2461Vx7iYC0qjA6Z6ikXHehxg0nduwgAC/L/ABA80hJPPTnFKCD9QCaR2K5zR6hpa4gO3tx3pSdzZHFHB+pFB4Y4/CncLAMlePbNJtBfB/CkzjPrmjJ2g98mhsExW4bnoOtJgFeD60pz175GaTgdOhJ/ClyoLgCS2O3egsQp/SgEb/b+dGAe+QOadrAIcbuemBxQSB+OcUhIDdetKRggD7w5FJaA2NJXk/hS5GKGUMBjimlAQRTYmOzuX3x3phz09aVkJWk2kjpg0rWKauIFBzk53dRQCRkHnjildNqnB6cUBc/Qjim7NagtxpIHPpxSAn86XBGcUgzu5GMZzRcFuNLA9+OlOJK4B4I60rAFCOOBmkZQykHp1+tMQjsF6etIQDt59aaV3bcH3J9KdjPboc0r9AEYEfSkLYx35AxSgEPj2BoBGTgc5o21GxrIe3OCTigryPpk0MCvPU54ozyeOVPIo3ENJxwexpCMZPqePelBAxnufypAme+O/wBKYCEnaO2eaQ88UrEL/KmsSPpgA0kwEAKt9abjkg/Q0rZJPbmlIBU+/ShitcaRn+QoORxnvQQRnPPpSbNqgfdwOlCGIzkY/KmlyNueuDTgBu9u1IxI/QUt2AzJ4HalIG0cHrzS5B49OaaXI/nStZoDQQYYehFOQhG6Z7U2MA9foPanADkfxdaa3IdxUUsuQKCxVB8uOh+tKGC5HX1oV8fMfXAoe4JPYQAnqOD1pwJH0pMjcO39aASenpmk9AT0FOCfpyKcCeuO+DTVAP8AWlJHTsTzQ9dCltqKcluOx5oLAe5oUYx13GgAr97g459qpIFoIAGyccY4+tKikDHc4FKDtx2BzSFjye3ShB5seQBj2GKTaS3pTVyf505sD+lG4XDOJOOBjFBBz/KkJA56+tODb85455pgthBnn60bSOvrxS7yPY9KcSG/lSYxoQg59OKftA7+9NyR1pSScdqYArA4yfUfnThg9PpTSCfxpykggjjFTLQAU+vJHelJyOmcc0ZIam7vL5/OqDYVgT3wf50oGKAAOf8AIpxXbn260B1ELAk47nJpcjvzmkOApHqTSFCCT6gDNLQF5DyxbAGCCDz60gJPOcHqc0hwp4/ClIxk0wFwFbjnnNJkjpQV+TG71pwypx2FSkA0kn880BT2PsacEDdO/SlwG574olsAwZbIzyp5p5UDjPPHShMj65pVAGABwBzT2QIFUL1oLDkGmMScY+tKoI/GluAoxtI9aUEAKcYI6ikySckcD5RSgHjJ9zTeoAQDz37UcHBHbjNIQT079KXaVX1Bo2AVgRQGAXJ685pSwH6YoMYb3/pS1WwDcg496cQMcjvn60mM8D0AppJGSctyBinuFxQhbGT37U5SOwyc0KOntSbiQB6cChgOUhvfAIpCSzDsDSZwcDtx9acnUUwEIKtx3ByacAC3oueBQ7AudvpgmmAkNx6UugO1xSMs3t0FIrA9uSM04Lnnuc0m0kk5AIHelsO4BC+DnGKccEkds4P4dKaGK9Bz1xTiScULXUQpwOtKDuyCOCMHNJuB5600Ej+dNKw90KuF4zxQMtg/nSYAbPcDBpCCGAz2xUiFJ3bs9xyO+aCQV5Gc0oXPfH9ajLsM8dDVdR9CQZJz1Jxk+1KYwFP04ppZmxjjIxUUpYqAD1JBqeYRm61ITCyr2UiuGSAy6lFAi73Lgs3piu+1C3SKFjn+HLZrB0PT44LiW5fhQCy+1Z2uytjN8TSlNtvE/XJYjsa4LXikD4J5FdveOGsLm+kGTJIYogev+9Xm3iK7WSdgOXb5RUyaV7lRT3K1llfMlcgszZFI8pb6809AIoAOhxVdiTz3FeXKSbaPYprS4hcjknqOKhDb+Ae9JISePSn26AHBPvUr4dTovshWJOAD0p2QuQT71BLIUkO0ZzUc1wV469zUv3V6jW5cE4VcFgM0ssYx5jfexxVGJS77n7nIFXXnBGT0xUq0WavRhHKFApHkAmHOc81CW3cjjvTo1A3Meo4FS9dUWkWpn2RjBwTzUYuTEnHUmqk12ZH2KpbA7VZiszKNznAA4FNrsLYdFNJM2E/HNXbe2DsDI2Vxz7Gq4kESbEFKJzEoUkknrRay/rcpao1FeOMYUYx196SWYHB7dax5L4rLwc+tStfqy4z2qLqTsHKXZpQMHOOajN4PXFZkty8zqEGVzgmrMNsQu6UjBOcVcL6Fyelh8t0CSo5JqAyuc4UnnitBUhRQQByCSfWopLlEJxjnrTsQpWKscbuTkYHvUyWqr/FzUb3g4YdGJA/CoWuiD1pX1sNXbNKMQwc7Ru65pz342EKR6GsuScyA/NuyAc1CZivWqvYaj1Zfe7ZuMk44qMzBRyetVA7OMkEUFwOCCfpRZLYWm4+Viyk+4H1pN+36HmnxIpGX5HWnxSRRZ4yM03FLcrmaIBKxbhTjPFK8Urc9Aale4RU+XjmmvdkAJkEdqnRaMS7joLQNje3HTFWTZW8aYA/CqjT7FAU02S5LcA89KtyV7ISjJO5akEafdwOOPampdkYXaCM1SWQu+OwHWnKNnf6VN29y7J7mi94jjJHPSmGcKoGeprOIIVuc+lNEjEYzzU3bsgjFM1HkH3t3TmoXvyOAelZ4uN52hskHH0qWGMs5BHParV0x7Fk3TuDz6ACoFnkEwUnvmpWgdck9hTQjOuQMGplC44tbk5lMoOTwaUxuqqUwcClhjZQNw5qxGeM446VMYfZRm2ugsByDuOD1FTAJyc85phgL4xVlYAiqDyepptWGtbiHt/F3pjAsvUZzxSmMtna2Mcmo2ydwU8gc+1TvawW+8idjH8vfvSox5ycU5kd8457VGUeMjPPrS5ruzJinsyU5DE9T2pApcj65pd4Oe2KGPlYx0GMU4u2w92RSxls8cVXaPapxwc81acEoT6nJqNmBBB57UXUtxdGQxgbjzkkYqWRghA6YHNUpVZGOzgdRjtUVlI8shMvbOPei/Rg91YvRyFpM5JB65qWSUMSO2MCowuOR1NQSAliAfes02kUry0Y8MFY88dKRXJA5GAT+NVJZAoIHXrSI7AZPJxmtFqJpotKxHPccUCYtwePSkDDaPU81CHJb0paXBrYna429erc0x2BA6n1qGQE+/H5UxZCF5PTpVq72M7alhXAVueO1JJkqCOWJ4quSGwSKvWxRkDfhWid7Ml6kYQMmTw3Q1ZsZX34YZUjGaqTy7OB36UwTNGBzgjr6VtHTY5qqtqjpYXMEyMOVIyPcV0CoLuwznIPArkftpubNNnG05HqK3NJvj9mVSeMcCu2E0edJORVurL7FtAOdpJBPvVmKRZ4BxnaQT+FN1cvIQRk5AB9qitWMfA4I71d9bsTTlHU3rK4xDtbjg1EWG4joDVeNzImVGDjBFLHLubaeSDgZrXoc7TT0JLMtaTlhnB711NpdiaMA9e9YMSCVNo+91FWbWZoJAD0A4pp2JaNhpCHVccc4NaukSqGwRnBrFkYsVZT8uM/Sr+nygS46c8+9CexL3Z1kXIB7DrTwp5/OqtmxeMenerQbPNaEAMnr+FDDC5HUc04Ed6afm498UFLQUkbsdu1IwJ79OtC4288mlIFTbuSIGJUA+5P0oJDfoPyoK8A5yRxQuKG+UBxy3SmtyfoeKaXKc04gnt3wadhsM4x3xyfelAC7+5Jz9KaGKuc0rAnGOB61JKQ4NuXd/kUYBX1PagDIx+dIrEMOOgzVMYrKB/WgMAcH14oVTkmkKlse/NDGhwYK2SMgHn8aXJ/qaYAQW9cA4p4AcfhS0QhoJJ9MilA3Ck5ZwPYn8qQEhTz0OPzo9AuLtAKgcbR+dIQW7c0vK4yeegpCM8fjVAwAwvHpikYkHHUdaBkn6cUEgnHala7AcABznrwKawySw6dKGDZ+vFBkC8deMEfWjqAI2QB0H8qfkHA9800Dr2x0pNoLDnpS62AcTlsDng01gWORwDRuAH0pVILfrRq9wEGW5PbvSqSpB79aRge3OKDjPIyMcZp3ANx289qUfNgjgECkwVUDr6mkUnK+mMCmGwAZP1OKQqO/encqgJOcnNJkOD64qdWAhBA5+p9qUrn655pQOxHakAI5POeKNGh3EKnOfTpQST174Jpd2Dj2zSKQe3APNN9xBkHn2IFIxG0LnrzxSsCcAfjSBAOnQZNGw2rhjGKVQAv0zn3pQ2W5HWkUbc989fak1dCGhhjjkZyKAd30xTtoGTSMAuT2o2Y2GcdfTAoHXjpinNg449hUeRjIPFF+oWswYZBpuCRjGQeDT+Rx2x/KlzhTg090LYaMjOPYCkjOxME55OaecDvw3NAA4AHFJu+iCw0A/l0HpQWIz3z/AEoGeBnjpQ5AzTYbAcfjmgYDHPNG3LHkEdfpQWA/Cpu2PbcQ4DUOQ35UjnI9yOKAuUPPfH1oeq1FcOFO7HXP40gw3GMg8AGlIKrj1BGfWlIAx+VN2QXuMIJbNKQDg/hSsAu4e+BSKMsD+NNBYaCBx1x2owen1zTgo70EkUMBMAqeeQaRDhiM5yBgUoOcjuDigADn0NFhy0QwkEHjOD+VI77uQKdtIwM4A6D2pV54x1pWsLcAxOGpFI5A5GcUMPu+rDIoChVJHI5JFPuAqksQOnABpAT+ZxTQSwHt+tKG3DHcUJWdwT6g43UgJC5/OgAANigYCj2pj8wwVOc9OaaQCuR60ZDc9cdfajIDMe7VGu42kICDz0zyaQsDxtx3pApH4nFKFDEnp1q7IkTAUHtzSZBpxAYpz3II9qGwTSQ0NbK898cGm4A6UuD0zyQfypcjAx3o8hCEKcdyOtIR+fNKxwOOtMwec96ZV7bDchlBHPGaFyM579KUsC2FPWg4H5ZFS+wvMaWG0Z/H2NI3FLknJx6U0kA8465A9RQtEDYFc49e1NAKrn15H0pxYMQQQcH8qaSSdp647U9tRdRNwHf60hYDP0604KB1HUA/QUwgDtihNbB6igb8djTQwPbPehVIx2wcmkyFbFFtQ2FKhcN+P0puAT/skHP1pGJJAz0oGCx7Ci9gvcvxHbnPSlJwePTFImBz1NSEBTweOooTTJtpYAAOvYZpSo44+lLuBzx1o5bI6jHFJ6sWzAoC1CgKo9M/ypEAX6UHJXr14+tDY1cRgxfrnBzTgNvXkHpS4745PWjBJPpxT6BqhMEn5egHel2Bcj0AIpQQPpTmG4YH1qVsUNJA4oABYkdCaCQSFxwQTmlHGBVXATOCM9Accd6Qknpzg5pw5HpSBSV9utC7gKCCc4607cFx64IpoU7c9BnH40oBOMj8fSiwIACOvXg/WlwFPXtTWBPPenBcLzzS2FawpI49DThlQO2OfrSEkjAx0yuelAI700MVST16UFQy5z6DFICQT2owc5/GnuCHMuWBz07UFQGPt1oHynA/E0bsf1pX1FuOAC/jSswLY6c8GmKQcjHXpQrAr68E0WuMCAMD64p5YEH/ADimsQeD6ZoUAc/nUgCk5APannvjuKAmevekJJzT1YCgg844FBIC++OKQMR06gZoAB68YppAOBAXjkZwKQEjqKUrjH05pwXd+JpbifYFG7HtzQDnOKTIVvxGaVmC8jvT3GAA57UYI/Hml3AfXoaUndt78Yo2ExAqn+VLkEY6An+VNDAMO5INKy7u/TmnfoMBygHpwPeggHj6kUuQfmx1OBSEA8jv+lK+oB5e48+9OVgpI79BSFiPqBSAD8+aGCFGD07ngetKql+nTt70g4784oAK85/CptqGyAgAelKQAT39DQDu5z2IH40u3GOcYppaB1G8Hnt2oOD+dKw9BwBSEDHuTTYAFVOAODyMUpyTk/hTFRg3HpzTmUnBFLRBa47cTwO3TPvTWyfahQV3EjoMflTgAPy5pXsx2GhiByc45H0pQST6DoPelJAzx7UgHTsB0qk+ghQSP4ccdDQSBnjtSkkYA7ikOBj6VIXsIVJbJ/ClOc+3WlZsUhIPHNFm9w8g5ORSFV5468ilAy2T0zijOc+nFHXQBCOKU5K/1pGY8gdDSjI96drsdzH8SsBZ7VOGY4zWZBuuZvJjICnAJ3elX9cUs7DOVUDPtmsmIGBpZG4UKStRs7AtdTkfGGqiKY28QIjjBI+tedSObq6LdcGuq8T3Y37n5aUFl9Qua5W3kButi8k5Y1hKST11NqS5pWLM8gCYz2qm8u0Y9anuTuyOvPFUZiA3Xp1rzmj1I6K5KWBHPenElEGORioAxbHYHr7095AFYE44oaVrHSrMhkmJcnvQsZZgzHvmmxgMdxXjnFTNIGUdql6aoXYVHUOTn6UMwc8/dFU2fdKfSp1kylZP3tTaOhIJwj5/KniMysWZiAOQB3qorguM+vFPNyeecc8VN7JFXbuaUUUVuuQOSevrUkt3vQjoAMCsr7WGxznAwKesuM981V02haR1ZYS4yhJGDTDcENknikBUoSoz2/KnR2gODJwM5xT5WtbjUlu9hghkuXOxME8CrMOniHDO+TjketEl6sfCDAxjiqst+Rxu60nb4kaNyb0NZ5o0X5VAxyKqXFwZOhxiqL3ZwM+vFIZSy5zik3zWErxepdS4bbtHXFRyyFuOhxzVYTshAqXzQzZPGBTafQreWoxlYtn8qUqS3J60SSBsY70O4VQOAcdfWm0k9WW3djwADj3phYZJxmhpAcYPNVnkIckcgelVuSm1cticL+VI74O4d+KpkSyDIU9O69KmWNioDnHekkxabDnuCuOCc+lRq7SPzwOlWCoGOMY4pyRBgSeafKpK0mWnoQ/MFwOfWhFZseuasJbsWz+dWkt0XnI3E9KTXJHUhO+hRELjluM9PpTvKLL9elXfJDLt7UwRlTgVem5pGTZWWErg569alEYK57gVaECsmMZ7mkSPGeM8UrND+KxQkYnIYcdc7afCqRr867yamfIXaBwetNEW7J74qG0rJBstBiyQociMZPHuasxSAnAXrzRBEgbJxxTnmiRxjhRU38yHbZi+WXz6VNFZnbvB5AwB2qNbxGViMc0xdSWHjPsAKTm72QtWi3HFtyG+tMlZS644xyMVUF+925SJSXyONtTmwu1Us21OMjPWnzWCMWi7DIQoDPnaPzpJr1VYcjOKzfKu3JGQB2IqCaxnP/LQ8Hmm5aXRcbXNaO5TBOeCcmmm7QOFHOe9ZwtHCZJOBilt7QbuOv8AvVm07oTVrs03nQrnfsIGfrTEuFfGSOnWqPkmPI3HrSPA0sbbT2ppNahZWuXlKOp5G0USMGwB34FULeBrdG+d/XFWoGLEd6NdgWj0FkDlQMfWozAzJgfpU7z/ADlc5pFmWJenHApO0VoS5X3Kvl7Mg87qFhIb5Rx2qS4GVJHJzT0UpGO3FPmJWpEpK9fvHgVG8RyaZcSFXXb1pyyE4A5zUxTTLvZlV4STz+FAQo2M9RVhgDyTmoGQhweventqRJX2J7a0lu5dsKg4Hzbm20xrULK3zDI4bFKk5hyRyMEYqsLks+PfNUmpITTRajSMZ3HkjFQ7EEuM9TzQoZ5Mg9KhYHzdw9auOuguXoPnAGQDnjBJpLeUqoAOQKHyykk9aqNIVXC9e9NrVEKPcuvIHBz2polWVNueDyT9KgjIaIk8ccVBFJtkC9jmt009Dnkrs2NPkWMFO5ORXQW7CJEA4GMiuNFztmXqdprpYLoSBcnGV/lXVFPS5yS02NyUm4h3e2DWe0nkOOflPApdMvjJBsIIIJ3fjSX1sXiyuRtO4VturHOrqxpaTORMV6jH6Greo2ht3jdBlWOcjtWLpd0EcY4bI611kSLeQ4PRRn8a1hqjGS5WytayBHQ5wOc/SpzIkzMD07VRjjJdlfhlz+NSRkCIgfhVa7kpK6Ne2uCsJU8ng/lVjTZ8yZJxzWdaP5kZB6jvUkUhhmQnkE4NLchI7bTZSwyTwRn6VqKQVJ9Oa5/RbjDFezcfStwkcAfWqv3M2iUk7seuSKVGGMj60jMDtHqMijIzkdKpAKoJb3/lQSRx0x+lBAOee2KQKT0OTRsA44ZaMDtxSMgXDYGSDj1xTlAXGOhHFFh6dRmCcUobLe/WlJAUn37UZPB6Z5xUiEZSMn1FKOMY9MUp+7+NIpC/Wq3DYMEjk4PanbQT/Oms27+lDMRweBnH1pR2K2FIO49hnJFBADZJ5IFISRgHuDSEE5PpzT2RI8kFh+tIDgY75pCc8nt0NCkD6f40raAAyGGevekJBXPtkUcjrz/Whhnr1poNeg5Tk+x/mKQsF+poLAfXPFIQWByM8UdQuDYV+f0oJPUdhikUZz79KUgHHpTEmmIMEDnnPPtQRt7UpJAP603OVPrjmlYejFyduR05oXK8dzwKI8cfrSjIY/kKOoX2EZgQPYYpDlOvalZAzAnPHWgZbjO0dc0XAASGNOI45PA60wcckZx09qUEDvn19qXmO2g4KAx/M0Y+bj2oJIXjnnkU0kqw596O4LSwAEZJ6dhQF6Y6Y5oODjPY7hQMcc8E80baiHADr1U9x3FMAJXOO/FLkqTzleMClbDdyDik3oAhwO9AUFcdOMUIxZj2yBS7gQMfSmtNB3uIBjBPccU0Ehj7UrYJI9KOC30ODTVuouoH5O/P8qAM/SgggYPcce4pOR+OTQwFBJ49aQNgAgZPPX2oOTx944JFABNLce2ohJLDB70bhjPoc4pwGelJtA2+1NC3FwDzTWI6dsU7IJzjBzmkIBY+p6UXATcOlG84I9TQwC4JPH8qMjj1qR+QgIZc9PWgZX3pWJCkenT3pCcgn8qb2EJz09uaGwevc5FKQT0546etIw2np0FK2mg+gHjP6UoJLDPPYe1JjPOaAT2yflz+verFsLtDMPrSEE9+9KDnHNDLjjO3JqEA0jJ992KU4J+nWhgF59TmkyD0obswEJ7HpikUANyc5HH4UoYFcH6UE4T+VUwELBeg680rHGM9D1pCQxwOeM0ZAUYHA4I9aLWsG4KoLAdscUjELgAck0rOB+VKql/r2o8x6jWUtz/kU18cnPHU0rH5eDnnAoGOnoakXUaQRj17UoPXPc5HtQw+XrTcHbx25qw2AMTx6GkClXBJzxQMlQcdTkUpUjHvzj0pPVjWugjA+3HFIWKjjsKcV6k8ccUwKR/On0sNWb1FwQMZ5HAFJyFOTjijlsntSYIHJzzQLqLvC8n0pG9uOOKRiM9OQOKGzzkckYNJiE3EZwOD+lIef9n0oVSOvOBk0rKSRTCN1uNYAN1yKAxZue/NAUHA9elBOfbtSY0rMNoyT3zxTWIOOOM0oIApgO7ABznpU7sQjMcH26UYPQ9hQygfhQwP6032AbkH6jpQQCaUqCf50hyDnrTsG2ojHdyO/NNbAXJ6cU5W9T05pCWU+xBBoSG3fXuJkKfcjmmtg8DuRSqMZPWggEjvxkUMlWYjqBk9800nYvtmlcbmz/nNNGQeTx3qbaj6l9MFcHvwKfkkj0HFR5LEe3AqVQR7E1ViW3cUgICB1HSkC4BweO1KFLHnjFGcrx0Whh5jiQ3TtSAgseO9IARnBwelKqjnHtU9BJ7WFJwpb04/OlBwp464NIAS2PXinAYBHcnigqwwknA9BzTlBOR+FKmVzxk9DQCFc5/AUDAgFm+mBQGLA/TANCKTxnqeKRlKrgd+MVTAcAGXB7jFOBAxgUwAgk/hQOMD15piuP2hvmHXGT9KMArxSEhcDPAGKQk9CMcfnSuMASMDknvmnqcYB4oUE5I7daGUnHHSluwFYKeCeBxQQAuc9KjVSOSeAKeQR+AzSEwOTyRQpKjrk0b8qKQ5FO3QY8EjJz/9egnGKbuzjHenAA++KPMBpJPbp0p55PHQY/8Ar0oIYjHegjGeOuMUPTQLaCMoP5YNLuA/2iTk0ijDf7PalAyvt1qhXfQUOWz/ALPFAGM+pGaQHkc9BxSgA5JPPGaVxhkKPXNKzA4wOOtI5HpwKUqQfbFK+gB5hPTrnNLnZjuelISBgUpYso/KmlYW4DB/lmlKfpSAEd/ekBK+x60w1ANtzkZzTiCFBJwBgUYDD6DmlVc49KAa0FK7SPckfjTVAXgduKcQD07UgG1sDpQMUA9PT9aUDcPTPIpMdPXJpzFWx16YOKXUSeg3bl6cykvjsCP/AK9KeeBzx1poYqMH3pX1F8IIuB+Oaccn8aQ5CZPbkUEH1p7j6ChRuHuKUjr+VIrDqeOeKAcLwPxpX1uMADg5/CgAbT7DJpwAYn3oYDFO4DVPXigsQpA7Uclce2DQwyze5o3C4hOeAOnWgKTn260qkLjmkB9epFD1DUUqRnd6UIuF46A5pSuVoGAhHuKEAq4Gc9+lIBilDL/wLOKQNnj3pfCgEKktnPTmg4C49P1pSQMD1oJC4HpSuAmMqOeBmkb270pGV9T2poBK09kD0HYO33zxTJZVgid2OFUZNPA+b61R1RjOqWynAY5fHcDtTsCKl4hmtmkZcjk49R2rC1ycQ2xUdFXn6mun1IhLRV+iiuD8U3RVphnGTgAelZPca0PNtfuzJeSOxzsXao9BmsbSUMszyHqx/Sp9XmCyS7iTjmotJkJhZumelcVTRnXS1sWJiFOD9aoyneTjsfzqeZiZST+FVnYA4PvXOz0U0rCqSRz0xUcZM7Efwg80PJ+7OOp4psLNHxjg96zlbdm61s0WwQBt44HGKhdSq4HeohIUbIGOxpr3BUZI5zUtPqaRWuouAOAPehyVA9zSFxtzmqM0zyPgDP8ASkly6DSTJRcgTEDtTSGJJ65NRIoiK7upOakSUbSevNJ2SHs7onTbFgZwx605pcLgnFVwxd+PTNNlc7uOazSsF2nqaUd2IlAzQ9+WGAeM1kmZmbFG5lGT1zzV3ctSklJmg0u7v7ihyZFX9DVe2cOBn0qd5AWUDtwaFZPUG+gpDFhnjHNP3FQST1NLFAzElunarYt4lCk/Pn1pNabluS3KILlwduQ1XRZTydBtA60klyEdQBjscVaW9LBh/kVV1HVkKUmVRYSddwIx+VMltGG0BuecZq0bkk+xOT70PP8APnrjFW+XY05XdO5UTTyOWcnvVryIkOAM0ryAp+tRIwXktnPGKqNoqxOpM0oK4Ax7VXY4lA7d6Qsw+namgMW46nvU7sfKtx4XecZzzVlAAQB2qu8bogZegODUsQAwWNU3bcvW1i1DIA53Dg96eYy3I6E1CGXdx0qX7UioATznArNtPcH1aJ4kRlwOo60rgJ1xjNVVnY5CqSTzVmC0nvO3lmpUmxxi0tRHkSNuuOMGmTXCRICDx2xWjB4cj3jzJmPcn1q3FoVsh/2c8ZptSl1Be7qzmvtEkq/uoSScgfLSR6df3DjCBOD9+uwVI4VICqMdcCgSKD6n3oVo+pTb6HJyaHfMMFwhHp0NOXw5NImHuPLxy3y101xKpHIwBzxTFffkbcA/pWTS5iXzWuY1v4biQDdIxOPuHpVuLQ7aEDMYPp7VacOG+nH0pkpKtzkgHH0qlo7tCV3oyVDFbDAQHHT5eap3IMvIPerBQOhYjI6CmpGQST0zxUyvMSVlchBEa8jOOBVWcM+4rxxk1ZnO3juageQZ2/lQnyoSV3crGUuCucEcCkjITnGMdT61JNErHI47VG7jBXAI71evLYp2SCVyTg85PakjkEeRnBPSmRAxHjkE8e1EmAvHPPFR0ZF+iJWUyLxxSKxiHWkSQ7c/hT2Ikx+tC1Vy0/wFQbkyOppzRgrz1FMMixpg9c1DLcEA+mM/nSlpohbkpcR9RkEUhkLYB5qqtwX49OKexzyD7UNq9mS1bQdIgbBoEQH1psKtgd26VKWDZ9e1Fna5dtrELx7SfpUZBOfUCrIYNgdSOtRyEKxHB+lUpNx1Id07IqO56DvTBCAwI4z1qyIwOevekGO/YcUWT0G7pWHRoADxz2qJ2DOR1xmliJGcdc0xgVH90k027SSEojVj3A5HUE/SqTAp0ycn8qvE7icenNVjGSOfXgVUXd6g30GhiEIJ6CmgCPDEdTSsuxiPeiQloeOx4rWLtc5pQfMTNbEqWXkdav2EoVwCOOAaqWN2BGwbr0xU0JcygDjBBHuK7YvqcE436m1aYgmbcepyK01cSHY3QjArElmYlHGN2RuFasJDqrg4xzXRDVaHM3bcjELW8xHT+IV0Hh3UAH2v0bI5rKk/ehWHpyadbFo3Vxxg/nV3tsTJJI6LUbbybxmX7hOBSR22PzwKskre2CPnLgfpVdZSHTuMYxWl1uZNXsyW3HkS7cZQn8qfdKY5FYDgjipYIVkU7h0GQana3E8OCdwA/EU1uQ0kibRrlgwXsO1dfZOGQfSuKtCbacMfUCuqsroA/LzxQ9DN6GkIyeOuORT1JVcVAJiepwOvFS+Z5vTpgYFNahfqOyWfGMZODihW2+nSmgEfj1/CnAAHmmAuQ3UZ6g/SmEgdT16/0pzEDOOx5poIGT6jAqVdg+w5SQ3XjinEgv8AQYpjMWY8cnnBoIx7Gi2oCqQvX8KAAzZHUcZpMHj6c0oOMKT1OKoBcgPjrjBP40pwPemZyD9c0ozjnjqMd6AAuG5H/wCqlORjPSmbSM8cnGadglhnr1FK4bjsgDim7Qu0DseacBjOBj1poI79jRZAAUbiM8dqRSf5GlchcnqSQTS9fw4odgvYRwAAeoJIoByR2xyKDndgcdqACMcfSpitLAJtHHHHP60oB4zxikwOnpxQAemcj+dWAjKWGO2CKVMlR60hbKnHrgU4rjHbgYoBPsIAMj0zjNCZbseaAcqe4IpCcDJBBzyal6hYcWz26UMAuADTARyR1JPNLjJBP+c07gKSNue3Q0jZUfpQT27UEE/geakA34AA47UpIIyfUUuAcfnSKQCe4pK7ZW+ggJPB67QPxFKGXjjjrQoPOPWm4A69OlW1cnbUUA7OvfNKoAPPccUpAUewoIPOOOKW40NIKrx680AktnFOwBk+nNAVRkjsMD8aLu2odbCKOMY5AAoCg5zn1/GhTnvnI60Ekce1G+ohoBOMdcED2JpwJPt2pAwH4YxSljwRwB1psdxAPyHH0oUbP6UMCxznHrSEkdeeKEhNhk5UjoDzTSAeTxkDn6UoYFeO5oxu4z7VOth36ArA9vmPWgjGOetKRg9cj196Bycnt0przEDEdMZ5pu3GcGlJ6gdSCR7mg56g4GOaNth7hkgDI5IyKQAD8O1OJB5x060wMGznr3qdWxC7wMDt3oIO4g9aABuHHOc0AFMjPuD9apINxCpGRQSFDH0pVXC89c0hx1z9KfUaFGR9aTJbjODnFAYsMkD6UFev1zQmG40Alefw9qXJOOevJpDkY4+tOYA/0pi1GgEcg4IPFKAAR7c0FR36U0gk+2MUmKOgFAenBPFDDZjP8WcfhS/dA9AMUhJCZI6mlfoO3UGTPbtzS7tnQ98/SmtkNk8jFBGWx2zk09wQm0H6c0oAxjGeaaxPQHGM5oBIPPQmlvYBxAzg9SeaYP6EU7IOdtMIBGM47k1QW6j8gKPQHio2JbPp2pwUFuvOOKCQoHPQ5zSSsGo0kKvByM0EZTr0FNLbjx0wQDS7TwfSn1Gn1EyVzx35pQSE56+lDDPPTPWkD5+nSh6ghrHLehzQSW685obBbHbHWgsT9KW1g9RWwG46cA03cA5yeKBlR+QpOGXj14piAkbvr0pCQCD75obIxk5xSEjd6ZGRUrewACBnvxzSBQMfSjj8uvvSEk1QNgFIwT1oZst+lMO45JpWJA454xRuAjAjHr3oJDDI60pO4EH+IAflSBivHTFJANYKUz07UjEFenNDHK+vrRuxRZMT2GYAY/nSnvj8KXI+namsc/hyaYxDj8RSOwOSPxoYE9DnByaTILEgcZyBUPe4F8Z4yeg5p4YdRz2qMMBwevXNOUZc+wqzOQ8Egc9e9KcAnA4xmk3A/rxS52tx9alq5TFGAvXqD+NAUluBg8c+tNUlsY6dR70u4jt1yKaZK13HZwpx1pQSTn64pACSB0zyaVST8tTbUtKwrNtGR69KOMjPfpTQNv1PX3pzEnP+z0pdRik/KQOh60AHPbHFNUkZpV4x71oA4gBvwoySM96QZPNKAeT70CuJghhn5s807ALe55FISVye4OCPrSkA9DwKVwsOJA4B4PWjcTz7jFIF/Q5oJA49e9O3UrbQcADj3oJACr7k/WlJwMjuKYFy2elK4g2gYJ9Kft3AflSMQev/AOqlDf4mmABQeO4OSaBnnJ5xQCC5BHGMj3oxjp83HNTsxMASuB6c0Yzye9L5ecHv0pQAMD8aq3UOggCqoHTA4oAIyM89qVQF79yRRn5skYpbjvYQHse/I/CnbPf600MQuPcfhzTmYI3qKWwDWBbOPanDIOMZGKaGBP1I/SpDnj8qEhJMZg4+uOaUEKxA7c/nSrjbzwckUBQM49cj6UapjDJZhx34oCk5/WnEEcjpmlBA/nT8wv3AEKv4HNGQT+lAIKmkxhunXmp1QbiqSOv4U7AGO9MBI4zg5/OlGQOePX61Wwkx39KOnTqKTcNv45NKuTg9O1FtRjcEZx0pQmOT1p4IJPtyfemgnk0MVkKOFHsMAelIFJ69cc0KcZ4yccUMSPm9KYwUE8Yz/WnRuGUdwBigcn+dIecdual6i2FUAKPoaQk545pcfKfQYH1zSYA6UNXGmGTuwB70AHn8zSsCQCO3SgDC+hHA9DQnZAIyk0ighhkdOlPBByKQsCvFCdwBmOD6A8UpUD8eKQEnB98mhWJbnjntVBewhBB9utKFG30J5pzEbc0HJYnsOBUvYBrMf6U3YRjPBIx7inqgDA/WhyRyegoeqH1EKkKD0pWBOeMYHIpCcLnHORigHc+O2ePeldMOogbA9zwKo3BwWZBl+AT6Veb5c8fWoJLcNEy9ifm98UXEUrkiSFOcEj5nNeT+ML8/apVU8DivWNQbydLOOHOVH5V414olT+0rjK8RjJ96zla9hrY4TXJcbI1PJOWqbTcJbZrGvJHubl2zhQ2B71s2Xy2ijue1cdRapnbR1QXDFnAHeoJcL1//AF1PMTnOMc4NVpFzxnJzxXNJ3O62qGRgOob7uelOZguAT1pqEKSPxpZcswAweM1DVtDeNraDZiABiq7yKvVuP61PPgdeMCq0UBmk+c4T0qYtGqW3kOVjN1+RAOfehp44BtUdRj61NeMkaYXgBRWcGy4PYDFJt3didrCTyF3PHbiokkcLnoe9TFlVSfU8ZqAuGRiPXFZ8qWwK+5YW5UJnPJ4qITnOcZ9KrNlkB96kix3boKrVu6NOZWJhID1HWpOX6njpVRpVJ4NSC6CYH50KNtSbyVizFKIyR2HSrcMwLc/hWWZQzjH1qRXnkf5E9hSkbbs2/tI4FIswPBbv1qlaafcTEBsjPI96uppgGCzHj9app2ukHKkIZFbqfYVJE43FfxFPjsYskEcYqwsarwoAIpx97ca912QwoSoI49PpQkJY8njvUhJxn0HFCsTx61SirFK7QuwHPpjio1hD5I71OrqwI/Cms4XkACh23Y7WYiwhiBU8dsNowOahSYMeKsR+a/CoeePpUcwyu4IUp15zSR28kiKFUnsTWpbaUV+eVsnrx2q/GsUXIHC9Kte/uCfYx4tIlKjcc7ueK0rbR4nGHAOeDV6KcFcYx3oUspyO9LljawnqOisIocgAYxx+FOKhOQOeopy5bkd6ekQfr6800rlJXM43z78YxknFW4WZ1GT1qSTT0YZxyOnvU0VmEA9uKlR5XuW2raCPAQvToKYlvz+lXwQE+g596gmYR89AelK+7ISd2QJFl8mmNHtf0BPNSGYOQq/OeoAq2LYBMyDOe3rWfK5NMl6KxQkUEZJ+tRlkwT1HBq5LCh4CDJ60xURE/nVb63B3VmUcmRd0YwD0ytKbN2XG8c9qmmcsARj8Kiafy+p5PSmvd2Et9CCTTyfmLbv+BVRuLYR5OT161pu7S8ZwMcVSuZkjIBPPTmp5bvXYelkZJZ1kIHbkCl8zaxJyDnNW2dQ2Sox1qMukj7dvFTy20E7t6lb7QByD3xSuVZMqMetTPYRsAQO9MexYMcdMc05Q1sC0dxkeAAp79MUFzHk546/Sla2dFQjoDimgEHBXHr70r2D3WMMhfGTwTRJlxjH/ANep/KVxwME9anhtQEwefei1g0S9SrBb+WCeDxzTjGBzjmrTWxAztwRzxUUqF+vBGKJJGcLt3ZErgE9qY4wOB7mnLCR8x/hPPvSMw2nByTST1LaKaXDRu2eh4JqRpTI2R9KhmGNxx0qaBQUB9qq3YTSHOxCg9OOlNdcge/NLK23GOlAyynj/AOtTc9Ll20uhIQNw96dKoc+lOQAqCPpTXIJwO1G+5KaWjECBMjGQAc1UklHnKAMAHJqy4LsF/Oq0sQ8zk+1aolbXYy4QKqvnJ6n2qCOXfu9O1W3i8wH0HFUBEVVscHOKIuzREveQkTYl9TnmtG3l+cs3ToKzFA3Z6Y64q1G5Vxx8pGB711JqxxTsbMILRgg55xWvYyFQA3XvWRpMoHBGQDWzGyEkjuMCuyD0OCpa5JE4EzAcJ2A7VqpATCSBnA5rKiUx4YHABya2LadlZFzwarWOqDSz1Lmh3TKrQScD7o+lXtViEMKvF8jcdKznj+z3QKj5S2B+Na08bTW+Cc4wxqznvdMZZT7l2k5OP1q4kpiUAnnrVSyjQMBn5iQfpVi7wzAA/KRxTTfUmUdbFq3ZLiJuzA9/WtC0YQgBcg561zkU7xSlc8McrWvb3hePB5IFVdWIkdJZuJNwz71bClFJHWsvT2zErA8961UfegxwTSvqMcpJX1z0pTgY745FIpPboMilUAY4qtyOooyVyaaSATkdRxRg7SAcBj19KcowPU45pbAIcEnHU5z7GlLCkBC/h0pCAoLenJqkwB2G0H6CnMcufc0ijcnHcZFKVI4/EmjYBSAPyowTz3xSDAwO1G7P4cUPUNAZjxQWHBx14pAC/QgHtnpTinzfSnYFoICDwTigE45pcAsc9KQADr26+1TsAEE8gdBSEkEDtnJpUY56Y7im5w3rg079AsOA3YGdvGCaR2C9OoOaVwVQjPPQ0YHBqR6iA7uvJByDSZZEGCcg4GO1KVIweoJwPagZDHvnrV7iAgHjGaAx2E4JwRk0uAuex7UhxkY7jBqBrQaCF/E5pdxPB7E0KpbA9+aUYZc/lVaLUQKAAPTqKaCc898CgAjJONoOBSkZwc8cihO4mmGM57kd6FO4cnnFOUkccAE8k9qaAE4HSluMMg496DkDjpSiMs+c44NGCcMe/Ip76IaAgD88/nRjDY65IOKVSTxjvzTUJcbh6ZpbBoLjBXuAc/Wk3EKe9Kwx16CkAL8DvTQnoKGP4UpJHH40gJHJFAOcc9uKL3AQEKpyep/KlODjmkYD8c9KUEkD8/wpO49g2A4J4x1pCQcAHoaUtkA9ulNGR8w571QaDlwVJPamnB6d+tOIAXH5UhBC9etTd9Q2GsR068jikJIOSCM9KAc8+hwfrQOnByDS+1YXUCSM/kaXJI9h1pAAOAPWnAAnjoR/KnotAEC59sUFj0FIAduehA59KQZOB7CmuwbCMxOQAeSBinYLHn8cUowM5pFYDPfgH6Ubh5iFhtP8WOlBBKkjqOfpQGDGgg5pgDDHTueaXAOKQcDr3GDQF6g9DSY0AIPQdcH60AY5I701SADnqDShicA9fWjbYQ5gCuOx4P0pCD1x8uOPekQgrycHJJ/D/GkBJoWgX6jgSfw4pobGARzRg8Y5ABP0oJAxxyRmle9itRQSFx6ZpGIIGOh5NAPWkJxg9eKpskUgEA56c00kjIxgcYNG4nr6cUoAOM1PRD9RCo6jvwaQEjkn/e96GA6D0zQQAfXB/Oq6DuxWXGPrmkKgdRg85oBLZ78ZpGYsPpS3BsXcVYHuOajzjjHHSlPzNxzQFxk96ZIjABT0HpSEk98AGnA7gPY4NNIHXsaLha6BgSFOe5FMJIySMetOOeOPrSNgZHYHipvoA0N17ccUAkfhQwBYg0uc8e+KoAwWHtSAFOe4oJIU46HrTeUGD1NTu7D2FGBjjnOR9aa4O0DGMHmgk/jSnLe5HSi1hDQobPsOKAegHbpSjC5ANNAx04xxTvoHUTJK9MGkJ2g8deKCxLH2Ix7inKSeo45BoWwDSMjNICTnjoKdjbx26U0gj6Un2AbgAfX9KQnH5805lJx6U1jzimhPQQYXoOcc00gA9DyeaViSAffFIwy3POaTug3EbhuP/wBdMOQp/SnrgrSMOSaIjLqIMfTrUg4+ueRTVcMo7HHNKM9+vakne4mICQefSnDLc0KNw9+lC5PGcZovbUnYcBjAB6nv2pS3HA4zSL/TmlQj7tPTcSYpYHvyKOSTnvQCGUdjmlYAr74xRdKyLvbUMFmJ7ZzQUDnI6EZoJIz704nC9OTStqh3E2gKCc9MUKRwPY4pqMe/404HHH1qrXEtRVBUZ7dqXkMOODnNBGP6UKDkc45yKd+geQgPUdycmhABhBwBzSlQScfLzS4+Yn24ouNOwbiMjtSjBX1IpAS3OOMAClCkHJ70lsJsUgjORyOSKFbPJ780Ag8dMinAZz64zR0GIQCufTilBzmhFJXkYI60AA4wMA+valsgAIVYd89KdnGfekOCQO2aPUnvinvqStAyc8jIznHrQQSPfFKAWOMdORSg5o6FDVBIHHvSgle3J/WgNszj2A9hTlJbB68HHtS2Aayg9B3waV1y2Py/GlGOvXvQVzVBuKoUj2oDHafQ80Z+XGOaAgK4/iPJqb9BbAQF9+9AO3k9+KTBGR1xxS7SWyegNUGwAksBj3oIPPoRSlRnI7ilAGeeQRikxiKpVcinBQGHrijaRjHakUZbnvxUhewoBDc+h5oXIyO3WkwecnmnkA59O1WJDQAXz6gDFKDnPtQCSc+gxigjGcd8A0DWou0lQTxnrSkluT3pGcBcYznFKFLsAOc8ADvST0AAwPfjoKULnjqc4xTXULxnaBg57U4gnGOuMmkkJO4gUceg60MF7ckdKcAOnbrTSgOT6jpS6j6C4Ks2eOMAe9ICDj86AxP06UjMFXGM81YClsLuHTGRQwOB6UZ9TwDgUpGefSptZWH0GdenelAI/nRwMewwaNwbHqadhDywA4HbtTVXDZNGcrnjpmgA8ZqUraAOJLHn7vWgqD3z3pGYDkdxikThTzjPrVjTFJI4pFG7jpg0uS/vxQMnAIwQOn1ov0EGScD160HAz6DpShcMPrzSKxGR27VA2IufrzgUHngdO9DsFJwc9Cfxoxhs+3WhJoRk6sFACtwp5NeGeNroxG4lHBlcovvivbPEcgS0ds8hCa8C8YXRlv4YgAerN7ZrKSfQpK5yzQBURM5wdxrTt2xFjpxWfIQjsR83bFXISQmfXiuOpc9Cl7uxIxB9+KqNnfjNWSwA+lVZGCtnGawatudMb6MRMB/vc96cjEqzH1pjAqmQM55psZJXHp2rNu25skK+ZHJ6jOaaxK5/SnYw34UyVsD0JxWaVrGi1RVmkZ+oyB6U1UOwA9TzU7KGOAcZqMyqrY6kdRRsW1fQjfCkKew5qszAM3b0q2LZ53Jxx2NA0wKSz59RUu7JSaM5mLsEVT1yKlSymbH8JzxWpDbRRNwOe1ThlZeOueav4Eimr2sZ0GiFuXYgnkCrC6KjP8x5H6Vba524UD8aRZwSfwzQnbUrld7kcOnxROQRu5q2Hih4XrnioiC759OlK0ZGOevWhO5oo3LS3Y5A79Kj+1M8hXtUaREEDbVq30+WTkLyal3WjLbSQsI3P+NTKwDEE9OlSJpUvGSRnrV6HRYhh3O/sSeuKmzjexEZa6mUzE8jPHNSLHK2NiHnjNb6WECY2qCPdasJEkfYAdh71tZJJ3BPQ5+DSrhuSMZ61OmhSN99+MZrc80tj6YzQMjt70bhd2dzKg0iO3wWJOK0UkijUccDt602WMyDnpVUqeFx7UeSKSTWpZaXdkjnPSowgLA54pY4emTxUxhHHPHartyMpvohgwq5Aye9WI2DKOMmoihAweR0OKltysadef51lqtxruWIVI4PGeasABNxGDz1FUjO5f5Fzk4qQCXYwBwTyaL62HZlgvuHY896UXIHA57VVWB2wCcH0qSFEiZjgZYip5W9xx2FZXkVgThegIpDaoATIS5PAzQ8hLsM46GoWlZWwDn1ppLoU2lsaNuVhzhAABSyuH5J96oLcEfxfUGmyXQ24z0pJ30ZlJ63JpXTexBIycCoZpQeM4Aqs9zz16mo2mQP9ec01FPUObQeZQevA61QunZp1KnKg806e5QBucEnmqhv0VQe3ejVKxPMkrovfbAo59MVTkvAzkFcg1Skv4mUhRz7VVkuhH0HuKvldtGZ8yuaEk4VAowvHaolJ35znJrOe5LNnqKfHcMgUH9KcUr69B3V7o6K3jyowQe5qUksCPQ4xWXaXeU+bJJ/2qtQSgcJzgZ+9SlqtBxd0WEiGcNzg4pk9qS/TPNAuHX+Ie1TCUykDjJ4rK2pTelkQC2AbA60SsIevpVuIAKMn1xVTUIh8zA5z0FOKvuQnfcbHKWTI4xUZkVyeenFLGgMIC9TjOaYLQxuxJyDWdupWyI7liIyB6c1QXK1oPCXUqDyeKq/ZygIPanfWzJ32KwUPkHuf0qbAiQYpoQK2ahuJ8fXNOC0E43dkSGRWGAetKAAv0FUo3Mjg5wcVJJOY/zxUpXTNFdaMtj/AFfHXtSLkZBHNSWxDxgmp1jwpY8knihabgkupXYADI+9jFV5QW4x25q0VwTk8g1HJGC2R3Gau7sJ3ZCwCRgDsKo3DHkgewq27EkL0qOSIMP1qr3VmQ9LWMt2KcdT1qZZTsUZ70y5jKPk8dxSQMJk2t1HStot3VjmqxNnSpDHkt36VvWD+cvPXqKxdKjE0I2jLAYP09a0IZPInwpyo7+td0d7nmzVo27GzJuSEjbnkYq/AyuI1jPTBOV6+tQxjzoEcLkjBI9afaHNyGzx3FdG1mYmjITKEx1DcfhWr5u2LJ6EAZ+lZkMiIrux5z8o7VaVhLZEn7ytkUP3kS9A3+TcxHPytk1pFg4y3OawGlJmiDZGG4961zcK/AYjBGCO9WtUZu99BJ0LDevCg4OO1WIZAAGxg4x9ahEgcFAcBs0qMAy7eMHGKfmFkjd0C73b1c9D8v0rdgnAbk1x2mzCO5Zc9+PbNdLDl489COtSm2TLQ1y4bjpk5NGTwRwcZFVbSQSQls5OcDNWEBHfJGa0sQwYAumSRgED0FSAjjtg4zUbZ6HoRSZLA+vUUMdh4A45oUkfnSYC4H3qAuWPPBGPpS2FqKOMYOQT+VOD5U4+hpqqFU5PGePxpSRyAR60N6XCwmAc847Gl4HI6mgEsozS8Ae4p2FbUFOMg9TQCd3pzxSEn8cZpTjkdOKeww3g847E0o5bgZzTRz9D+lAOO3NDQdRwK8U0sF69etKQWGR3FEikN684HvQABic5HfNDDdgCgAD6UOC/TgnoO9J26huhCwP1FG4/ie3tQRilQE4BHajpcfUUkAH6gDNMBOMdxwcUrKR24AyKcAAOD/8AXpcyQWbeg085AOMgEUBSOOvTFK/HFBBJXHT0pqzE77IDkq3bJwPegAHAPpSrjce+OnvRsyuRxihrsC1EUAdORSKg9e9OUAHHc8ikJDKcGmPoGCcDsDz70EkfnSgj8v1pAQzHPHce9JiFOG/HrSbcNjt3oOCfQ5yaUuC3PTtU3uAhGce/AozkZxzwfpSD5l+lC4+Y57U2g16ijDZ4zijaDweO9IQRnsSBijJwM9OgoWpWwpwyj2NMbGQDwAOacc9uKTg8n0xRrbQTDG3j8aAMZ9etGT9T15pMlW555yPxpbbiWuopBPPvzjsaAcdT06UbgvXp7UjAHtk4pvyHuKSdxA7im5JznijJGD35ApSQuc88jNJiDOB9aaMtgDrmgDGPToKN2OnXvVgKwx37dqRQd360pwo68DpQcDB6cGo6gJknoc9hSBSPx9aXAGOOO/tShgTwKpA2NKgqe3pS5w2emKOR9O1DKc/WhMBrAHjHPOQe9OIHJ9BTevX1xTyVHOetMBgUKQD3GaQk9OxJNKSBn+6aG43YHbgUCS6CNwRjn19qVQAM984pSAG9uKbuAzkd+ah6FaACDzigkkgn5Rzil2leemDikcBevVsirFZpWYEls/pTSPm46gU4jDdcZBzTSoXqOKLdQFVTyfbFISD7UuCc+xwaaFBXJ6g8Uug2hXxtHuKQkd+lCgEjPPegLlj3piFHK5+9TSAT6Y4PvSgEYHXg0hbGD9c0DQFdq5zwaTA7cEjFIcjHpmhR1JPNQK9mG3jr04+tNwcA535wRn0oAO73zSPkY7BeKb0Bu6FY5IHQGmhRnPcUpwc455FBIOccDOabVwGsQW6daRsuQDz70dMfUGnbSOh56U9gGAgY75JNKctz26ChkAxk+9BAGMdzU7oezGnPpz/KgZH170pB3H2pGBPA6nvVCEGAufXpTQSE6e1PbGTjsQDTGwc47GpVhsCcLx1ppI55IzxTuP8AvrmmjA69QeKe4hNxPUYAFIQVfp0604AA+3SkDFhgdf5UxJ3GEEZI7dKBtXPcnrilUrt55zTSAcjt0qAewmOvvz9KCQPxoAJ/E8UjAH/a9arqCEJz05z19qagJbBPGOvpTsk/d/OkZiB9Bk1K0Jv1LaLhBxnkk/jT9oB9jQpHFKSM/qaqw3pqKMr069KcpPOOtIQV9+efagAEc80mr6iUrjlBoUAYz9TTSMtx1p6qfmJGcYx70NJhs0NLE8/nT1JPekCBTj6g04Dg9uOtTbZDiKrA/h1pNwZaVcAc89qQpngdKaRQYA4zQSByfqcUBSM470pUgAiq2BaCgkZLDmnKP4SOc4FIxJbOOBQQevenbqJ6DivIP40OvrTScPnsDgU7b5injOePrQD13EBPP14py44PQYyfagksfoOaAAVwMHuc0noPQBxjHbP608DP4U1Vyfbv7Uobaf1pbC3FDFmz64FDDpz0OaFbYxC88c0ucqTnjGKeg9hAD+XWgqT+VKMBeOpo3AcnsMmlezDcQtjJ9acMD6npQQOh54GaXaWBJ5wOfequLcacbh+GacpA6Dp60oGVz3pRhOvtSeu4aXE4Xp0owScdqQkcD+9kCnAkvgdhRcYEhaTJ69qQrnB9R0pygn8OlHmAqkhc9if501ny38qVyR+lIoBxn60J3F1FAJzTkBGB14wKMglR7kj2oJJwe460PUYoIXoc9qACd3HUjFIAC3PSnLznNFgtcQjOc0mMZPbFKQWz+lLwMHt3ouGoK23BIye9Ck7en0pCR64HenEjPsDUgN5J/lSgHYeO+aCdp570u/cSCO2D70AByVA9Rk0Bh079BQAFwfzpC28jPJI61YCqPwx0oBA/EjFOBHQ9xSAY5pbABIGTjgCkKAkdvWlIynPvikOF49+aYWAEDORj0oABB9uRTmIycc46VGQS2fapTAcwJ69CM0hxu4+lBJK4I6dKGPycdfSqAVjtQ5GcDj60p4OM+9DEMDxz1oUgZI78GlsG4MCR6DOaCScelGSPegcZ9yB9aNgELc4PORn8qQsSpxgelPKAjjpnFIYwMc9aYLcarMF570AHftx65+gpynOR6UoUADBHpilrcBoXk46cilKhuP4f600tlRxjuaikmZ/lj55yTQtQMDxS6FMchSSuPpXg+sxCfVrmZjgKSoH0r27xcwi2KxwANxz3yK8Y1GImSfPRnJz6AmspNtBF6nLNGcueAC2RmrMbbUAPPeotQ4mWKNcxqcn296eiEKpPpiuKpc9Cm9B7PtGfaq7jfUzsFTpyKibJA9ax0OvVA5BUH86RRsAPqc1Vu5WRCAcc8VNHIVQHqAM49aynulc2grCs4yaa6gqd1NDAtgd6VwRxnIPNQ3fUuLstSuEZunA71JaWqhmLcn+VPaQMgUD0zSrMFyozlutR8WxauyUOI1OKiDPJ1+gphJP+8anUAHHpyKVrOzKjoV5AVdQDyetSoCQDjnNSGEMCSM56U+KLPH93mnJ20sUo6kQtg3LGnpGFQ8VYSMupPYcYqaC3BGCMZp3u7ILNaleMA4ULxirUUAdumB0HtUscAVskcVLGgDkkYPOKu/Q1itCSK2Q4+XPbNW4gVfCgkCiBlAAxVqIAkAVEncOXe4hLlgMZ71OkTuoyKfkBs9PT2qVZMLknpTvbQTITEUJ6+oNOOGbnpStMjOAD7mgAFOO/Wqe1hpj0ZT8ufr+FK5HY1XWIox5yc0qyDp0J607tLQuSW6FkYNnBx3+tQoAM56k8VMUAbPUVUnlCKe2OKiF+pEdbcpK0oRcZyaek5DBn6DqPWs9Ji3I7mn+cGfb3xzVTje5o9NGWXuyzYA470scoVuWzVSaURKCoHvVWK4ZjknrUKDWjYJqx0NveIMYHQ5qb7Wpx7VgRXJD8nk9ae1y24AHgmiyt5Ce5ryXRDYzUK3RL89uRVA3YA68moROeWzTa1SQ3JI15LoKoIPJPNQvdEcg96zHnJ6ng9KY8+3qeKqzRCkm7mi94W7/MOlQtOGJ+btisaXUBHL196rT6tzxxmk1ze6hc6WhqTXxjGc9DxVZ9WSNTzyeKx5tTDjBOKybjUAG5Oepqox6ohz0Okn1RJFPz9BxjsazZ9TL5G7qeKwZtXC5Gfeqa3xcgqPlz0oauYOpodA959nf727qeKjfVgFBLZPpWG0jyy5GSQOajkSUsAyEgmqjDRKxi5t9Te/tXcuFBc9sVPDKxUFjg5yfmrBhiBxu4I6jdTlmaMkLkkcVc11sNM6qC8K/xdBUi6k9uSygkng/NXJxXskf3vXrWhFqYfANZq+iZd3Y6mDWDJhmOCeK0re/EvAcbvSuNe4VkyOvUYp9tfyv8o4OcZNS1Z37mim2zuFusLgnB7e1DzRyrjPOM1y4nlCENL1p0WoSLj5sgUcqT0NFqrnSoSHGDwKnK7ue2OaxbbVSMArvHetK3vEdTk4NZ8vVibtsWIYQ+c/Liq1zEodsDg9KsrKpBAOOM1UlkL8dsVmojRm3aMkwweCeRWdcsFfaeh61tSxln5HGKzp4A8h9jmqg7ydi07bkUaeUMj04pChk57VZRULAH8qilYRvtVcDNW1daCTu7lq0AHHbFXEkUqAvpxVRCAgx6c0RsRx61m5W0sUnfUlc5GB1JpSQiYx8x704R/LnpSGMAdcmqSalYm9ynNEM+h9KY4VRn061bnQtzjtVbyiffmr0dh7ozruMvk4zzWYJDDN83yoeM+lb88RVumKyLuMoWbsKuOuhzTdzW0yYxowVuvT2zWrbHepHfGK57TJwJQOg7109pIF5ABXHFd8ZXVzzaivqbWkTFIQhPC8CrbhIfMlXgHk57Vm2gI2HoGJJPpVqWYSFkByoPX1rda6HNvsW3jK2obPOcmtGzkJsVU9/mD+orMWQNGFzVtiVgRVxtUYqla5k37thl2+9kAIDK3X2okvDFIqg8N0qojCSbsCBgfSq+oMYQjjnjmtVZOxF2tGbcd4RGCT1OT71PBdAzBs9K52K8BIO/j0qW2vwN4PBNZyny3N4wlPodNYXai8dmPyk5HtXSw+ILO3cJKxVsAj3BrzKHUisw54LYNLqmqs8xKuSOg9sVySqu90enDA8ysz12y1S1uJgEkznoD8taKOGHy8jJ5rw628RzwOpySB3Fdp4b8cCQpFMSQeSD1FVHExekjlrYKdPVHoAB24x2oU8KQfQ1Da3K3cIkRwVxkYapQTx2xwK61ZrQ81pxFyRyRTiMjPb29qTkjHrzSscdK0WgX6jeD/OlVcsD7cU5QSAaRgR09OaVhAOeMd8EUq5HX0PWhQeo55yaU4K4PHrR5AAUdcckZzTVO7qOoFLux+PFBAOcc9qYNCkBeaap6+w4pSSOB1HSk5XI7EYNACkg8D6GgnoBSrjr3oAAIxj3oegDSwI560ABgSaUoRjNISQ3tQTs7ij5QT1Gf50nP48AUoAG7BycZpCflGOmRSaHbW4oBbqfalU4c9sCkUk5HoMihlAcYNFhgQAeT16UoOQD0JJGKRCG49KRWJAJHIJx7Uk+g0ktwVSzkD64oB+bPvx+FKV+Y4PWgAZyD2p9RCAEsCOuOKRkAzxxjmnMSSAO/FIWBXHekkx3Blx+HT6UobpnjNISBgg/hQzhmJJwM0XvuLoKSS5+lIMdj7UACkIJYDsDS2sA7AH400EZA9SKUA9+OelLkEj86phe4BgvB7HrSBi2AT9BSHhffNJkrn8qVuoPQXBKn86XAJPbPSmjn+tKRjrxQ9WFhAfmHoeaXnPpzQy7QTnAJGM0HHQmh7BtsNGOD0z0pxYfnSMCFxjjNKmA3I6frTuHUAc4+tID19zg0pBXHNJkMuRx2pJ3AFIOPTrTWJLcdjinEHcPehcb/wBKFvcTEyG49vzpAAR+NPIyoI9sikIx9cDPpxTZVtBnXilKkNx6gU4DA65A4/WmnJyfTpSvoIaSXX0xTshQABgdgO1AwM89waU5P4HBp2uA0jLkH1wKQpub1HUZpwAGP50A4X3PFC0DqNGentS9Qe2KXLAHAGecUwqAxA7EEZ96ZVmtRxAGD155FJgZxSnIc8e4oYHaSPxpLQTFJB/H+lMGDznOelIAeh7HikACHP8Ae5FJq+gdbjmAPU4XPJ7Cmq+WI7cU7JB9eBikJHr9KoNRM4Bzx3OO9KCOg7c00nJz7UqEBs+vFAhAwNBOB196VWDexzjnvSDHHfJxRawByfrikPPb/wCvSgZJx+FIyhR70m7DfcbjDe4GBSAlc57dfwp2TnIpu4D8akQm4DnrzSMQHHfnj3pxxj3NNAHHrk1Y2OVjyOx5x601QAAevX8qUgA59qTAP4c0BsNYE8EcHNGcY4pykjIPamk4b0IPFTu9R620EY5UY70hBb2yRilUjg9ugoJy2c9KdxLQCQVx14waaMYPr1pzYOCvIGKQg9PWmuwPUTcuz2IAFIRnOBjPWgqN2PxH/wBamkk8g8dqTV9BARjnPNIqBuDxk05ztPynjFNYbccd8D2oT0AYBjI5yTx7Uu0jJB5yMUMcEenU0Fg20g8HkUbgMKg5x1JpXUKOx4zQ4I6cHPPvRtG4nqTycUO7AaCPqabsAGBwOop5I24pCPmz60ahsJgjpzntTOSM+uQfwoYE5zzSg4x3xQhWLkYAYmnYzkYyM80iYGAe1KxI4Axnk01qS9EOBxgHpjmkBJ7884pV+6MjsaVRhvyqGgvpoCkDP04pxc7fpzSEAdfrShQMg84NF76BFCkHGTxxzSkjb/nmk3B1PtSggcHrQr7MpCMAOTwAM0q5VffrQCCw9+KdjJJ9Tk0LVjBMGhQRyenSkBDN1zTiwxx36VXUW4pctyeppCwHFNJB5J9/pTiAGPuBQxJi7c8fiac2R09MimEFfp2oUgNnNO/UNWmPCnaPTvSFc9vpSqcIPTJpSQCF/iqXqhrQRMjGeCRyKUDNIVAY08AjFOwbOw1RjHGO5x2pxBdvp+tIGJU9+adggZpib0EUBe+eeKUEA/UflihSBxjNDArn1HWgoGbKj8aUFsYJHJBGOwpFOWz2xSgA4IpO1gAZAOPoaUgMCOvrSgjBHUNgGkJC4yeaOougrZPU5I5ojB+8eOcUgIVs04jJFHUEmAGGz7UuAMn26U0kADHfOaVR1NMewYAVe/bPvQeenfgUMAeh4B4pAxOCvJBzipWwtR6EMowMDPI9aFbPtnrSDDfKOh4NOBwu72odw2EOAfr0pQ+VPqDjFNVQwBPY8Uqrt7cA0bh1AHAIP0FCjCjjkGlKhl/Q0KS5/X61S2Hp1AAcjqKcrc8mmkBWOOmeM0EgdevAzU62FfoIDkdPf8qcxxznntSADk44pWAOPXtQt2CYisRnIwAcUrKDz1K9KUADjpxTSxH5iqGKwDH0+WlOdg9RSsPmJPJPekAz+NCFfW4KCOfagkYx9SfwoUhu/UUhGV55zSsV0FKlvzGaRSV69QSaCG3YHAI5oDE9T2xUiFBJyQfYU0kj3OaeWH600HOfemtQAHI/GlUgt7igLt3fUH60pBx6d6q4ttRRgbu2cY9qRgM/TpQMnBz1/WgkggeowPSgadwUk8DuaUE7ueQOlJwH64A5NGS2cDAxgVHUBqsBn3pxyq49MHNAXcw/Sjrx1zyPfFDDoMkj8zjqD1FIUAwT26/SpGYD6d6rzszjYvUkA/ShKyA4jxtOZbgYPAGD7mvMNWhZtyDuxJzXp3itNtwUPoDXn2qKBNJgcZrF3k7FrucdeQlWz781CXXgDgVa1lgk4jXoo59zWehLE5GNv61y1Iq9jvoaptk7soiyeeKgB39PXIpzjdHjseSKjd9ig46c1g7qR0WViG4QE5PrRtIiAxz0qvbXBuGcnnDEYq1ECzfTms2k9TWLukRkkOOeRxQzFxkdKjvUZhlSV+lESlY1BYj+tYuLW5sldDQ5UkDqDUhkA6dego2jYfXrULyKvX0zRD13HFjzcBX2n7wqaNy7Zzx0rHSOWaYtg4zkVq20EvAxx1NaWXbUuTs9C95gG0Zz2zUsbhs49KWGzBGW5Gal8liPkAGOKza5pWNI7pMWAjBz+NWYsdR26VHFYSOMk9atRWTrwW74yKLOKNNL2HxFNgJPfj3NJIFZshsYNTJZKflz7mrMenoy/NznrS30uSnbQowzKh5571cjvEXOBkgUrWkaHkALkCnBEXOAOpxSlF2NCI3rSMBggd6tpciZCNuMdKafLCgkDPWnLcI3AGDV2bukyXoMEijHr2qaOYN07UyV0Zh7HmmLIquR270NtvQq17JlgSlgPQ0uAfwquZwcgHtUTXRXgdKtO0dQLMk4jUg8nPFZlzchj196c94ZDzwO9VJpApPucA+tKLvuJWTRNFMCnPGRmllmAIKntWe0oK9cZ4qFp8d+M8U1J2sxXurGo8gKcmqjz7W49cCqr3pdevTiozdKV9ewqFd2ZOiZdN2Ebk84pRfBGBPIFYk1yV6DOevtTGvCHznoBTfYUnbU231AF+vqKjn1AgZB4JrCmvlTJJqnNqpwRnJzgU4vVMTl7rOgbVWCYLYHU+9UbnViW4bpmsGfUz/e6dfeqM+qqqkBu3Fab6EKoraG5NqhXLFuvSs6fVyed/auYvfEChigbnvVNNW+0E7e3eqSt03OaVVHTy6uZOVJJB4qu9zLcN8vB6n2rnP7XEJOWwDUc3iERYAbtVNNrQw9o9DduLlY8K8nzZ7d6UasiYEYyB1NcqNRNzyXwalgv0hUqJd75xTUbRuQptrQ6RPEGOTzzhcVZXVXnwc4UD+91rk2nErD5jgelTrK55TnHr2o22KTcNzrFvIg2QccYzTTqa2+4hySeprmo5pCuWfj0qyjNIwUtkHrVSV07EJ+8a4v/PbdvJGOKktbkN0Yn09qywUi4ByR196kgu1UgAY3dqz5JJXZ1J2ludRaXGRgtVmK4CnIIxXPwXBVQV9anjumLdetTGyV2a3WzN83MkkZII49ahhuJRIcHg8VnrfmNcvggcYqaPUUYA7c89qhvn0NIybVkb1tMd6k5xWvFOFQfPn1zXKJfHaMdqvwXbHGT1GaLKUbAtDq7a5UsAWHPFTFlkyR6ZFctHcgkZJIx/e61dg1IpKVIwu3ArBaOxpa5pzTkZ7AdqrEBsnoagNwZ2A/HJpDcZfAxSaaVzNtrQeQA+f1pkwGOOvalaQn69xUcqlmX8DTgtLlRd1YsxMUAB545qe3UjJOMVUiIByecdatrKqpkjIA6UJW1ZbRM7ZwOtJGyrye3SsyfUTk4OORUtvcmfIzwauK51cfLZFosXxgfePNDAA8cdqYr7OnrTHcHiiNorUaehFcYP1HA96zLtc8EdK0HUNlsk4OKpXCkH1zxVQ2ujKa01KlgcTEHI7Cussssqwt0fAU+lctAwR/m45zXW6bi7ijKdR1A9BXdFWZ5tTa7NCKcSRmBSBImSW9as2JPyORweDmoDYi2mEsf3iuGHtV62nDeXHgdc12R2OBxb2JrpG+0YRflJ59qngdSrRH7xA/CpwCVIC4OODVa1QG645cdR7VS2Ib6Ix9Yjm02bdHlycYFT28xvdOUyJ5bdx6Gtm6hW4uWVxlOgJ7YqjdxrKoigADquPr707q4t0YN1avDMOMqwJ9qbHclGw3QcZpi3Th2WTqjEY7GqstyrOccHuK5a0rHtYanbRkpuyJs578VJNdoE68msa7uxF71zuq+IijlYmLAcGuSUdea568ZWO2+3oFwG6UR6obeQMpwcjFecxeJJVU9TUq+JpJnXPT1rnlzK9hy9+6R774P8aGF1jdsKTg/SvVbW4juoVljYOjdD/jXyTpevOGVw2CDxXtvwz8Y/ao1gmbG7gg9jXVQrWlyyPDxmFt+8ienHK9PWlOOM9cYNNVvMXjnjIx3pWJ/HOa9Vdjw+ouSOO9LgH+VMLEY7kUoIfhh17Gn1HuPyD0Hzdv60jEjAGAOwoTOSeg4xQAGfjqTgUkuwhFp3XvimqB3/umlwcHsaoBQAGOD16GkLFm5P1oIK5BPYY9qARnGOgzUtkp9BAcZH5UYDfUcU4DLLxn196AuV6/KSDVFDS2TjvSkEJx60pAHPekOcep9aNgAA7cDjsKMDgGlDYXp160EEsDngdfelqGiE5P1zgUAkoCe4yKOBgHqckUuCVwfrTAQgDkfjQclSfbpShR1HXvSBc/7WelK2omAPy5H0pMj/ClXAwfQYNCqG59aT0GIGJyfTg0FcHrSMoH4E0KCwPPXmi1kApQjkHHNDLtxjvmggBcn0pysCuOvIBodwsMbC49ByaceAPWkZs5AGM0FmPOBjv7fSkCaAFhtwcHg0HC/QcUhcHOOlDNj5schRirHp1AqD+goIxj2AoXJz7daUE7sH04qb6oQEYwR070Dr65oU44Ix60MB6DGKoOgABeeuKQnOSeg5NKASfY9aFIBPqTk0uottABO3HfkUigHvjNOUAYbHJ4FDYH8qm+hWwzcSp9jxQ2BjngjmgYH48UMob2I5NV1F0E5HzEUpx260oBZeB7fWkwTgZI9RRYAD4PXtihiMeozikKksOMZoGD/Sla6HboAGMA/n6mkye446CkJPSl3FU54Oae2ogKE8/nQwLscnjqaCSOD3P5UEk9Dj1xTBCkZ4J68EntTQNv9KVmA69QKCu5e/qKB20uI2Rn6UhBzk9fSnNkEd+aQjDkk5oBiE8Z+lKWwOOppoB6/jQANwAOMniluK9hSQfr1ppGWx2pQBk4OcDP1zQozkE8gU0AnQcDpQpBA45wQfel5YHIwxHP1oU5GR0IzS6AMCkdvpS5AwMfSn7iMcZ601uOh6ZP0oY7aDeuc9jx70E/Ie+efxoHPzdeDx60bSe+SQM0dQ9BpAyeeAAPrSs24A5z/SkxjH0oHH070mrsQoGAfXPFRqAee2ac7EY9OtIUYdRg46U0g3DAOO2KGIKgAdBz7mlUgKTTSDSbsOwmCc+1ISSeBnGenenEBeM9RmmlSPYdaoQhwVzSEk8etOydxPHr7UZ2447HFTbYr0AsW60wKefbj60KGA65OP1pcgrn8qpkjRhV7nI5oxlqdwfb0ppJXGevt3pIBCCCW7A9KTcAOevenMQD9RzTSBng1NrAAyaaxK8ds5pA2FPpmjcHGQOBzVWC4jMDhfXgUFccdgOPahfl5PUmmspPGe9Jah0uKctnPpTQwZVz2yaUAhevtSHlc9s0XuHmNCnb6nFK6446gc0pxgcUjc/hxS20DcTJPPQHkio2UjgdM44qUAZGfqfemZO4fSjqBcUEe+aeqgc55zTYnK98ZFKMlf51SYmOOXYe3X6Up9AaFJHb3pQQD+GKTfQz5VugAJOBxmlI+UjpQrj+lITk+1NFWsO5HPbp9aNxP4UcDB7dPzp2AOD17mk1ew9lcRQVHvQhpVJbpyaWNCDz0pblLUOQRx+VISC38qUgdD9BTVIBPPQ1S0QWH4K5/ClVd9ISTz2FL5hCnjrTdrXFYMANz6UFcijeC2BznH4Uu8nt9KTGNCluM8AVInGOOcE5po5anqM0xWuJnDZxzTsHdjPbIpPoO+DSLkrS3QN2HjGCfSgklc54pF5XB4NLgYwQAD0FMLgWC49zxSA5z6d6cgDJycZ5/GmqCBj1FLoFuw8kK2TyBQQA5HoM01gTkYyOKBk9RxSWoMXA/ECkIJHXtTsgr6cYpScr6VRIgGEyTQCTmkJIYHPA5/Gl3AAeucCjqPfQcAAoFNB/Klwc8U4gHBJwKXUd7jckgk0oPU+pzS7S3Uc9T7UHApbaIYi8jkcjmlDFsZ+XuKQgrz26GggtnHTGKroA8kc+oOQKC+RgD3pq5UnuM8U4FT9cYHtSaAapP504EFeO2etID+lBcL34xk072FbXUcRlffHNIMFT6UhyX5GMAY/GgvnjqM8UldD06DshcgdKQsQCTwaFBOfqaUDPXt1oWwk7q4KCOf4sYoCgKe+aFGMkHGeKQuVyO56Ux+YuSRSkAAeucikJGzHSlAOOaTDcQLtHSlJJagsSrDse9IRt47+tCYeQofPPbNJkEntzSKBtpzAhjjsATQgI84we3QU/HHXac00EHOM4IFBYnjGR0oYXJGI3AAdetIzEkjOOKEIBGRxTRlTyckjJpWsgHkluTxuGaAPyzSDj/GlJBbA6dKe+gCFQzY7fzpWIHI7mkJ2Db3I4pFJCe54NLpcAkYrnHIAyBQAVQHuc0EDPPrmgHseozS30BJDWKqhYnHGcetRRIXJZj94/pTpQXIX+EctSmTywT1PanuPY4jxqSb9jgYCjgdq881A4WWU8BeRXo/iqAC3mnb7zEMT6Yrz7WIx9n45BJ/Ss5SsEexwdzmS7kLAknHFVHYxkgdSa0Lw+Q80mPmztX8azpR86g8Hqa46kdTsou2hMrhRg0ycFhj1FCgb/AF5FJOSWArJ66natypawCLd/tEkVejjCx+npUJO0KKmYkr147Vk1zaFXbauQyEDg1UmYs3Xp6VNMwL9eR0qm8g4x3zXO+putESqxI+tLDGjsSRyP1qJZQAcCpbRjI5xwBxVJLRjir6FqKAHoOc5NWwDFEMDJOAKSNQidOTU0alnGelS3ubWvqSxqVAz0PJq5E67doHB5qF1BAP4UrMFAoWiHe5fgfLAfw96keXDY9OKowXIwPQCpRIGI9Ke7sXpuSiYhiT68VOJSq9eoqqSo57Y59qDMFQ57UtE2x83UJZWZ+TxnNC3IRiCeM8VVnuA2OfwqNnIG7P4VWw9N2X2myvWk+0gdD2zWcswY9Ka9xtcClqtB6LQ0TcFlyeO1QPdMDgHFVHuS3A+hpnnAtyetEXcpSWly2b4oQCenFNe8c4+bAqs7Arn1FMUq+RnGOgprXch6k5ucvn8DUM93nvz2qsZtuR3FVmuQTz2qLpMWpM85Uge+QahluScAEgd6ZPOSvAziqbzkLzVJXaFzJNFwTFsHPTrSvMCuQaoPcBQSOuOaryXjKhIPOcVS0V0S3Zl6W5C8E8mq010BnnpVGW7xzms+4vQxYhunX2q0lOxnOdty1dXoHJbvmqBvguWPrms25vC+cnCr+tZs1+zOF5AHpVcr2MHPoy9fayVRsdzgVzl/rUrZVTjOaLu5eUnaMDOKoC3Ehy3Qc5rphBJcxzzbaRHFLIc7m3/N3qw166QlA2B6iiO2YhiBgdeaaLYyvyuFAH40Wbu2ZxjpqVZJ5Zu55FNCEtgZ3Ec1fW3GcDsalWDO4gdRyaV1GSQKNo7mWqSqxyTjHatC2R2xu49KmS1VFyO4xU0aeXtHUnp71UmnoioJwepLbqY8HGcCpQ7lvQEg02N9vIOcdanSRCOenas4tJWNOS63JIyNoY4FTRzbXBFQKucdx2qVYwGBxikpK9mVy7Fvb5zZ7HGamijCtwOKggcN06AZq1FIFDcc1T2TLasy3HmNOPTihJCMHpmoBNljnp2p3mBV4PuKyeuhopNrUkdt2T3AyKkhmEaZBxzjFU5C78jgDpTSSqkZoje3MkJS19DYt785+Xkd6urqDKgAOcjj2rm4LgREBenX6VbW9AzgZHap5b6jU+lzciu853ORg8VftrlCgJfOOOa5mKV5RxkA8mr1vO5HbtiolFWT7Gik0rI6iC7DZIbB6CnKR5uTyWOCRWNDcEfdAIFalupbBPp2qGuXclNuRcWQMSc0qyl8+ueKiWPbn609AWIwMUktLGmpLu2cEfMTxUzyM8YA696jaPeoPccGiNyDj8KmS96xafulJoC0uMdzir9jbeSBuPGKgd1E6hckk1eJyAfQdBQm2ErocxJ5I4HSmMc/nTlYtgnpQUDL+lKN9y12QwAlSO1VLnaqZ/GtAoAoHfGBUE0I2HPJrSGmgmrmNcqGwV6jrWh4d1V7e52ZwxOBjvmq0sZYNxiqdqRFdAle4/DFdEZHBVV+h6iELWwcfjVaEC0uRnqTuUn36ioNOv8AzLIAnGAM++O9bMlqJ7aOQYOBkfWu+L0seXJNaG3YwC5ELD+MAgevtWRdRvp+tksp2MAV/rV3T5T8oz93kexra16zW709L0AeaqkN/jWqs3oZK8d+pha5E8Ngs0RGWU1x8WuG3nUFyJCdpPqK7S0BvNMMcow205Hv615f4ksJrHUgCflY5U1E37t+x1YeKnJxZe8QXCwXAkT7rkHjtmsyafzgHU8iotYuXaOPdyQorJfUBCpHftXBOpzSue5BcsUQ6xfSbSidSefaueYMzkk98n3rZuT57FvbmqS24LHAoUdGrlxbZUEIOfc1WdWjfjtzWtHERuB+lQXFuQScdKaSk7G0JcsrkNnqDpMMn0Feg+E9dazmhlDZYEZrzVgEc8d85rf0S+EbJzgDrXIk4ux0VYqcD678Kawmq6ZG+7MgALZbk5rcDE4PTjvXjHwr8TGG8S3dsq4wPTHAr2VSA/Bzjke9evh588VfofF4mn7Ko42HhM7sdhmjBY4/KkyDnuc04Kexx3rqt1OWwKQV6/SlIA4Hc0wfTIwaeMEgjHpSWjsDEJB/Wl3cZ9sGkYjGSdoGc0jqR0HORiqC1xzAE+nt6UEEKCOnekDZxTgAR7H9KSQDVP8AiKX7qADsMCkx1Hp1oBzjBOMUbhfUXYRnjA5xTjkkeuCaQNkYPc5oGQcnvTAMAgjHTimhifcZxQWAzz3pFJCkkYpdQHgZb2pFY7eTnBoDqRkE84B9qYCE69Bkk0NgPOAfUDrSg5cc8YpMhs47DNIxCgY9OKV+oDlBPPqOaOAvvnnHrTDIVfnp1NIpIPsRnmnqD3HqwLDOc4NBYnqckdKCO2MikAK592BFS2kNCgA4DHHHJoJB5xjAppJOeaAvtjA4FUhCnuff86QgHIpQdqjnpQgJLE4B/nS8hdQAA+hpM/MQOmaQ5HT1pyDPX3JovqPQGx2OcAE044IJ79BSAAEn16UFxxTXkPqIQSpz2wRQqg4zyM80BieME5P5UMScgfWlbUQOSPfkU0HJ/HNOCgg+3601cHkf/rqg3FLkZHU9qDlcH1pduSOwNICWyPSoACoDkjjHA96Mg9+gxSA5pCStWPYcCTx3ABNIRnB9iDQWU8D60qgnP8QHWovYQgVhznA70hA6e9KWLfSkIJHv7VSATAGfbBoIyeKVmHJ9T+VAwrEjnnmnYe6EPD5znnFBVV4HQDFBB3D34FKQBg96XkIaVDL796UOV498Uhz+JpSoVQAKL2Q7gGA70U0AHB7dRSqSDz9aGCE4C9M46UJn8e9KSBz+FIMbd3TsKYbMCcLQFJyf73NKMDB70cBRj1xSY0rjMBmye1KWA4J57A0HBBwOCcGggE49BzTJAA+vTmkDBsEfxDJ9qUAHoTnvTUIHOMgHGKAELBcdT1APtQxxgce9Gex9eTQAT17nile4+ghILHHLd6Vzn+VNYdu+OaCSOfUYoYhBgjp04pSx9OnWkLik+bJYHGeKGh30sJuIY5HFKrA/j0pRjA457U0gjGegNG4tgkwBnvwOKaRjI7UuSy89j1oLE/hSsyvMapHAJ6jj8KBle2cfrQVAPt0FJkg/XinckACPpQpA6c8nrSkEcH33UisVyTzxgUx21sIwPQcGkBBxnkjgUchvxpCwyfUYyPY1D10QhSAFI6c/nSFR+YzSYz0P0oAPHtTk9B3G4DcH0oUAZHrzSlTwc4PrSAluw565oXYWgMAcgc80nB+X2o3Etk9qXIL57Hiht3Q3bVDWxt4PbrSE47dOKG574xSde2RVLzEtxTw3tgUjAHpx6U0kn8TimlB16nOTUN6gGMDr35pCR/SlYEcdaY4LKe1Nq4bbF9VDcjrxmnKwVaZGpGR+FOVRuOe/61RL1HBiWxihQc5IwOgpxAXnsKXJ2/qKi9xNLdibA3NAbORilUkjHbqKQEjPGcdKLgKWJX+7jpTm+UcnjHNIAGyDzxTiQQMd6NdikNLMrdPrT1YgjP0HvTSwLFc9eDQWOc9ieKa11FsOzliaRQT9KQgjJ9sU4KVpstC5J7dzQRnPuOPahSMc0Ag/7zGl1sR5gASx9APypQCvX1pFyfYZoDYbHp0qmO49OCR6UocHr0FNBGBk9+aaQR2BI4qb9BbEoyf60qsSuOnINMBAHXntQCTx6DFV6h1uSFgyjAzz2pNpZgaQEjGODjIpQwBOOefyotYaaQoYHOO/I9qAQfqMCgAliR0pQQoNAxCWAznkkGlGQ3pmggHrz2oKndx9RQC0AEcjGTkEUpOfYGkUZXphgSD9KUADNAARhcdd3FKVOfrikUEDJ6jGPelyABz7UriuKQBx39aQ5LHPUdfrQRlufpQ4J560w0FVsryfUGjaTj65NAAGfXHFKzZ7YApND6CEl8jvgfjSgjeB7UhUnpxnmlGN2D0NDAATuPr0FG09fWnMQVz6dKRTjPelbqwuICRgn1OaVQM+5oGCefrQFLKCOpOPypCsBJLUpUbR3JNICVJ4604EHgdcYFVvoMGPpnJbt3pRkrmkBOR+BoyDjB+lFgEAIyfQ8U4EliQOD+lNDHaPfkU5R8uPXpS3uAgGPu8jOKGbcoJ7jP0oVTwM+9KdpPHB96rqLVKyGjJVcjgcgd6UAd+/SnKQP6U0EnoO9LqCVgXkcfdJoKnaR/e6/SgErwDQx3YwfTFMYqoFQ+pIxSEfLgfKaYzk/hSq+VAxgn9KWgDmPTPUmkGDn6U4gFee3f0pCAgwPxouAgzt/U0pJ6kikGWOM44xmlK7uDzuHOe9MBQwGPbNNyfwoYgscdCMGkyAcHrS2ARiQ3HTpTgTycdcUAjB9iKCc9Tx1HtSvsPQTaDnPUjBpCQUzjoCDSsR3pk7EAj1NK1xWtqc54sgP9m9f4smvMNYO0Ae+BXrHiZPN07Z6ZJ/GvK9VAa7ZcZ2gmol7zGjhtXUh8AcA5NYjysZCxPQiuk1SItvH8QOBXKXEhV3UHknFc1TodlOyauXVk3OxBznmlclmz97uahhXZUu4KOelcvU7FpcGUtkDoelSRrhQD2FIMHB7d6HdlTrWd3Zl6LZmfdqckjjPH0qtKQQ3sKvTgBQccnkVRlG1DnvWS913Ohe8LaglMepzWjZIEBJ4ycVXs4lKA9eauJGu3a3HJNSm2rIuOjLiMq8n8KsQkHPPPWs4ybmO0dOKljlww3NhR1rSzHdGkQHT0FNkZI0wTuJPFUZtTVBwfrVKXUw4A65qHvoClroahuBEDg1NHeKyBu9YL3wdRzwetOGoIoCKecE1Ti+hTmlobL3ZCE579Kj+3l85PbGKxm1Hcp5HTGKaLsgkg59aGtQ51a7Nh7pH46MBmmPcgd/eshr0Hcd2DimLdo+ctggcfWj7QOojXluCFJB96qtdFj196om+BixnPrVZrwHcc4x3qrgndXNhbsL8xPOOaBcgnJPbiufN9yOelWUucDJNZO9rsq5tPdEDPaolvPm4NZf2zfwPpUYkO/rx60Wu7IpJ2L814Rn61VFzgk1XmlKv14xUIk28k9M07JPUIysaa3AAIJxkcZqpcOFcHsRVXzyFznPPSiefdGcHkVSf2SZeQ+WULwe3WqU1wD06VHJclsjuOlQTzlFwepqVdqxjdrcbdXBXAPGBz71m3t6NoVeT3qS4l3/AE6VmOBlsnqa0jo0TLuNnnAQDrk8CqMjl2bHGeKszL+9B7Y4ojhLHOO/NdSs1oc27KxgCJjGSTgUq2ITbuH4VoJbgd+/AqV1PU8kcc0m0o8qHy6XKSWxZMFc461E8P8ACoHHFXmkVE9ycGs+eUhjzxnipcnaxcYq2pBIArdOp5pA4AOT3qvcXIyCDjFVHuyxG0HgH8anchWWpptKV5zx1NNMoOMn6GqCu8vBOe4qcQuFz1GOKbTS0C6u7ltbgbOO1SG6Q8njHWqSRFTk9D2qzEiBADyAKmUWthxl3LaXY459OKsC9x8oXOO/pUUCx9eKu28cDryQo6VaV9WN2WwsDZYYXOeTitC3UufwqS2s7VgMNlh/KtBbOJE3KwPf71UnohNqVkU3gB60qlQenA6+9X1ghZRySSKGskHIwQajS1zRK+5nOSQBngdMdqiZQVKjqK0jYh+R29KgGmsTuDYzniqbXKgsk9CmYCp54B5pY5NpPHcA1LJBJF975wKYFEnbB70O6SQJ3V2WIrgrx0Bq3FcANjqOlZ5iIIH51PDHk9eSK5WurLWj5TYs5Cz5LdcVu282xB64xXP2WE2559fatHziQNpOQMH2qtHrcpa6mzHcB+PXirUYCqOax7V2LqeuOv1rRNxz93aAOalLW5cnYsbiOOnpVW4nMTEjtRJckpgetU7iUvj8qmSafMiojop2Mm7PetW1uS6fhxWMgwpHrWhYuFJJ7U3tdGt77miqkqAfc0pIGAO1Rli6Eg+uKI8nr3oTSHFEyuSu7PB60wgM5B4A61IyhUyPlFRNMAjHoSaI/DfqS7srSQM8uARk9KoSWrRT4Iwc/wBavm5CyA9fX3p+oFZkEmeVXJNawe6Zz1bt2LuiXCcx5Py8+xFdlok+5DC5+QnP09DXl+nXbRXOA2FP8q7fTbssIyp9jXZBp2ueZWTWh2NomyXacfMMfXNbdrICFt3IAI2jfXL3dy6WqyL99NrD6VrCZL3T4nU4kXhvrXYkk7s4Nb6FLUC2mXkyhf3Zyo9q5HXyksLiWMdcqe4xXX6uwngBY7XAA+oridclAwp4LcCsJNfed1BuPqcdqb7hwfaucu5QZMA5weK29QjeGVs8jnmuWluC9w4BH3sVycqR7N7xsaVuvmg56Dmr9tZiXnHHWqVjGcKvXFdFYxjAzzmiTSiy4q9mjPl0sHJA56Vmz2xRiuM8V1xgwD9OKzL20AYuByQM+9ZKWtjW11c5K5gIU4/Co7OR4ZF/WtO+jxnjHODWa0ZjfOcZ60SVkdtLsz0HwhqD295BIDjawH619OaJfLf2EMoOcqMn14r5L0K6Coq554r6H+E2rG+0Zo3OXjAGPSt8M25ep8/mlK1ppHfBgcccE/lSbgdw/D60jMF4+hx/KlUBs+w5r03qz557C78L0oViSxPygdKUKBj65/ChcbeaL7ieiAZHOM5pQ2zj0pgOckdqUnABPbNOw1cAAQex6gUoO0e2eaA2frij71DAFILYI5wM0AFT/I0EEfiMGkJO7Ppzii4CtgZGaQsTjv60jDHbJzxTlGPfFK1gAKDyTwDn8aUkEgZ4HH501GKgZ9cikVtrDPHOR71QC7QOM5oHbPrmg5GDnjJyo70Dhc554FJAC5BH60q/NkfhSYCkY96Af1pLcSY1QH2tnOBx70uR19f6UAkcdcmmkYbGeap6g2KZCzN149e9Sbg39aYI+pOeOlKMjrSauMBhfz5p27d27U1sEEnjilJK/L3HFMBAmcinYA2n14FNJzjjB7+lKRtwffIpbMegpON3f0pEJGcj8aQkDPpnJpSu9iD0HNJtdQTHE4XP4U3aDn3pADyO2cmjoTz25o8hChiGx6ilXAPHy00AMwz9PzpRhGPbABPpSBNJAuSvpxQSOMDHGMCmhirdMjFOAKnDdcVSugEJHGOtIDhh7MTTlBPNCgLg4ycUNgJgc8delMUhv9oE9RUhJP6kCkGCxOPSjoAxQTgep4pR8pwPpTio4I565puA3Pam9Q0AA/0pQAv40owBnrmlZf8A61AEY4UnqcUu4L17mhlwv1IH40u0Hr+FLZBZibgOc80hJ49+tAATPHelAznsM8UMdhjZ655xkU5fmODzjn60pUggUgOenXmnugtrYQ5GM8deKD8ucHrQFJwevBGDSAErz6YNFhCkg49R1+tCgBvUA0cMOKDypHT0oQN9wbJzgdBn60BSKTBPI4pFJVcmpfkFxc4x+dDkhvwppOFGB/k0oyc5PPSnsxPQaHB4H50mT6d8mnAheB3ppYflxQxrYNoH1zzQGA6+hBpRzjHpTXAZgPY0wDAKDJ6GkJ3Z3cYwfzpFG7jvkAe9BOWIHbmkwsI2QfboaVSAv6fWnZHTPbNN3Z/Ohg9GN59KQj5cenWnggk4+72oC5Y+9Gw90N5VCB3oLZx6gcmhcgjPpzSLgZHrTDZADlSegFNcFfm7np704MqqRjdk0hbL9O2MUuoulhCSVx7cU0nDD6UpPHqetI7hV454o1H5iOMfiKUk8ZHPQU0sBz19aUAtijaIriNgdKQ5JJ6ZFOfPr3JphbHGAaLIBoODkjIxjFBBHGe2KcSAnTikAxjnr1zSTHuxC2OKRgR9COPelBC/Q0YA47UNpCGcdMcZpCp3D0HQU4DdkjsTSA557niheYbgCTyR1pm3P0xxTiSce2TSBgQfrTdrAMBPGO3ShiS2O3U04Dd04PX6UxiAx596npdh0L6sDhh6mnAk89GzUaNg8cYGKkB+UetNakSYAkKfpmnE4Y5+lB45I9hS5DNjvQ3YW4Lg44+709qdkMfoaYSexpwGDxyQKlq7uio6CEEMTjjBGKVmCj0xzn0oZifw4oOAvH4VS0En2DywOQcc0pJOMDpyBSBiFJPHPH404YGM/WnsXYACSBnrQWAyAc5oYAH1yKaExyO3NG4DiQqevODS5yOByDSKABk4IJoGf6U7X1FbSwuQqj0xSswI9CSD+FMIAbr0OKcVx9SaBWtoKCADxnij5s568AUKSfc4BpwY9hg4xUvzHYarYU988n8KeAeSR060Kdv4DmlbIYADA6U9tBeYrYXvgmgED+dAIPGaQEscd6Y9BwJHXrn9KBhv8+tDDHH4UFyMDtzUruDvcU4B9+lOEgDU3cSKUgEcdaNwQpyf50HGBxj60DIAPekBDcHvVDFJAxxz0pCSzA4xinAlWA7HikGUJxyelK4rajlOMfr70hBYjngcilIGeT7ikDgdPxo3Q9OopUjmkRuPrTgwYY9zTTg8AdcGi9lqLS4Ek8fnTiCQPWhcDj1pGJVcAe30pW6g3oKGA4HPFKMFetNDBee3HHrQBhf0p7j0Yox0z707Ofbim5CdT7c0EFskdyfwoaDQVsYOeMjihcjPHFIuSBn04pzAbsZyDQ0AgIIPGOxpQ/PvxSMAMDGQeaN+76npQg6gpCjHtSrITn8AKQqSw96CoHQcYpLsLYcBkevvQCCc5pACFx+lBIGTjJoT0GIw2rn2Jx60u4Eg/gaUkgjnnHNM2kZxwMZFUA4kdunSgDdwKVSqAd+KaSRkjpSWgCkALk0gII9CRxSs25fy/Oo8MCeeM/nSb1AkYBgOckdaQAFifU0gQ8Z4IpSmFP1ou2wFzlv50FiDgjaQMmkGT/s8cfWnAk/l0p9QGgFRzyaCAQT2HWl4JAI96AAc9gP50X0AbtzjvnrSEFcD8KUOFJ9+tOBy2fxpX1AaUO78OaQkMeecdBQSGyB90/rSj5Vx3ovqBma5HnT5BjkDn8K8lv12zSMTnOcV69qwJtDEpy7sR+FeT+IoGt7nC/dDHP0qGrsa0OQ1JCrvjg4P61x80GZ8n+9mu2vmDu56YGc+lclqEZjmb8/rWE0tUbQk2yJJC3SkmBXApkQIQE8Enmp2AcD1rkdkj0Y7aAmRtHQE8VIxAGM0wEheRSsN6ew5FR1uhxtFkLryc981TaLzDz9KuOflOee/0pgTIyawkveNo2iOtf3cJH4U+eVQoGcmoJZlhTJOFArFvNTIOF9evrQkW5q5qz3piXAPJqnPqRTjP1rEl1MydWzgmqxvwxPPWtkrK5g6tnY2JdRZuQ3Hf3qE3LttO7ANZQui/cAUG8IGFbJ9BTVOw/aaGw1zjADYP8WaY1w69Du47VzcmrFHb5uaG1khc7scVbjzIhVDcN+VJ79M0SamxICvjPBx3rmW1oBuSDk80xNXjViRg55qXT6lKr0Z0z6gegOc8Gkj1Tb35rlW1cbyC3WkXUwf4sDGTQ4a6AqnY65tTUL149qV9RReAcZ7VyZ1FAMhuOlMGo5xz7mlZ2v1K59dDqpL1TKf84qWO+3uozxXLpeF+Tz3z6VagvjlRnGBUSVjRT6nVLNnGDwOaPPB7nnpWTBeE4FWvOUqOdvNZXs7WNo1SzJOWb36UglBGM/WoPOHBznPSkRwrZI6Uvi962xalfcsoFY9cDoKeyKF/CoI5C3Sns25gCccc1d/tA00VrmBH56Y5GKz59wBB61qSQl0JVvpWbNC65BBwB1pap3Zik20ii6blIzwM5qrJHkZIq8wC5Hf0qBjlsYq4r3rmc46WKITPWpY0K+2amdAoOByO9MdwrD2FaqVlYUYomVQMkelRSzKR15qE3IGQOap3NyEU4PJ6UktdWDVtmSSzg7qyrm7LAgdv0pJbohTk9s1nz3CkEhsZPIpqJM5KOgjvu/Gq8lwQQF6jio2lLufmwvTFQyOdm4jjtXSop7HK5XVi3/anlHIG9uhxUo1aV8ADC9azIoQcfmK0Io1KjHfipcVcUW5MlS7mkYnJx0IqxapPPwSU5wKWGLGBnnNa9nAEwX4xVRWrujrcdFYrx2chAG49Kv2dhK7Y5OePvVMlzDE+Cw4GCasRa1BF0PTIzSkkStNxsem3EedsjJg5IqwEvYVJMhdR0+XpSQ+JY1kABHXNW4/EMEvUBs9aGoPRBGWtik2p3cb5Pzr/KpI/EcoO1o+nJIapLjULW5+Uome+KrCG1blDj1zUOmm/dLc9bIvweJowcZwR1FXotail43gkVzk9kpxt+nFUJYHi5RiMHpWDg07Niiup3S3cb5BIJ71BJbLLKSrY9MVwy6xc2zgMcj1rWsPE6tgMSCe9W24rVFp9Do0hMTc5cnv6VYVlYccHNZ9rqaS/MT1qUOqOGB5rLSehd3zGhFOsP0HWrkF2JMDtnms6Hy2AJ5Pf2qWJgrjHTNJq0mOL6s3befc2AO9XTcquB1JrDE+0KE+93qzb75GBPUHNZpWdi7cyVzQmclfl4zSogdQOtMiUvwTwOvvTLiRomQDvwKu6UdTeMVzFpI8Z+tXILQMMk8UWlviIM+Of61ei2nGRwBxWV0hq6vcjUhVxTFOxzz2NW3jRQMDknAqGSAh89McGpS90pb3EMhEQz1quWLMQOgqztDrn7o6D3pgjC5q1ZFtPdFVoST74yaa8oWIqOxqeeTOQDz3rPkBDFWOMnrWv2rnNNW1KkJD3XHUHj2rrdEndMKxx2FchG/l3g/KuvhYPbJKgCbQA3viuunLueZNdXud1aIt3CsbNtJBIPrTvD8gV5YWbD7iCPX0rM8P3Yl8hs9CM1aQGy8Sj/nlKN2R2autSTTZ5+tzQ1RS+/H3RwPauD1qYSblZQWU5Vu9dnq939lwrciRufb3rideVIL3Gf3cmSprOR2Ub3uctqNyGjmOMkAiuHhjZrkkDjcc13Wt2oVNyHrww9KwbfThHzjk1ytO560JJE+nqePpW5ZSICOelZAUQgAVPBIdwweCayk7qx0R11OheZe34VVmUSA+vemQuCmTgntT2YMBjnrWaWhva1rGRd2wbORwAawLsBWPbBx9a664iBQnnpgiuZ1OPbKfTtVyfum1P4ixorkdOma9u+DF6Y9Re3JyJFLYrxTRFymfwr1H4bXP2HxDbsT8pIH15FKm3FqyObHw56Uj6AjIYge3FOKkgkeuT71HG+7Bz15/OpSMN7EV7Wmh8UxNw9c9qcQRgYwe9IFwM04MG7ZxzVdRXtuAIHGOMYNIDuAx170owFxnIHFNVPLb2HGKN2A4AA49RQeBycnqT60jHGD6DJowePXvS3ABz19evpTSCWGDgcj605gDz3IpVIXt+PvVWuDXQaDtYdz70FSFyOgPNDDHIHPakJJyCc54oAcCDikAGT6mlKnj0prKT0PXg0tQ2FUkjH4ZpGJDeo7UYOc+9OUBAEAzgY/KjyAQcqM+nFBBUjntzTjnn6UgALknsBTDYRQcfjiggjJ7jmlIBHTocimnKjJ78GpTvYBxyV+o4oAA4Hb9KaRjb/DmnAj8utUFwJ2jpznikUk5z1J4HoKUgE8n6UEhOlQNi4HJJ5ppYHIPGOtGAQxP8OMj60LgL+QppksGG3np657UMxHTk9WNLgFs9MDFBXFLZjvYAAM/WgEDjuaAQGOeRikODmjYOgYIXI/GnMQMHHJHNNBAyD3FA/hx35FCW4ADjpSgAkD0o6cegFKD1Ge+KroPYQnHHegkA49KaxO7jrSgblH05oQhQQV2+/NBYLn6U0Epjtg0Hr7H71K3Qa0BSeaAp4PTJx9KCRjpg45G6gHc3vTWghyqVHPPYmkYE45oxnPOMDIHrQcjr6cU73GgBH5UmC3U54wPakHHPY5FHmdcCgN9w3E8H0/Klwe9Icnk0rMS3f1oEOJGCRk4/WmkKxPOOcgU3eS2KcWwpP50m7FLUQjZ09T1pApJPpSls/jzSBgPqeKNbC8gAI9jjNNdiFz3NOAB6nvTSSzGmLccMAZ98io2fegNPC/I478H6VGqA89PWk9hbChT69O1AUD5j70oBCmlBB+mKNR6DTh2680m0djRtCqOc85FKRhc+vGKfUL2QinOD+GKTaSTmgtjBz7GlLAq2eMDml1DToNIJIIoKleT34pGBXAz7/gaAS3vjimCfUPw5pDgvtP4U9hke+KHVSwwfQ596LgRlQOnGBQcs2Qfp9KUsSGHQ0uQfyqVdjXmMBzxjvSFcZ+lBPQ4xkc0EE9O9F9RNLoNJB9+eaVgQFYfjSnj2zimspLU76gthMhsAdaTaG68HpShQMGhiD14+vehj6XGkEvj/ZoDHb16mlU4znuM0iKRyR8pHH1pPRCt2ECjaSOmePamsu3r19qcCQuR+HvTSQB+lUFxDn8MUrMdvTNBGVweOM/WgkdM9gKAQ1mJ4xj0pBkcUKApzyQBg0owB1pMLXGgEZHtmkIA59DmnMCOnXIyD6Uxiew9etTuxdAIyvXnBpu3Bx2pQSMex5NJt/Prj601cYhwPbsaQt8oyOcc0oUbskdKC2ADSt0AvKitx60oBB9sDFMDAvkDtzUhz174prUmS1uAJP1OcU5cDnvnP4U0AD69aUgFc9+1JtPcGxFOASRjnBp/T8sUNgZ9T1oOFbP3Qeg9KL62FtqBJH1FBwFz75pTkDGM4HFDDDHnIzxRdD80BYZORjJyKaxYrkc9vrSh1b7pz3zT1IB9qd0PpYaQR7mnKByM0M4CYHFNUENjt0FPcYoTC4A+tP27u9IPvc8Y60qKce4NMS3sGwD8etKFOMHt0o6jHrz+VKeFJ9aB7AoOaCoOSDngD6UFTwemDTgR6cUtGK4wY/Eilc7sLjpQQByewPPpTgO34VIWEGSRjpjFCr3/ABpBxgD15pcg/gapifujlA6jOOv0oK9+vegnaucc/wA6QEqpGc5qR+Q4R457UuflPsaajlhnPWlIJ59uadrKwX0uKflx9ABSsAG96RQGAyPz7UBto69c0bD3FKkfXNOOWYHPJ4FNLY/lQuMpn8afULgQSRn15IoU5GRS53sMjB70uQeBT16AIpPrgkZNKhAAz1xRkFs5oKk4JGRjP0oACcgD3JpATznvTydvWmnAyc9OR9aAeu4BQxH1xT1w30IBFMBNNYnp0GRz6UmLYkPXnpSFgMjqe1AwQT1HWkUYPPA7UxjgSOPTpRg/40h+VsdfU0oBH5UAtBdgODn3pHUFh6jJFISRxn3oQk5z25+uaBWHEgKMcccUgYgnPakVAcADpSnGeenX60FW0AZ5/KlXI49MCkDEDOfSlJBJPqBU+QgyRgnoeKTdjI7EYNDvjtjmmsAee+MU1fYTHEZ57DikyEoVgQ3HAGRQq4IOe2aHoNbhg+v0o3bMjGSacSC3WkZd3OM+lFwFU4+br3pdwGc85P5UmdvSgENx0Jqeug79ALBj09BSFQD680AANx3pMmrEtUKcjn2pshLd8EcmlYEjBPXrSFsE0t0PoI4I+Y8etGSD9elBOR05OMU4jGPTJJ96GHoIxwv14z6U0gFs564FOJA475xVe4JXaicZO0n+7SauIicefMzZyqgqPfPWuB8Y2eGdgPWvRFiEY2+mRXM+JtOFzFJ9KHsPqeOTR/vmz3GfrWBqNurneeMjNdZq1uIbzGMDoaxtSjUAkjgc1z2urmkXZ3RyZbM23svNWguQv61WmUrPn1PNWkGVziuOa12O+k9CREwvrgYpsj4Tg+1K6sqfL2qAqzfnzWWuhvo9xyD5cnjjkVTubktlEHA6mpbiUovPTFZM10OSvBY/lUpNv0FKeyQ25ZwfmOTjj2rEvhsb+dakswRDjk96ybpZZSSVHoTWit2FuZEru3AyFB7U0llAGSeOpqWYhCcnGOTVC4vwWKo2MnqapJJWRhbXUfNciNeWwQepqlLqRcME4AOapXU7yONzZGTmqzFoydowOozWtna5Cd9y1LMGy7MccEVRudRKEgNk9qrzGWRepwScAVV+zyOx7LVqKsZtsml1NmOc4IGKBfDjnkcVAbMLxgnPOactoY+cda0bjYmzV7k5vnLAg8EZNOW6LbTk9eKYlqAnNSrbBlA9TWMrRSuaxUm9CdbgsoGcgmpopHLDnr2qKOADHPAFTpEB3wehrNyuy433Lcc5VDk5PQ1YgnIUZPQ1n8liM8YqaNxzzUOzd+50R93Xsb8FwDg7uDV1JcjGc+lYNpOIwMnPar5uG24X7x6VnNJmsZ3XkaMUjO+4n5R0q2rb1/U1SjYCMDrnk1PBIByeOcVnZJWNotblxFKr7UoO8jmnRgNn0NKrqi8DOeBQ1pudFyRCUwOtRyxBwSBkdKnUAc4zmpGUFTj0xSelxaJmNJZK/JHWqstmVyR27elbksIX8eKhkhJ68k801JPVkWu9Tn5IiuQeprPu5NuO2DzXQXMO1i3pXOaiuzccVtFdjNqxny3PluefXFZ9zdFs/N17U64crnJyM4rPldgcj7ucGtLcydjFyXwjpJi3BPy/zqnLKDnjjNEr7mA6elQS5Qc9TW1ONjino9GOkIZePlBFRGQs3sOPoKRnIQAdTT4kJULjHc1polYztfVFmJQFA6jvmr9vASuegAqnEjBRkdDk5qabUFijIHWsdeY6laCdi6bmOHJBGetVp9eIRsNiqEcct1k8qCKpXVu8chBrVauxjUrtRvEvNrDiI4PBOapNrUhGdxxnP0pjQF0II6is68jMfyqSQa0UE3qckqkpdTQh1J55uHfcOp3VrQXEkUJZnbeemO9c/pcObkFvu8VtTNt288Y4qnBbISm1szb0bT7nVB5nnvHk4HtV27tL7TXDMxeJj1qXwbqixRCHYshJJ57V02qvHqKguNkaqBge1ZzjZJo66Kc9mciNadMBlYgDqKeurCbIJ5NRXdsZpvLh4GeRT4fD7k5II71klF7HW4SjqyOWVJRjHA6+9NiAJ47c1dbSXTkiqz2LxuxXkGs3eKaSHF8zV2WrS5kj6NyOcVpw6m6kZ7VhwMUPzDvitCPLbQexrNKK9S0m7RN+y1BX+9kGtuKVHAAIPGa5GDzGcfJxn5fetO1M7YAGKybfNsU4vQ6a3lRcZOTnmtO1nTPBHrWDp2nSzOMuR9e9dPp+mQQoAwBI65pNWNIvQsQLvKqoyxrVh01NodwCetV7eaK3YYHOeParCzmTr93NZqyV2bJNWdwmiHHbHAogz196lDK4GfxNOThsDoBUqO1zaLu7C5DOPUVPKE8ojqepppQIN2MHpUYQsT79KTbSKsiLzC2VHAHB9jUExJyPbNXQu3jHU81VlADc881NugWurlV0HGOT3qhftsdf0rSbKMay9QAd1/DNbJ3RnKNkV51AdW6MRmup0mYzaSQOuOK5Z0zKBnoK6jw1G/lMkjDAGVrvhrax5VVdTX8MXBtbSRZPvhsj6Zrq7h1uvJlyOQAT6D1riNLjd7y8GeQob8K6HTrh5tMYk4MZKj+tdMfd2OCVnuSeJ4nvNK3xPhomBz7CuavnF7YjzMGQAA+oI71sPraWli8LH5W6j3rlb2+EcwRGDoVzmspvq9zrorQpSsZEKy4LLwx9R61XVVAY54HSq+oXyBNrNsOeDVT7eOBuwcYNccpteh6KVyWYc+oxxVfzzFKFx0qNrreeDjHP1qB5SGyTn0qL6nXHQ3LacyLjsRVuCMrz1zWBb3IHRjkHmtu1nEqAdOlOSR0JXZZmbdEAOormNZ+Tk+tdOQSjfWue1+EhCSO1OEU9GaLRkWiyhe/INd14dvzDfWzZwd64P415zpUrBsdh0rsdInImhIP8a/oaTTVkFdXg0fVVgwks4GPVkU8+4qwMrz2xVDRn8zTbVh3iXP5VfBLcH3r2ILRanwkt2hxOVUdulA+UkZ+tIPl/pSqQQp9TV6mb1YAAc+nIpxOOnqCDTN21j6jjNK8hA49M0w6gwUEn2/SkDDB7ccUqqOPoMUFAMZ5yMGgYuBu46AZpMgcfiPxoIAIpCQfzpPQb1FU57cA4pGBOffj6UKT+B5NKXB/DimTfQVsg57YAFIMjqMd6UkDHqwo4DYA4xxS2Y2uYDhlAPY7hQ2Rj0B4pqnbzTwRuYHscD3pPcBnJbH+eacyjsevX8Kbv+bGKFHI/EU27EpWFBAyCOOn1owTSgjdimhj1znI71JQrAhh3PHP1oABOCQOcmm7gcKT/APXoBCg7uoHNAuo48k+g6UhPbPJ/WlABznrSbc8dMkYb0ovcpoBnnvnpSBHZs44zjNKzEk+mKVTnbQtRWGkkHPoCKUuG/rTSdzgdMgk0KQOtAD8Ag9+eKQjL5/hxwO4pCx/SlAAwD9PrVWGhMHbgdO9Azsz0binIQFGec8flQwwwOOelHQEAYLyRgDgfjSYzt+lLghuD0oU7qEITaQwI74AoKhVBxyacSTgUzJGB15o6XH5sVgCeenFIcDnOc0hRiQenOTTwpC8c45NFw9AUA8Y7U0qR07ClPPPTvQF9/vUPQNkNxn35wacVAxk9f0pfubj2NMJYsO2OtJaBsKQWz2+XI+tI4xyOhGDSlyGB6560bS38hVAxoyGA9wSaUt2HB7+1Kc846g4+tIQNwJ6ULcQEDkClwRwOmKbjbwTn0pTgrjtjmpe49hD7fhSAEKSeoPGKcSAwH0ApeDyvPaqBK4zZnPOM80oADeooJB/Dn8aQtjHrg0uohjZVgM9eMU9FJ+ppUGf0NOBIYn360ykRiMDOD1zSYYds8ZNK5K8jr0pckL7dqHYldhrKcfTk0jEgDHUnIpxJ49ec0n3qGN6jCAEAx1GT+NIwJbjp3qQrmkAx9TSVxWGAnJX86AuCecY4pxBKnPbn60nX2z1pgNyTgZyetHBXPvil2lR9fWgkEY/Gkhy0Y046UgAXnPWnHAYimkAfyFCF0AIBnPbtQcNx+VNOTTidv+zkcY7UpAhFUg469qQnC4x3zQFK0HCcUgsIATweBnNBXbnHJIP4UhIJ6HH8qQklvXPp3prUdgKhlBoGCTxx2oC5VhnkUhyOO1HoIQDp/DxnFGQTyOowDTcDOP50EhWPv1p7MAj/AD7mmkDOfwp5A69xxmm4yTmlu7i2Q0dznIJzSgZ7cjmgHv68CkLEFifbFFtbjB2CHJIGByTTWBPbbkZFOCHk9aYABkg4A4GadhW0EAB6+lIBzyfqafx36UhA3EqamTa1Gl2EAB+pNMJI69MU5iB07/pTeT16GhJ3uBeQBWGeM04Y3YpuS3PTAFPUAc9OtUtiXqNwRwR3p5GwfWkXPT0pzElh6Ch3Fe10NZlPPbIxTsbsg88UgBPHrSnPb5u1K/RCtpcNpPv0NHLZx3FOXjv14oyCT6E0kki1tcRQFXGOgpSArHJ5PFKCTx2xSbAxGRx2qrBr0AAHpz/WnFhjOMfShRjnuKQjHsBihjA5b6d6UEkjj1P5UFs4x260ZIHuePp70yA5GQOoxj3p24suOg60ZPBA5FNIOMdsYqWtCtSR2CqDke5oyCuM9eDTF54PQcCgKWz2FCQNWH4B4HpSjlenAOKQKTg5xjqKA+fpmqFfoLjP40hXPscZpxJXOPxodsIPpQOwuAenIJJH0oK7TgjoTmkAKjmgErn1IzQMRhhcn2JpQTyW7HFOCluvBxTmG0AeuCfc1ADMlloHGM+tC47dCeaVQAvriqQCHhTjrzS5+UnrgUpUljjp0oC7PoTQmLqJkdB/+qlII5U/h60mMN79eKVif4eOeTTQxQoZsHpSnKke4zSHI/MilByg9RS1FcBgg+55poJHBGT0pwUnp2H4UqANnjnP50kwauIoJwBzxmg4Ck9ecUEE9PpQQMADnJxQ1fUe4LnPTGeDQVJ56E8UM3YcdqCSWGO2RTb7ADABRntinAgZPpQ+VACjJJJPzdaQbh260WC9gYZHXPYe9OHC4HoKABxxx6U0fLjPPrTDYUEDJHfrTWO7+lPZQvOevamsOh9aVgd7aCZJ9MDrTmJVQM4HSkLZ6+tIAT/PFHQVxzAfMT16k+tNJ6D0pNwfpnAJFK+VJ9hTG2K7YGM5xSghsewpoIx+FBXHU9s0vIBQAeDwc0qqCcHkHOKYfmbI6cYpwBC+9S2NAD83X60oBPT6U0AZyenQ4pVJXGOx4pp9xBGxwPTHFDAHt1HNBYEfzoIDjGc9qoNkC4H1FJwvHuSPxoIO7HelO0LnaMmpbtqABgOvPtTTk4+lAA6k8EZ57UqkY6cA0m2AhwcZHUZprAAjucUpYHtSIWBzgYqkG+gbScZ71n6ogKkYzlTitEkA8d6qXoB2t1KgipaG9Dx7xJakXDNjGGORXNalCHhGK7/xDZB3k/2iSfxrir+MjK/gKxfkxrQ4q6hAuWJ6KcVLEpZc9hT9TQqx471FayEoQO1cjbtqdlOcRZHJf2HWq0jlHUdeauqAvbrVKdQjr3Oaxd0rnZdXG3g+XBGSRzWLPapBwxyScmtS+lwp5298+tYl1OpyVJfHQ01vcTa6EcronU8Dt61k312wBA6HmnzXDMxLdOorKvro5OeBVpXepEm3sQTFmJGM5HNULhFjzhd571YMrNgY9fxpjRM7E+tU1bVkqL3KSoCxBAyeSaZJGB0q79lAIznjim+UG4HXJ/Cldsrl91plEWmUJPU0htgF6dO3rWoyKBwO9V5YwVz68UkrPcIxSZnPGgzj8KYFBQHFXWtyOQMgVG8eAcird9ENQte5R4Tr07UNIoX3HWnzoXUY4Iqs0brnvk4wapxV9RW5ZWsSNc/Lgd6ct0FGSTVd1CDnqaikkJwOw61CWqbE7amot4CM5609bhWPWscyBTx64oNyVbrjPFJRS1bE6lzeiuQmMcAcitKyuQHyx6jIrkku9ijJ71oW2o7GGfvZxWcqd3YqM1ax2kDBhnuT+dWY0Yvg8dqxNNvBPgZ61uxyA8nsOKy63Z203sWoQSTnnsauxx7+2T3qrAGYgDnNalrAy9R1HNZy7HUrcuo+KIKvPTip1hDRbdvBOc06GAu+AM4OKux2+3rx3ptabhuZM0BXt3quYh0PUCtyaNT23cZrPmiOcgdaTd0CvsYV+ojViB2yBXL6iCzEdq7C/gZ8kjHeub1SA+nA4Nawb2MpabnG3sTPKcjANUZxuyD2HFb13GPm421kSQlmOBn61u/LqcMl1MsqDyT0qJlL5PvWlLZbRxySeKjFtgHjFat8tjJR7GfHGS5JGQMAZq1DGR8x7mgxbcc8d/eo2lKnaDz0FEpNv3SY2W5PNclEx1YmmWVmbqXLjK54psds0nzN+HtW3pUACqT0HWqTfUJQcpF/TtNSMYYcYqhrmmBRuRc5GSa6e2CFQOvaku4YpE2dSRz8tOMkmTOGiizz5CBjcPqKbNBG7FiB83St7UdFw5Kcdxisa40+U4jIyDW6aaOSUGtijHCF5HY9u1WI0N0oUZOOKmh0eV25HHp61vaTo6wuNwJwRVXS3LhRnJJ2L/hvTRZQl2GGbqa17yeSeMQxLle5HepY7GWa3Cj92uMcVp21kkUaIvYck1zzfPJHtYejGBQ0vSlRkJXLk1vRaYi447VLY2gV1IGccj3rWjgABP4VldR1NZXe5hT6QJs4Axjis6bRAvReehru4rRQvIyQMU3+ylfdke5rN3abuZJaaHm8ug4zhelMg08RfKy5PvXoE+koWOF5PBqjc6MM9Khtt7f8MNtXuc7BagbSDz2FbFiIlA3LzSPpxi6rgg8VatrYMpwPcVLlzXL5VpLoXrcKMFeM9Ksq8sYO3mqMMDxNnGRnitizmBYBkJP+7WS091lctmmSWsMsqj5Msew61sWli4wXIANQ28oyNox6VdMzcAdKh21NlJjjbojDnpT3lSMYABJOKY4MmMZzjJppgJb2AyKhczTL6XHySbl69OlMLELip2jRcEfjUDkbse9DXRja0IzMdpPQAc1ESHI46jNSOmEI96gLbMY7VKuNJaDZlJHXjNU5Lcb8tz6VcWTc2MZHWo5QrOSegroXYh3dzLvIyDkDkVpadqBidXzhVHFMmRZU6VAIivy+preNRRdzkqQUlY3NG1YfbLuXARnU49DWzo90kWnmNmzySxPfNcdDEYjweTVqK5kRlQHjPNbe0tojj9jdFjxReLHA7KBuA4rlYdReVhuOc8Ve8XM6ohycEVz1pMQuR1rOU+rOunBR3M3xHrBivBEOARn8Kpw6rIzdcjFY3iW6E+quc8KfzpLC5Hc5NRJXVmbWu7nT290W5znNSyTlmHt2qhbAE9ePX0qV2I/Oi0dyk2lZl+Cc845OOlbunylMAniuWhco2Qe9a9hclnXJqZptHTGVkdbCwMWBzWbrVsWtmP4VYtJxgDPNJdKZImB96Iy7l9bnNabCQ5B4wa6axXDx46blJ/OsO3QidiOin862rZyWUjj5hTtzG8/eifVHhqQvolmc5/dqCfwrV2kA8c1g+BnMvhqwzyxQFvwFbobeB6EZr1afwpHwk9JNik4+tC8Y7bRzTV4zk8AjBpSAR7mtuhigLENyKcgAbpnjJpgTd17Uqg7sDtk0tg3HAbeeT2z2FIzFQM8KMfhShtvbqQT700HGc9qYPRC7cZBoY7sc0Elowe+KASeopIdxwxycZHWmg4BHqevpSq2c8dsU1wHBB5zyAKPQXkOztz7HvSEFW+tI2T1780oYj8sU7AhOF69+n1pwAzj2poOcH+dOU8D0pbjHEKelNUAH6mkONo+vNKGHPPTp70WuJXYAgdvY+tIDjGOuOfrTgwHI65pNxfO37w6e9F+4xrHv0z+lDRiQ5OCM5pwQFj7D+VJgHafbNQ3YOorALgD1J+uaaCNp9Qe9DMGbHcHmlACnrz0/Oq8xsASecZNBJPbODxQRtyQeT+lBY+ntR2DbQRwArd8UBcNg9eKcxJGKGO1gBzxTT6EuyYYG7j8KaVOAcc04qBxjnPNOYjjj60xjCCuefp7UDhiOo7ZpzDdnsME0gP5nkUkO72G5G4jtzShs5H3eBinMu2moQeSOO9FgbuKoJYnrimkEL8vYcZbpSlidxHU4oXCpk89jR6CAZA569qVnI5Ix601geKax38e4J/CiyeoraIfwDz070BDtyDznimlCw5Pp+NCtt/HrQ1dDvdgXPOfX86N5U8DI709l34IPUE0KAOKHqA0Aqf0pBkMMdjnHrTskDPakJFMLg0Z2dcnvQAvXnOaCxGB0OM0mAMnPbIpWG9RdobI/i6ikUhep74FAOcY4470ZIBwdh6A+maLCFcj/AL6+XijcDweDjFBI6kcelNIJYY5wcUwtqOCgrkUnABOM8ZxTixAOO4ANMII59sUtgFc54HpmkyBtJ/KkCkihcnk8elDGtAJLDI9cfnQFPQnjHHtTSSG4OO2RTgCwBHc0WDcaxJPX3oPDDHOOlAQDA7jP60YJyaGLoABH4iggDGT60pOc8YIHFNwDg55PJoYeQ0gMoJOe/wBaAxHXnAyaUkN06kcikKk4/KmAjH9elAGeR0xS4DE9/T3pGIXGB0PelcBrHOfbrSE7uT0zTs9fQnrTSN/H939KYWsBweMc44pBjB474/OlOdzc9cYpGAPQ8UragBz26joKQJnk+uKUELgdiKAQvA5Hb2pWsA05VT6HANNYDv0p7AGkOMHmmmVYQuF6jPFNyS2O3el24Yg8ccUYAY+1L0DVjc7s8d8imkEj8eKkAIXPY9aYV3HbjrxSE1oIxKjgcjpSBg31HWlIIPuKbkFs9OMmmmSxCRn2IzSYLdDyMU8ZJyexpTg8FR0596dhkRyc59qAAevfkinvnjPTGaQKD09c1O49hpAK4HTPNNK/Kf0qRVAz70mAD7U9W7AkRDlsY6k4FGwnOO1PLA89MmkZto/A5xTYi2gJXOfSlKhu/wCfShQAM98cUozu6Z9fahO5LVh6gHH1oGTz2BwaYpx06g07BCg55JwPela7DR7CqwX8KdkYFM5PPYjNBORjpnFTsC1VhVJOfY4pzADj8RSHgZx3zihnDdP7tO3UoVAQSM8YpxwMH8BTRkd+e1KqnaM9qpPqFrCAnoO1OBz157UikljQuAT9aNwAAHpzzzShvmPtwaC5zz1IAoYfzBo3FewpUt364pdw7c4ppwAefc0oY7PTnii2oN2FC4/PNAYFT354oztHPqc0ZB7896PInXcU5Y47Ecj1o2gMPfrQqgtn8KUuG59TRsD7oUjFKSy9RyM/pSbh9TmlyOKYCE54HTrTgegweBzSHAyT7U1QWz6nsaXkU3YkUg/TtSkkYBpqkYpQBuH0otqV0EIAwAcAHJpcZLe1Iw+b2GDj1pxwVz3zzRdKyIWoqkhc+lBbC46f/Xppwc46GgKBnHOe9CVh7DsZzjqOaCAv5UgJUYHrTlAJBPTPI9abBgST9cUgOcflRg8AdxzmlAJU/hmlcGg3EHilUZX09aUEMD7Uh+Yc+tMLAGAHb0pSOn05+tGCDk9SePelUg/1oGMIBYHpgc07GTyeO1BbGeORQVz+eKm2gthAATknpxQ3Ydu1BUjA9qRWywB6npVLUGKGLdAPb3oOTn06UAE47Z5FKCBx0PU0DGg5757U4sSMAbqTBz16igfKp+mRU21sNaCNhc889velJJzz2pAAf1oGQ386om4oXAznmkZCD6Ac0Ng/KfrSZJY+4pbDtcUL0JoYdffmgN8wBGKAAF9+tCBiqAMcds0mTxnvkmgsRkfl70gy2fzosA8tjGOmKTlUwef60gXCn3oI3Nk9xz+FFwAAHPHsaCNnHrQQV4HU80Egtz6VI0IAQT7ChhkdeaOASBzxxTQD68Ck9UJtrYeynn2phJHTv0p24jPHI4pAAx+lO2gASAPfqaQ5ZfbOaVgOO560ZB7/AFp3QDCerE8Hg/jUF0hcFT71OFJUD2zTHUnHP1qgOE8RRFHYYwO9cLqcYDn1r0vxTbAIzDqQMV5rqasd5HasJpdSrnJapAN7Y781j2CE3MnoDXRX6GWIt65BrBhkEM7Adzz7Vz1IpxVjelbqTykjcv3SRxVO6B2ZHUcCr0xBwaqTDIHfmuS+6Z3pJxM27hea3LDhOCc9qxbmLykO05Het/UrxYo9i45GD9a5W6uiwfnjpVt3skQkkZl1c8kKvAqi4MvUVeZiG559RTQEZsbeDVryKvbRlNLbcxJOABQVxgDtx9at5zkDt0qFmKnAHU0ST3YLZIg8tjn1prxANyMEU+YlSNp68k0iMBknvzmlF9AvsR+QWXmmiADJP3f1qYSkZ9KgluFXjPbn2pX1ZS3CZY0GAOKoSFTkf5FRXeppHkbsHHT1rJuNSln4jXAz3qleauVKUepfuJ4oUJZgCCOPWs2TUo2YgD2qpLby3DfvDnJqL7EVBBJNbRV9Gcs5tsnuNRQICeo61RfUTJLuAqSaxYc5+Xqapvb7Vx3qlFWIbZYN6Ad3eh7oN/Os9oc5I7cjFNjZi+OmRVOnHlMHJp2NEXBRhzmpluirZB5GKow4bJPap0IbntjFS0aJprVnS6NqZR1BPNd5pbidAxPUcV5JDMYZFK59a9C8LaqbiPb6cfWuGrB6NHfh53udpYREsCexroLa3BXn61i6cxkIAXGcZNdDZW5bAZzniuZ6vU9FNyRZt7IlSQOak+xtI3JwAOauxQiMcZzjirCw5B4xkU37ysVGRitZhevPUVUaEHjpzW5Nakc54PSs14gGPOB2qHJqyRer2MC+iBB7/wBK5vUrYv0HFdhewFvp3rFvrUHdzkYrSL8zO3MrHBX0ABbjrVCC0ErsMd66bULYbzuHJ4rLjiFvMWxkdK6U07eRxTjcpS6cT171XmshGnTpW4wBHv1NZuogsQO2cCtpSVk2jNKxyt9KC5VfXmltUjVCXTJJzn0rUbSTI5ZhxjrSHTNuTjgVKsgtaWhSyZPurwDgVcso5fTj2qVbZVAxxWlbTLFDtAAGOaly5nudHLqOt5JFULn5qlNxKvLDJ7+1NRweQOneniUBCzAFugFNaC9mt2thyxPKgJGAaSHSVlOWGADmiO5Krg/McZI7UqXbu4+UjHP1rRN2RpGEb6ItSadDCoyucnt2qWGKKNcxqTg/nVaSaWcDjbzVm13hsYqZSbehaiol+G4eU7QvQ8VdRnyPrzVe0QDjBxWigG33rNN35mNaMs2Ex3ZPGOlasLl9uOxrFjIVs5x6VrW0wVeTg44qJNx6jkzahYKgU9+tSSMS3HSs+CV5MntV+CBnQk8fWiLtuQ1YYqkKSeoNRXCg5OOMVZZHJwB3qKa2YJuPTJwKbZmo6mHLAZHOPWr1vbLGmAPrVyK2WSM8Ae1WLe0QpnvWV7R0NeVSSRHFCp4A6Vbt7dUkyeamit1GOc4qbygcjtms7vc1Uew5VTb8q9Dk+9PR13dOtCxkJwOaBGcDI5ol7prFK1iYXCq3yj604ToyYBzVSbKJwOepqNXDYA6ioj2Zco6algOTyxxk0jMC/A5BzQFLYY09SD14OO1RuwTIXJ6dcCq0qhm7YFWXTaeTwagYB+B6c1SbstdCWtLkG0Kxx07VXlkBPJ6c/WrUoCgj+I84qnNGX5z2rXa5GpYjZXUjuADSlQWyB3qtAVjVj3HWn2kvmbs8HtTjFpe8YvQslc4A+9nNNdQre+aepwvvSSkAYHXIzWik7GDi+g3WbAXmnerDgVxM9vJabg64IBr0qyYPb4IB471k69ogurZ9o5KkAip05km9DZfCeF6mC927HuTTbMkPgfQ1f1bTpLW6dH6gmo7S0zz+A967XaUSIPaxp2UpHH86vspIz6jNUo0MSqevQGrkThlznOK51FLU3TuMDENjtnOK0LOYq/1rPeTbjjk8n2qW3lAfNOVpJjXxHYabKWTHXvV10LIWPHFY+kSlscYzW2wJhP0rC92dV3sYKMRctn+9kVt2e09RwRWMhC3LZ6ZxWlby7COuc1slbQ2mvd0Pp3wBlfCtgDwfLA/SuiQ4Ax9K5z4fo3/CI6fnugP14rowW7+ufyr1ab91HwtRXkxQQMH3NAx/SlRQUOOgyaFw2e2OMVoZC5Ib9KQkjp7mlAGxe4K00EA4peQCsd2D6frSgd+uDmk3AA+h6UqsdoBA75H8qEJtiA469+tL0560gByaVmKgnHbJpjDpj36Uo49jTWO3OB8wHfsKRsBc985NTG4rDwNxppByfbpSkkDI7nBpGYgkde1UO4/p/KkBGzHemhiPbuKCCOe1QG4oXORnt3pAMNnHH+FO43YHXFGSVGOxzVMBFRRjvkYFCElehHUY9DRkBs449KAwU49RR0EtA6HnpS5LcZB+lR5xyaQMRt96nZjJNoVs/ifehmz27ZoV9xxikJyuR2IqmFxwIOfbk+ppGJLYxSDg47nmlGCQO+M0ra3C/QXIIB9OtBBDfTrSfdOOuaUsTk9+pp6IEIx44PJHFLtPHrQvPXoBSkgHHYijqF7iHj86NpHJ9RmkIJAJ7cClBIQr/wB8+1MaEZst68c05iX+b7zHqfWmrjrinhgMgD3qBEZYDI6044bI7HpTSvzdcHHFBGe/HSrdgFAxx1PSkKbWzTlXcTjhcZFIQSvPUf1oC2gEE8DpjApGAbPsMj3pQdq/jSkA8nqc0D8wXHrTW7MPfNBXYOD9aUMGHJ/CgQ1RlfpQc9MflQHIUjucfjSucYxzkc0tgEKjcPpQBgEd6RiWUgdc4Bpyg4pgMzhj780rMRgdcmnlVf2xyaQH5cEf/qo2H0GuRx69PzoyOeeOlDE/maFG3qOgOaSFbUQkr34pwJ4OOKQAfd9BxSA5f6dqLjuBLM2MfWlwQc9aQKeOcAHmghigI68GmFmgyGHFJuIbJ4yTmkKFAT05496czBuPpih+QLQUZbtzjpQw+7z2INJnAOOuabuzxip2B6jiw9jzg0w4PQ4HB+tOZQeg6dvWmsPmA7YyatCYMpHOME4oIIYmgsTgDoKCSz/TvSC+thpJXnFIACPx5pWzwcYpmMvnpjNLqN6ByGPpxigrjdxjn8zSEEZPYn8qeGBz6ZGKHoJa6jMAg565yKQkinnByAe+RTTypGPl3E/nRuGwgU8g9ajYbc88k1Kcl9xPUfypCvoeRwaGPdDQSOvAA5pBg9TjH60uCcfrSEYbpnIxRqK+oEZHt3oBB69OmPSgEccdsE0hJOQB1IP5UWAbg9uM0pbGfbrSkYo5ALY46GpAYSSwyepwaTbtJ55PTNOYgA47HikXnqeMVYdRpIYjt1xSjJ5NIASMn14oBK4HHB5qE7lbiFi3Tp1/CkJ6npmnOuFJ6ACmAlsbuAOtV0IvrYFw2SB0ODSHjpyKcGC+/OSfWmspPA69aWzGMJJBB65FIuBg+nNOIB47jvTSPmxn2xTfYW7LqsR1HbFKAT788Ui4bjPJBI96ehPbtTWxLvccFC4oOCx9sYFDA9/SkxnHGaT01C+tgJyCuOKULjluM9KQg89uwp3Xn24qQWm4iq3GfxpQBketBYjnOSetIrDp+dVcrYceOfypeentmkIJ47d6B/MVIXFXhT+Q+lKAOB14phzwPbFPVtuM9xzVXGIRn3PXNKDn8OabktTiAAAOvemDYoIbjPTpSYAXHbvSMudo6j+VKVD4PpRYhrdCthsDtihcDORg8UAAN7dKBgkZHSl6hbsO3Y9geKAAGH500AsMEdDSkkfjxTKYpGWAHB6mlUBvm6elCkjr2FHI/E0BYUNnjHelBCvg9RyKapxz29aRyS3AzS1uK9kSZH60gOGIHXPWmqCo55wPzp5OfbFDH1Bx0FGSv0bJ/GgEs3PrTt3VfXFHQGtbjeQuPw+lKCSfb+VICeR6inA/KB75NKWw1oKwAbBzwMk03BVvrzShRyevOfrSsQvPftTTBgX/AJE/4UAhs+9IAC3XvxTkwWx0AOKG7AABHHTnBpxYDGB0pgBPOe5pUwWx2pW1JbHAkqCe3X60KQuDmjheM8Ec0hwcD1qlqPyFBBHHOOtKADwDnNIQA3/Ac0iliQT0wRUvVBoOJ3fXFBUc464pFGMDv0pwYFR7U9tQersNAO4HjIFKR0boQSaAdvJ56ikBJzxwRg0yk9dQUD15/lSn5u3TmkC5Oce2aVmA6D/x6pa6oQ1RhcY+lKPlXnlu1KxOMYzgU04Vev1o2ACuefegZGMck0E5/LNIrhT7VQLQQ/d/HNADEdeadwzdKGwn480tkAxl59geKUKBnnr0peGwfWgn5Qc9OPrQw6AWHOOAaVG45qNiB14A9ace4B5H6UmroOoow3vik2nfkHsRQy4PtTiSFWn1DUaozz+FAcNyfXpQCW3YH3TgfjSHIo2ATB3eu3pQWIprkhvw4pCmOPxFCVgYu5uSPxpQwGSRxikChuRj3oJ4OOMg49qlvoPYUMCpOfYUwnDde2aUgFc0EA9KsW5h+IrcSQ7uo2mvMruIM86FepKjPevW7+LzI2B5zXmuuWpt75+MKTxWU11HY4q5gCsynoAa5W+i8qTgYJPNd3qVqCpYVymq2hbnqQaxknLRG0ZW0sU5PnjXn2NU55Aqk/QCrcal4Tg5xxVGfIBA61wyTbPQW2hR1KANGJDyx6CucuQhznGeprop33wNnlug9hXN3SCJm59/rWrtGzMefdlKYAnIpgQt04GORSs5kGMc+lKjl9wxjnFStS46q5C0zJ8uMZPJpogP3s8NyBVgWxLbuueAKmaEKPm4wOKV3azNrX2KElscjuaZKiQqCx6/pUl9qsNkCxOdorjtQ1+e7ciIYHr65qYrnRlzcqsbF/qkNuD83sKw7jUZbrhOFJO6oEt5JiHkOfXNE9wluu1Rk9K6oU+rZEqjJEgAG6RiD71G11FGdgAJ7Gsu51Fyx+bp2rPNxJM52ttANbRjY55VjbutSROhAPSqzakpxgflWcqCZeeSDk5qWJo1YgdScCnya6dDKVRvcnm1QD5QcE9KQXKSYI644qpe2TRgNn5TS6XF50mKHG6Zam2miy8YJwDwRUJjXd+v0q/NZFFBXnjHNUnhdTkDkdazizRrmJI4FVevIzipkhJXJGOMVUWSRXORwatQXTBwCcik7xYrfyjzCYunfFdL4PujBIyjueKwgRN83rWr4fjKXq44yRmueV5I6qT5Wmeu6PIWRSetdVpwJwSOSR0965XQ1BReOwrrrBDwfcEe1cNtj1EzdtrYMAT0xU7QBeAeMZqO2BUDn3q2AAvv1q27PyLSaepTuY96bVGWWsa7tSH+prpyQQcDtVG6tgQSPXisNbGsFd2OZlt+SCMjFY97Zgk9q6q6twG6VnXtsCOBk4xT1RpyHCXliHlye2QKy7qzAfO2u1urEurEDp+tY9xYMH5HPStlOyOadNN2RyrxtF8pBweQfSont/MUkjd9a6GfTy64A5zWdNasvGOK1U9rs5507bFAwIqZxyKzLtQrdOtbE0bIp4zxzWdPEHySOnP1rVWaMdYmeYwF/HinwEKxJGT0qQQkn6dqckYzwO+KHFWsapN2HpIFHI69KVQWXPYmpY7ct9RUsNoxzxUyZd1LcWOOMfL3PSp4YgCMHp0qSC2QHkelX4Y0V87eOoo53exa1WhXhhJI+Xg1ZhhAfjjnmrSBVGMd6sqqsSApxjNQ5WDaxBbuEwpOTzgVajiJPIx9KfBDyAFHXitC1sXk+9+lJTtoaN3sVba3LN6+la9npryEEjC5xV/T9HUAbY+hz+dbUWmlF5+Wi0rXZmkou5XtbSONhxnA5q4LcHJYYFTRWqQrk9OozSyyh12qAabajoLlXQpsEjUnGSRxWbezksF7ZwK0J5AHx2rMuEDPk9AeKmbNYolXCQ9OTU1tGSpPrUKqXH6VoWyhAP1rPeOhXLuxsI2ZJ4PrU28kgYzTAF34HIzV1bcY461G8UuxpazuMhcovrSmQI59xzTo0AXnj1pkkSEghqT1jYq6GNskByeKrxRhcgjnNWktyT6KOcetPCCNhn04oSbsgWqvcr+YFYKxwOuKYkoZyT+FNu2Ak9+hqKDhwD3qWnuVZPUt7SybiefSoUI5I9anYDkZ4HSq7IUbg9aNFoGlrIimYB+eg4z61VnwSAOgqxcRE9T1601I1AyTWib2Zk3pYrJyzepHFOs4WVx9acwCuSOgFTQsASW4rRPuYPRtjmIz9KjlY7DnvUL3GJhzkdDRJIWdRVpWbuYOTTsaumuR19K0yiyRkYznIrGs5BuA9OK17VgcgnoKzkuprG71PN/G3hsi581F4J5rl0sPKOOuK9p1exS9tyuMmuPuvDPykgAc5reEug5Wi+Y4kREdfoad5T4wBggV1C6EEbJXIBqM6Wgc8UmtdTWMkcy0ZHXsOKWLar9fcVqajYCDJA+tULeIB89ORTTNoxS1Zv6WxVVz35rpIyDASew/Oubs1BC+xroIpAlp74qHZM12MGM7rmRccbjg1p2iB3UdywX9ay4SWmfHHzGtawUm5hTu0ige+TWjVtUbzfuNn1L4SQwaBYxgYCxKuPTitgsG59B2qjokXlaVZoeCIwP06VdUY+X0/QGvVh8KPgZu8vmPJIU49MUbieO1MBJf+XvTgC2e3Sq2M7h/DtHApVBK9Oo/L601QRjNBBOT3PJNFh7DmxtGD0ozjr9KQZOaAePrTDzFDEU4sOnT0NMBIz7jn2oOV59eMVADicj8RRg7lGOxJ/Cj7y8daRmBPrjGKrcHoLgsvHTqaTOG6ZFIxyDzjvSk449s0WQrhkluRxnmjAJHPJNAJbK9McmmkfLxyRQ1cY8NjJ9eacCTnjrTeqnHUCgkhuOg4oYLQVsZ455pDhn47nAFKfnwcYxTeDz+ApgKVJ45pAAfmP1BFODYUZ65pWK8DFLfUBpTAz2zmlwOfUdKRyWTjHPT3pCCGIB6n5c+lJ7AOC4bJPvQpA70DggHtSMvORTTG9tB33mY+pyaQ569ulGScUrKW4AOMZPtTE9dBFAyeobGD+FKp3YPQd6UbmY+pOSfWk5OefY+9JgkKSB9ScfSkAzznHpQoHOT3oIHA/OluhruhCDyBQmAPmH0FKOWz2pr5ycfSmhC5DYI7jNICAdp5x3pckdOPWjBXJJ9xTAdtyuc+xpoJz+gpVG7v60vAXmgBpBDYHTOBSEEsB05pxOVyKQDcvWl0BO4bCWIJzmmCDJB5A708gqw9qVwx/OhMGriBBuDY4xikCkqSD1NKo3A+gOcUobpxgUNdQBMDr2FNZgpNKylc+h6UgJZeV5oSG9AU547ZpjA5pXUDgHHOeKcACo9xmmKwgDP065AFITv59RQVKAsOtBwvfHel6A9Q24xu600E7xxwTyafkYOfUYpAByBgYxmmCVhDluDnA5zRJheO3egklqVgXBzyc5NK+lxoaWB6+nFNXhuDznk05ACxz1HSgAbz2xQ2IAOp9QCKT7pyPT+VKCV6jjGaTcG7dKNhoQAqMilX5ePU0ABx1yAaGUAZ64J/M0xCEhnwO/FABPy+lOK4+o6UxyDyDgVPkPzBiBz3pCB1745pF+7x1pQR39TiqBDSwY49cmkAHcZBGfwpQCcjpk0EYxnk5x9KWghOFzjkZ4PrSEE+wzx70pB28fjTTzUgIwG4Y6dqRycehH6U7JP4UhYccciq3HfQbyowR3zQAf8KcSfrnrSHDA9u350MSQHBU45xgH2pDksSOtAJBBA4BzSlhnrzjOPWi4IQANnJyMcH3puDsG3jPWnkDt0J4NM6L1pX7FLTUac7sUpAK880gGRnJJ6j2oKl85496HuK9wBBz356UhUP7DvQEJCnOTjB/CkAHA7k0aIWvUGyAc8460gIHPrwaRwSQPShjgnjgHAp77Bu7jWJD49etIMhuTntSsAeT1FIxPUDvzQw8wIUMM+5HtTGIDDHUkmnFieevNNyBn1FSr3FoXEIG0D6CpgMEccmo4yQv1p4JLVZOwpPyn1FKARzjNMJwenGeaUsRjOahiWjFHr1BPFJnKken60biu09QD0pcZb+9g5HvRbUL3FUYXGOc8elKQN2APc/hQAF6UgzvLevWmrFJ2tcVQV5/KkOflHbFKBnFKu36Gj0HYTB5PelVd2PXGaFALZNKTj8sChdh7CIVC9eDwKXjdSYAHTkUoyBn0FUJq4KpzTsAL175FJuyuB3GBSAFR74Ipb7gxQpOP1pcnr370LxgHtxSkhn4HB4pLewWvYaoxk54Xg05QWzj6U0tkYNORjtqgYgO36g4FL95sH8aCNxzS5B5HANK6GOx+opqEkcDnv9KCxDYzQD1P5U3sAu7DY6gn8qVgRz6dKQYHPbvQTlj9KVlcm7YHK5I6CgA8H8B9aGOG4HQfzpw46/hTvYfUQMR+fNOGOv6UgYjA7dKMk96XUFqKJAOcdOlCMHzxSBQPcUiEjH5nFMexIcDvSAjnnp1pODz6jFPVhs+vP1pMHuJgn8McU5gF6c+tJkMPccjFHHJHcUyVruDLQCR07cCg5IpwweMc9aWy1HYaSG5JwAMGns23GOhxn6U0kHjHbg00qQPbOaa2BDw2VyeOaauc8/Q0jZbgjj+dOB2kluABSV9mDQpA78YBNCKAoOckmlBzn3GKR1A6Hkdu1FxikZbnjOPwpCR3H0pc5wPTrSAAqPbrRcBu8s27tnIpzHHXoQc00KVX370pYjPpmnYAHIznnpTSMZpwGG2AHpuB7UjLlT36ZpXACCeKapI4JyT0pQSGwecinAAc+g5PpTCwEEqPpg01VO7Bpwcngdc80jMNuPXio16AGA3f2FKygjOMdqaRg56UE5x6A1VwEBJ4PbmlYk44+UH8qCQpIJ9jSFgwqetwsICSSPUAilBwefWgYCjvz+VMJbgdTninuh7AThgfTP40Dk/jQEBycf/XpcFVpWVwTTBjjpx3pu0hAD170rNjFDEvgDgkAY96roFxCwPGenWkJ2/hRt2sp6+lKSCx5+oqd7hsQTAlT+Wa4zxhp/wAiyKOQQT+NdrI29RnjnpWRrtqZbR19Ac0S+GwlvqeV3gJTZ7kGuZ1OAorjHQGuz1OwMOO2Otc9q9uRC+P4lNYSaXQ0T5bWONs5hsdAOSSDUUwyHyO/FPsoxHNICe5JptyAuR1yc1yzTcrnpUvhMyVA5Pt1rB1K2Acsw7cCumMRb25yRWZqtrgkk5PtU3ckkZuybscsMJKOKsRQk4PvnFMeEiY+xq7GoUZJ6VSikO+hHIUiYcfdGTWLrGrpCGVW+YjgVPrN+sCSYPXpXG38rujSuSM52n1qEkwc7PmKWoXkt7OYwc9mqe009YV3Ee5p2jWquGlfkdaq6lqRDssfAz+dbxhaGhk3y+8xdRv0jUonHGBWekEs6Fm6HrUtvaveuuATiupt9JRLYAjtWlNcu5nNyex59cQMs+D+FLHGV3jrnkV0etaQyPvUcDmscJtyDwa6Lq5y6mVIzQgjOSTxUNgryXQLkgeta09urvjGMA/nUQjWJgMcg8072FbW5avG80AY4VeDUOjlluRgdsimyP5nyj2xWlo9m0eZGXntWbfKbwXPIvzBViy3WsmaRN3APcVrTRPN1BxVdtMLEk9CBkVyqV2d7pWsZTMOAVzu6UiW7u5wpGOta4sVUgdSKsLahgAB9TWzd00L2bsUbOJ41AI6cg10Xhu1Ml0G64IqhHbn7o5JrsPDenmFFbbj3rjqSsjWlDVWO10WPaq59BXZaZEAn05rlNJjIxjntXW2DgLgDHQfWuJLqeoopJGrD86fSrYx09s1VQFFXjjqRSSSODkHpVRuytGy2F+fg9OKbOAEODnHT2qGJyxyx2j1qywDDbjnvU7t2LVovQzpkRlA9e9Up7UcD1rSaMb8E4AqGUKchT9Kz1ubXOevYNi5VeKoPaGQHHWumltS69OD0qmtoA+PSr5k3Zj5VY5x9OJfBGO3FU7nRgMEDAGa6+exAbIHbgVWntgwIA7VS1ldnPOKWhwF3p4bPH0rJudNKAkDvj8K66+sniuM4yoPSsrUYwckDjPNbK6fMYSp8yTOVkshHyRjnioVs3GSDgHpW8sfmZDDjHFAsCcKB71om2nymCTSsZlvCVUBjk1orFnGBwKaLYQP9KnjlVQc8jrSbVtS1F3FitXkzxzVy209y3TPYU21uUiX0J6VpQXSNjtz1pq2jNdE9BkWjyyHPYda1LPRCwGT160+3nVQMnJHJrQhvlOO3HFSrCu+qFh0aNcAjPOa1bSzhjXpnHTNUheg+5qWGZ5OScjpVWBq5uQtHGnBBpHnMh5PA6VRgmBYKTxV0Oi9KG7vUSXQS6lAUrnPuKpxzFWPv0qeYFgMdcipPswVB3JHNZt3dzRLqU7gExZHUnioBEHxn1q9cQ7QoHamNEFx6jk0normkVfYjSPbwBgjg1KUIHpmq8kzbzgVbtoWlALfhWOtvdNow0Vwt4wGyeKs7gF+XqKkS1VcDOc9farLWabMDrihp3shJmZJKzLnG3NRoxDjnoM/Srk9q64x92qTjGQOp703oyopNWJ1uSQTnimiXf8AMegqFcqAPxNCnBx2AoUrSY7K3KNlYE89qaybSGz16UMcvx34FOVMhQe3Spi09wkuUeFLqfekXIYenahGK5Htke1MLh0CjsTTUbWuRfcgnlBJ/Co3IdQBwO1OmjLMWBqrJKUwex61otzC9pExHy5x16VExOzJ/ClDlgCeeKZI6kYzmqV7WRlLuRl9pzjk96V5CE3dfSmwHzEbPQUojDLjoo6Crv0Mn3LtlIdmc8nk1r2spGTntisO2BQY9K0LdyrZ9qxZavE0nlBXGevAqjdsIlPfBzUbXJZueMdaqXlwCOD2qIPXU2SUlZiTSLJk4HTPFZ8hQTD0oNwOmarzklgffiupPQcVykGrIHHA681hRwlpMe9bF++9CPbjFULaIPMP0q9LWZ1wjc07VAoGPxrUUfuRnkYPFV7S0JTkc1ZmYRRN2wDzWU1dg5JKzMm3jxM+OOc10Xhq2N5rtjEBnMyE/QEVztoxLFjznrXd/C+zN74ws8DIT5j+YrXaxGKqctFn0hFGYIlQ9lAqQHn3IyaYCDnjjsKcvBJz2wBXpp26HxTdxSCDk8AdPpSqcqD680mcrSAY6DrzTs9iRxJJ/r9aCDyM8jgUAgHOOnWhsnHeq7DsAJA4PzDBFHIYDrwTSYJ6etDAFsepGKYr6Dxg9fShnO4MOo5pvBUZHzY4oTlsevNQLyDoo9+BRg8+1BbgjGAR1pVYkYPFUxiAkZ2n5gO9KpDgMORR91R36ikCkL7gU3qA4MeQOmQDSYCscjqD+Bo4AznGOnvTt2/Ptg0txIQMSuOnIPPrTQd3HvTiBx9TQx2qCfamDFBG3J780gyF/OgKcdaUAnkHgcc0txjATwCcYGMmlVScE/iPSjaD25PWnZIX2703poKwgAOD26Cn5DkZB4HJ29qRhhzg8E5oGBwDnPNLdDvYUkEims2SB05OKVRl854pFI3ZP0pLQNxw5A4HB5PtSNg9+/FOON3XPNJnDAH3psaAcNxxSDIUj0FCgttDcHg0bgeMetHUOooB2k9R2pACOTyRSg460BgWwR24ouIFAPToBilYDP4ZFMxhSM9RzSg8ZPYU9QuIQABkdfWlck8Z470dQT3PSkJIY8Y5wvvS2DdAeOfUU0k9zyRgU9uTyM4wKaeMj1IIouCWggBCfjilBCqT7ZpcAL60mAOM85pLXcFoOyTxnPShWPTt2pDgcA9eaRju7+h49qLaABBVhjnPJoI347c5pAc4I4xTtpTG704qh3DGeSaaxIznr2oOQwPoaXg80vUQFSeeoHBprgLjHY4oDbgW9DkD19qXOc+uelHUfQC+PpjtSHAbrQBnJ/GgAHPb2otdiewhGc+tKEBJPvQcnqPelUBepwB/WmFhCD1XnBxSfNwVpWBX65pCSO/bAoAbkjt1pxI/pTWBPtQGIJPrQFhAM/MP/wBdKFB+brg5pQQc49c0hPOOtD2AQEAZ6jPNLgjgdzTeSTjtRnHB/GlYS00HKPlx7n8KaMDgdM9KcpDHv0J/KkJAYAemKLDGgEfWgIBilcg9KQMeuME9KkaEJJXOcnnBNIeW/WlYE49RSlgvHc8iq6giMYH4c5ppU9f9r9KkpDlehPXmi4b6ClMqAO/WowpHU85xzTixH3e9BbDc854FCdxDSAvQdO1GB36UFsjP5UjAtjPzVN7uw1tcTORx+Q9qMFTxg+tAIA2+9G4FB6k9fSm9NhCBt2cdM8U1iF6DPrQSfzoRQW96rZA3qAwxHqOlAGSPrSFSGpQcYzxk4oCw3O3dj8aQc4J7DmnsQCc1GzAqeKXQOogBOOOhzSsxAx6nJoICsCD2ppUsfwzS2Qr2YhwdpHTqfekGD06L39c/4U4AikYEH8KpeY+lhm4fXimhgevGeBTgoDZ9elRkE5z1PSpfcm6tY0EyUGeeMGlYg+5FCANgdwM05Yyc9+aaYuugD8x604Etx6c0i4K0pIOPWkriWrGnIf1HWlIPB70oBwSefWhnC4HXjmlfqVbUCSSAfTn60pJKjHXvTccZ9RThj05FPpcOthVz9PegDOPypASF6c+lA4Uj8R9aaZS8wIzj65pQD+nNIBnGexpwOOvsBSa6gA55PUdqUA4wONxoC7vpg5pQpzjv2qhWADGfpRgfj1pMkj3HJ9qXAbJ9OaBN2FJBXnrQmAM9aQgtjFKFJ57DNJhux20D8KTg5HQ4pAxPXj1pcE+1MbFJyxA7CkAIFCnGfTOGFGQv41O4dRQAMAjP94etKQB0pgJHtQwLY/P8qoOlx4+X8qaGxyR15xQoII/Olz1P4YqVoFx5y31z1pGAGCDwBzmmBguPccCnqQc56Gq3Ghu8duo60pJHHTAxSnatAPzHP50ugthS2OKQ+31NLkHGBx1o2k5wccUxpXFDAgZpQc/limj1PY4NKAWZSeARmloHUDkY9c5NCMT7ZOKdjOfWkHydeh5pa2BoUAhjzweKIyW5PAIyKMn9cUE9fY4NUAA4bH8OB0pxIKDvzzSIQO2KCSalMBwI2getBUtnPQUjHGO5xj6UAkjg8g9KdwuEYK98nFO3Dnv6U0kjHpikbJY4p2u9Q2FHzY/KgJtY55NIpP4Z5pSQcDvnml1DzAHH4ihjn8KUsFYZ7HLfQUMoYE5xxRcOgmc5A7UFjwPfmlHJzjHSgsNvWlpcOgzb19+tABU8eh/GnE55Axnt9KaxJ6/XIpXAAu7J+lOIx19RTSwHTuMUqgtgZ5JwKFshoCQO2ecUMQq565FIpI/A5pCob8MlR6U1qJgTnjFNJAxk43cCjAUYJwc0rEMue4OaoALFsHb0GD7UhJGDnHcUg4OR65pGOCGxnANLyBDsnbk9Saa2WKnsOKUPu9/Wmgkn0qd3dj0HEgg9x3pMcsTxnGKQZGR69KQFipIGM9fah6IXQU8cd+oprAF856cinKMdeo60HB56VSAiK5b8Kiu41aLbjJNT9KYw5+bkUwOK13TCodiOK4rVrYmMjGcZr0fxPqdpZqBM4AOSw7gV51qfiC0uXMcWMc1zuUdEaqnJ6nndwhh1J1x2yahugVfP5Vo6xiLUA5/iaqc4J/OuOo7Ns7aTfLqUWkJwQMVW1KEJuJPbg1aICn6nNZupO0j46D0rJXVi3Huc7eIfOJxgd8VC05jiPOOOKuXZDocDArGv5MJgE5Bqou2jIemxi6m73dyIl5B+9WZrpEMQQdF4FatuGWYufvZIrI1pTNL8vIzzWnKk7CcU7NFAXjW9oEU9RzWUyO77iDgmtBbYyPt64q+miMULgZzWilaNjDkdSRLocsUURB4PaunsXjKZ4OeRXICykt2IzgE1et55Y0wMgdM1UW/uOr2Tla3Q2buJJ1bgE4/KuV1bSmj+ZR15rcjuHwc5yailLysd3JHFEJbNmcsPdaHGyCSP5T26VFHYzzy9Md67RdMSabkDAqQWcELBlHSrctEhLDa3MHT/AA6znc69ec1vJpawIHJGOmKsNcJGg2r0HFQsxn6nGetZyndHaqfJoiuyg4VR06n1qGUBfc9qsEbPlXnHNQpEXfJH41k5WVxu7iQGMgElc59KfHhBj14qwUB9yBmprez8xwduTTjLQnllZC6bYl5A2emMZ967rSrQxovTHpWTo+nFQOOT1rqrKJYsZ6LxXJUmnd9jpppxVma+nxKiA+9bVrcLG/uKxbI561bj3EgdiccVz22Z2KN9DqbWcyLn2qbYH6Cs+yJXb15HArTiVhyK0tpzFNcr0CCMMeeByakLgMOfanqoQHIzkVXmQswx2OTWS5krDI5WUliDVWNQELH1NW5IQEYnvVYkBCPeraXQ1joRPKQvyjPamvFhQR1NSBRvHvUsu1IsDvxUOOpTn0SKTALjvgU4wqwAAyaWVcAY6mmhvLXJPXgVe2iJceZFO50xZCdwHIxisHUNCVm+VeorqjKJHBI6VC6eYduKqMm7kcvunDtoDLjanJPNXT4eLQgheRXUm2WNxlc88irggDRAYxXRGS5bLcynBN6Hm19ocisSBwBWJc6fJHnHXtXq9zpgmz8oH9ay73w+G4C9qptNGCXKtTzDMiP8wNWYr5kO3OMc109x4bJLfLgjgVRk8PkP0wRUqN/kUpbWKltqbHA5Jxj860re7JUfNjPAFU30YoeDyD2qxFp7qnTPc1HK9UW3c17a8UtgdBzV+DUV6ZxxWLbWEnQcZ6+tWo9LYEDJPqKXUVlJXNiPUE6A9OlSJqqjjIJqpb6IGxwSPetGHRERORyOlJ80ldmrilqTW1/5uMDIq014QRxj0qKKzWFN2ORwKVYTK5JOBnis23YcYXCW6yOetRwl53HY1NPbl5Ag6L1qa2jELA9c0vecfQ6YRUUILTaw3ck9atFDGAB0AGKR5huGO3WiWQhMk5q0k4hJ9xwlI5J5qZbkjBzkVlpMSp7+lSCbZjB5rN76CtZGjLOCuBwaz5FC/N3zikkuD2+oqJwT3yOtTr0IsrD5iFTOenFQo4deO2BSTYCYPPNRqTGnpxV2iHNoDsN+e1OScb/aq0jkvxSAhevpU2SM3qi7I4fJFVixRvY9KbHKW+lKil3JPTFaL3hPRWIZGLEj1OTTHAK49uKsSttUnuKqscuDV3VjG+rDOxeewqrNKXcAE4HX2qxKT1FU3Yl8Dg96rV3ZOq1ZYjUFcL+JqVgVYZ60yJgoAA69acxDuxPrmovrqZXV2iSGQtMPTpVtZSMc9sfWqcAGfTBqy/UVnLR2LsuV3HSsBGWB96xLy5fB9zgVssAYT9KzHt1JPHfIrTkVxxlytmazuF9TinsjMgO7P9KspZF3wOccmrsemb0ORx0qkkkdsFc5+UmZ9oycGrlhp5DqccE5rVg0hI5ACvGanuITaY28HtTm242NFo9R6RrDEM1i6tdA/KO5xWhNdExAHjisBibq6YEcLThZyd9hKN2rl2yhAQH2r1H4JWIk8RTzYyqR4P6V5zAgRF44xivbPglpog0u5utuC74H0wK3pxvJI87MZ2pW7np6juT1NPKg5/WowSePTrTwSc8V6h8vYUZPI6d6CScr0Gcj3o5b8uPxpMBuetJ6MVug5TnGew5pTgDI4PrTASrZPoacAevcijqL0AEjj3zRtz06jpQpx+dG4+vHWmHQCCWPbJ/KggBiO46U5Dhznk4NIADn6cVNkPoAGaTaCenvQCA5z1Bx+VOAJ57UPcOg3JKnsSaXaQxJ6YxSAHqOuKUtj3zT3DzA8p74xTkPQEcmmgE8juMGlyB7HHFMBQQy/pSHI47DFBUnjpkH86UEHGR0FAAcDIzxSZyMk8cChsDBHpRtC9aAFyBwOnahmJ47YxRgcnPAHFIoG4jvjNF0nqGr0FDDcQOmaacnHUc/lSgBXPct196Xgjij0BbBkbRSEFT7inBSBnmlOM568UBsNUgdaOSwyc8dfWjIC5x35pVOFHcDtSQIGAGMe9LyVGBnGaaSF4B470KSGx27UbIe7FII6dO1G0qv4AfWg5GefcUEj8xxSSENI/M0pUHgHvg0pUjjPXkUZI4781W4CHnj3pFyW56DpSqCW545oIJ59eaV0AAkZJ5zSEA98k0rD5eO/Wl2nHPQjNCTQDQwDc//AK6QnGD370Akjn605QA3XNMNRoUnA/GnFQcdOAQKUjC8feJ4FNDBsg8ckg0AtAI2r9OtEjBTwcr3NIh3DrzQFBPNACghu3T+tMDFfp1oGe3elUAuSevel6gIwLYx0ApQuKRWJB/hwaVWLEdsc0wXcAMdT9aCc4x1H6UhxuoDA+wpagOGGzzTST/jTGBC8duaezEdOO9DC4rEMAQc5OPqKQkdKFOck8Z5pAQOMdiaGgAsVf0A/WjgDkYoK55NIVJY57dKfQAUfe/h9PelVih55HcUhAOfUYpFbDZB+Y80AkIBjGewpCC3J65yfrUigEc9O9IMKuOvQH8KBeowkluh46UBT1PfpT94CgnsM4pFGMDpzQMYA2cYHTrS4AUn05p24AimuQ2cdKjqHQEBYk0jDK4x3xS8KoGMDoKYSSTn8Ksd9LClQq5zkkc+1IQD/nrQwJ75xSMxBAHBx1qVa4NWGnA6dR1pC2T+FOAJ5xz3+lABPA6mna2or9BMHn1xzSFgOlPwNv1/SmAhcepNTfUfRCE59uKCCFA7mnFAGA785pAwz07/AJ0LcEMKYx69KQADHsefenltzH1HIpmCW6cHp71W4uoNz06etIXB5x04pQo2HA54IHvSYxnvk0rWAR8jjvTQTzx9acSA2SaaFJ469Kaemond7Ac7aauT16k0rHJ+vShlIXkdKYMATgn3waYeFHbqaXBXk8YBFNIIXjrnv6VL1GJu3NnpwOKGz1HJoJxgdcU0PjI7kc+1LZiRfU44qQDOdvAzmoRkr6+lPDErj0ANUuwr62HbtzccYoPOe/OaQHbyOcUvCqWxwRmlsK7HZAHvjigAY6Y9PemlMe+QKcSAcD5un4UkwfkIFA2gEnHc0pH+IoAwOeDnIoXJpxstinqCngHuaUEcj34pCSOOlA57U1oCFY4b15o5Az6HmmqSWPqKeCD2qQ06CjP65oIJRgOvTNKwwfXPSmqR69eapoS13AE9PQAH3pykhee9IT78dqBg/ShhrcecBRjnPX2pCQTtxxnikztPriguTx9SPalsPyHMd2M8gKQfemqSWOe/A/CkVyV6dKcM84PUciqGGc5Pr2oJwoz64ojBDHv/AIUrAH8sUtydlqLgHHvk03cSPp0oyc4PIzzRkrzjNN7juLu+Wg5x/Kmj5WU+ozSkg98jBPHtU+gO1hScN9BSHH8PQ4FAAGfzpy9Rgepp3EtAUAPg8ngYpM9aUMG5Hr1oGBx6nFNeYNXsOXAwO/OTSgEqpHGc/wA6aFJ78YxTwc4/Kk9ChME5+uDTgSM569KQgtz7UhOFB9uaWrB6CqwHTqTzSso3DmkyQf5Uu0496tivYGVhnjGDxSx4LZ98GkVi3fgUKA2OwyRUeQ7ikgdsE/pQcsPTufwpcd/zpenPtR0sABQV57UmcL6UYxgnseKUkP0GSOcetOwtGNB3YAJHP6U5vl7UiqV78+tAOOScgGi4wOep6YoVScY7UFjjpikJJ56d6kOgZyfrxTmIGADkdOKauSp/MUZK4I65GKATFLY6ngjB9qQjdjnoeR3pAwDY9qA4H/Ae3rVegadRVGG54B6UgbowPYj86BjuaCuPzOfpRtqAqhQOvfB/CkZxn5enrSFi7Y+70pSA3sQOfxqba3AbuYZ44pQ3PTgDmlCgcfhikAByD2701uAhIJGehOP0oC5zSuuecY46Ck5Vl754NPqAhYAk+vagEPnJ57inMoI/lSAAZ/SjS4DUBVwO4OfajhSAOeTmjBDZpFx+R5qXq7BccV3U0HAxnHNOUkZ784pCueB7Gj1G7dBu4A0HDbgDx0+tAUDPPJ5z6UBDnrz/ADoWm4JjSQATjoPyrH8Ta5HoGlSXEv3ipKD1atkglgK8S+M3iQnVZLNWxFB8oHqeazq1OVXRdOHPJI5HxN4mudXuGmkkOMkgbumaxNJvHMzFznDcH1rIn1aNyQzY5q1YETeWqnILBmx2Argg05XPf5IxppG5qzrLPbk9uagugMZIz6U67dWKNnPYUy5UyRrjsc1VVOx59J7oz2BKj8RVDUkKgkDtxWmyqF/HFVrxA6Y7kYrDmaubtWZy9wQqnP41g6mxBBXgk10d1bgEntnBrDu48zDI4Bq9E9SJRTM1lMceT6ZJrJuYi7semOlbF3mRSg4A6mqRhJdVPIzWyZHK0iCx03dglec9K6S2skMIGO1Ps7MCAfLgnnNTIpjP6VnzJy2NVFWujMu9NUZxjrVD7EVzx0rpLiIFMkY71nTxErnGBVprlNE7Iy/KCN0/+tUMpbdhRwOvvV54CW4GaYLVkTJ6n9KV72K3uVXdgo4x2NQpE7Nlzx2rQhsGnf5icd6tCyjRuvbqe1PrqJX5tOpkrGZB8ozUpgCYHXjmrzRjaVjXHuKgZBGhBzk1Mmm7I2Sa1sVTCBknp2qKSTJIAGT6VZkLyZAGBxSragc9+golrYysr6kMNsCDnqTWrptrllHamWdmZPqetblpaeX1Gaxk9NCoXepd06EBuO/StWMbXAP3arWMQjXOeDV0lQcn8a51re63OtaF+ywX9ABWxa2olI4wByaydNTdgnnuK6bTYgBnGTTTXQ3vZly2ttuM9MVfgQE+o6ClRAqhj2XJqzCgOMHmhytZFpc1iEwkA+vSl+zgD361blUDG3jFQScHIP1qL+8WovZGXcEl9vYdaiWAsn860nhVuep71HLKkQIxQ7LUtb2M91AbHfgUx4yz8dByalkc7tx6Y/SmmQNgr0PFVfllcVuWJDKFDc9hk1XlyVwe/SrFyoIHORUBJDAEdKHeOpKYwRtsHelTIcE9qsHATniofLDOQDnPFCTeiE3fQenzgMeozUiOzMMn6UyOIxIB6mrCx7MfLgCtIJtId+4ikhnyPTFPjjLKCRyDkUFQ244wBzUkRG3HerjJK9jF07rUpz2Ku+CuD1qndaQOqrya3RFtfnpihoxJj0HSnzPoCgjkH0UZJ2jJ6mlj0cFRgcCumltwCQBhm5NRNFjAHAxmm99AUehiRaVuY9scVPFaeRncvPfFaLMqsccU1pEZiB3PFZN23KUHuyH7QE4Ve4Bq3HKhHt2NQ7EPzdqexVVHqRUXbibKmrWGyyg4X0qSMIo5IzVc4ZiRwBUYZ3Pyj2FTzdzRx00JhIVcnoMc1IJgVAz9MVnsX5y3HpTVlZORyMUSlyvQErrUtTTAHjvzQbgso5rPe7DLknHpTVuw3T1ofM4ES6mhuAAIPB5pqOX5P4VVEvGc06GRmfpgdaTurXJcrq5aDA8EZxQJivBNQqCxzTXUkkE8EUNWRnoyR3DFQfXn6UyViVwOtQlyp457CpQcZXuOKt3urBbSyKuCv+zzQ0h/M1OSrIf7wNV5QSo/KlpYTa2HqSAM9aekmw89MYqEMVHzHHtTQ29sjuad+VIiSHvIG3H0NV3lG0Y69ammYIhHfFUjLuwPwNVFtmNrosrLvIzzj0qF0ILMMeoHpSoTjpjinuhCCrb00RHNdXFibdDkdetNilC/jTohshY446VGUBI+vFVGzsZPRosw5DZHfrViQg4x0qrvG4DPapNxxzWc1qUtVYlkkMcGR17VlyTPI521qJAbjj0IqwmlAJyMHOTSi18JtBK+pUsYcqPXrWtFCNntVSOE22PQHFWY7peAD0o6XR3JLUVlIJGOhBqpqZCICV5xke1X2ZX5HOcVX1O0aeEY9OKqDTYpuyRyl3dHhFySTj6VZsNPK4Zup5NWrfRMPvJ5zwDWvb2BSLGM1d7Kwr+6UGgAUD24r6C+GtgbLwnZjBDMoZj6kivC/sxnvYYgPvOij8+a+ktHg+y6ZawAY2Io/SuyheUlfoeJmE1ZIvqw+venBgc1GQQCOxpSSeffFdz1PCuPXlh6DrSkAfUEYoBKtx05FGBu/ShC6CEknHvkUqk44HWgqFwBxjg+1AwM/pTGAwec5zzmhQF+mOKBk89c0cn6YpIgNpC5HFKvTHpzSK2R9TS4PP50dC0xTlup5z+dIpKqc8GgkEDt3zSEAqc8cZ+tJ9g6CsSrD1xSlQuCM8803k5B5YjFKpy306VWxK1Y5cDNNDBuv4gUE5OKRQQMjjkj86BseMBfx4prMRyBk5xSg5UepFCnvQU9CkZbh5vugIOh3VeRwyZz2/Op1KKhygLdAfSqxQBjjp1NAr2FJAbHY9aAAcevTNNJ+XGOf6UBsA84YnigB2QrEH0zQrE+3NKNrcjoGOKGYfj19sCk0GwpOeaRST/ShWJ+nUUo2lfVuR9Keg9wORj3GQabnGD/AHf604NvY8jHalBBGD16E0tg3EZQ2B+FIB8ppRkjOfoKQZAz7jNMQoIAHrnGPWjANIQA7c5AOKTaG/2scUuoLsKSTQCD7ZGaAAO/Tg0YBb19KLgKQBjPXrSAge3PNIGJNKylQSeQaY+lxCcNjqaXcB07UhySD0pAuW9aXUQvB7baGJTJHQcj8KUgn09v600jdkehxTBiqAF3HhuDimk9Pypx5Ubu3ApuAeDzkggeuKBMMjge9BUnJ/KlAIYEngUFgSe9A1ZbgWAbHYnNBPykfiPakQlvc96XAU49uaTBajcE+470oULyetOKj8+lNxn8BTtfUBAD3x1xxSYAb68GlHy7j1yabtO4+/WloAp+XGTigDLfpSoDu5+bHr3pN2MEHqDmhACnC4x3xQQN2cZxSDICsOSRnFPOO/PGab0AaMgc9cc0EELknmgYP4Up+Yj0xQAKpDfrRtHbikIAIOOSSPpSElex5PX0o0Q3oOAC+4J5oKg4OeoppBbOODikKhgcjKnj60riBiMZNNJBYY+lOxt+hprrhuO56UwemojoBjnjr+dC5XOeeMUZJ568UMQq56ZwKVwD0z1AzSkgfhTck59jjPrSOwI9uh9qLgKSByDx1pCy9vUmkIPy44ABz70qqPXg80aBfUNwJ579KY5O0n8acwHbscUFRuxnvihILXGggjnvjApSMrkcYpXGMY6jikCfMQT0NGjQ7CMpHNN2kfhT5VJyD3AxSEAjLHGOBilsh6tjchuD9D7U0g84HI9e1PwKZuA6cnHNNEiAgZ5ppAkQjnng/WlY/rxS4BK57nJoYIbgHGB04oPyKMenNABU8fhSPktnOSeaLBew0kbD/ePf0oLbcenc+lKRtU98CmsMjHQkZphZsGJZT6EYI9aaxA6c9h9aCcnjt1oK9QPbmosFxpBPOKGB2+9ODA/hzTXbGcduuaN2F9S2gLduhOKexAGScAEAn601VJY454yacvyqKtamezuOGAp4PTNKCBnPr+VNLFTjoMUo5wR64qd2VdAW6c80oJAyetNYk5AHJ6UoIPGMk8CotpYm92LyfzwKXOOaaGBbPbOKcDkfQkGqWw0uoDBPoO9KMbR37mmEHI9xTgCW9MdasroI3HbkingkkY4GOaaDj3xQSWzjikrhfYUkn+lOwAzc59KTr+OaQDcAenGDTFtIVRhB2JpRg9+B1pCDxShc9+cUOxVugDA6ntinLk+3GT70zcBgenFIWJcAfjQTpfUewwcDnOKAPm/ChQR164zTmKjdgg7Rk4pXKGkBeRS5JZSPrSFtuOOtABP0wMUX0I33FAA4pScEYoPOOPrQeF469BQixGBLEDv0NLwvA60EkMD6CkXJpk7CggEZ7gUuSeB70u0DknHak3Y4A46UdB7ixoDjPANAXBznvTgxUgnnHWkDAr071GtxigAKfWlXA59RTCQv05x9aCx649zViuOQ5YjsR3oIwuTyDRnDenOaG9O5pLQGw6dKUnGPWkBP+NGDvLH0phoOUZzz2xQT8x5yTzSMojXGckcH60iEnknNA9B4zsz3xTTkHH8OQaUthgM0hztB7nnFLZCd7DixOFPYnFAJH9KRhhjjg5ApxYA+xo3QxASeT2oPLYA+ppAw3HHUc0uScnNMV0KcA+pHAoGAQOxNImWwc9e9JtPr7il0GOHIIHYYGaVXAAG3oDikxtX3pAcHA5osG2ohUdfelI654yc59KPvHgZJ6e1INxP0NLcNhWwO/SlDAj155ppILAEZHekAIQDvjmmkJ6CnCsSetA5bJPvS4yuM8UhIIyehwBUt7FIQqR16nk0FQc55HBpWIOc8dqTj8DxTTuD8heoLe+KTAKgepzRkBfakIywyM8n8KNxCs25ST64NNGB+NKVJyO4OKAAXx74NK1wFJAx+QpFJ3DB6Hik2FmPp2oKbR7immgtcQnHI6k5pQQO3bmg8/XNBJDc96ejVwGkdvT9KCDjrx2pSQPx/Wmkkj6cVL1RSWohICHnnB/Svlb4vXj/27dksSxc819VhSMe/Ir5K+MII168Pbec/ma5K3w6s6sL/ABUeSXupObnhjwcHHeut0DUnt9PLO22WU4UdwtcPc/JcZA75rV0q+Lzpub0FZRSXTc96pe1kemwSCazjyeQd1WA6vbAg8g8VnaayNbEk8BeKsWUwkR1PY4FOouaNjx4tKo/MjZgDUUgDZJ5GOKmnAVs9x1FVmZiCB1Irl9Tpad9zDvUEbMeoJ4rBu0Z3IVSfU+ldTeQqgOTnHI96yp0U5CfKOpo0aElzGA9sIAR99iMmq8Ns0swG0da0Z4jvf8gaLEKkuT2ODVt6JoWyZrW0QjQKTnila3Xt1zkipLfDcYzVmSIFM47ZoU+aLdh/DoZM8RPB6ZqnMCAeOe1azW7tggZqI2EjNjGM9aE7LTqWoW0MdoRsz3PFNCRwxgs+Wzx71ryaSNjKzAZ5GO9RDT4Yk4XJHQd6TbRoktGZplKsFRCik1FIpAJc8+lbC6a83A+Qe9POlRxsC43HmpbcpXZsoqNrGCIpHXC8D1p4s1VsucnuK1pbdVQ4UIBngelUJwq5yc1d7u6E10RUlRY1+UdqSC3aVvrikDmd9g4AH51s6fZF0Ulead21q9iHG9xtvZlXUe3NascJXgdutOjt9h98cVYigK8nr0NYTSb0NoRsTWsZ2gVJLGXIweM/nSxqEA9TT1Bc8DuKzb5dEbRWtzV06MhOD0ArpNKBIQg9efyrC02IlQM84rotPGxB9cUJcyOuKTWu5qqplfafTJNW7aI8AjiqtuSXORwK0LaTf+eKnTqG5IkDEkN8npmoprXjHerbtnAY9ec0hcccZ5p6bdxxva5QazITJ4/pVI2g3H5st3HpW1MxddoHbmq7RgA4696HDuVrzGJcwFeAMiq7x7UyBgVqzwkoe5J4qpLb+WnoDVSVkJO6szJWYyTFccDillAJJ9KnCJE7MBnjAqvKgHGccc1MrsiXUoz3TpkZOKZBqQiwWOD0p92AyDHPOBXPaqzw5IPQEn2pu920ZxktdDrINREjBcgjqavJKkwPPOMGvObTXTHw5w2f71bNlrgbgHk9aFKy1GlfU691Cqe5AGKjiYo4ycc1nQakWUZ4q6LuM4OckGm9dC009zWUhojkjkYHtSRkFQc8CqRuwYhgc0C8UoE6HrmtoO6aYrX0LLMpyQcnpUEkZKgY68mlV1Le3U1I8gH3TweAfWsr6MrZlCS32k881FHZ5fJq8UJ5IzzQF2qO5rSWyL1exX8vbwOlEsROT04BqcgDk+tNYl0NZaN6FWXQo4Kgj+8aeEKqDnAqVbYNy1NZNgA6knNLZFprYpToWYEcc0/y1KDI5FSsMckflSgGRQMUmuZkuzMi6t2YMUXjPFUYoZmlPOMda6l4QqBSOQKpzQrGpbGPWkne5knpYzQ7rxngYzViHc/0BolVFBAHXmnQXAVMY6daUn17DvZXJdw24x35psko3/LxxgU0uN2R0NRK2cg/UUN2V+5go2JtpOM9BSs4Ue9NJP3QM8cUFCWHetNhN3sARd3A5NRumCR6HipXAUbu45quZOuT15qYr+YNNRJFPfv0ppIQ+w5ps8pZRg5zg1Xmc7epJzSWmjFJq25amZXTjkAcVQ4DE9yanhmyAuOe4pJoskY9K0jeKdjHVbDoj8mD1qRiWA9uKiV8oF6mpoiTg+p5qm9LGG49FBhPsagIIzjjFWAcoR0GaiQgZHU1S6ML31BV5AJ7VKoJX9KiUhZCD0qeJiMZptpq4o7li2Yw5zwOtaUVwrce2apIgdB64pikRL71i3d3NoroOvJSue4rIN6Ul46Vfkdp2xjqMVVm052G4dquOsbm6m11NCwu0fBY9a12Alh45yK5SFTC30PNbNteFEyec1VrO5btJ6FgLslwBxnirkICgc9eKzjd7mOO/NSR3GO+e1OOhrvc3/DGmC+8S2I271VizfhiveYyzIrHrt4NeRfDOHz9SMhHCAqfxr1yM55IxwM16OHWlz5THP8Ae8o8qo59jSqoAHHWkJJQ+9OyePpmupPQ8+wpYHIHpRz3445xTc8fhzQHG0EnpQlYd7C89e5z+NAYt17cUq4ZemfpQCByPXimLYcTgfQCkLfJzzk01SQ3PbgU5gG47EVKVhiA4YAdQOfeggt7ZoIBYHuOTQQSx9MZp301AU4OB6DH1oCYznnjpTSDyepz+VPBPc9uKYuo0Ec59eKUgLg9wDj3pACefXqKVGyoOc5oGtAVSVGOvSlJIBFLwBz060YBYj25oAGOMUYB5pCdw/GlPyjn1zSsAElSOc0Nk9enByO9KzZwCMd6axJyOuOlMNEDZK57g0rKGbI5HNKVAXPqKRWC5o8xbiEA9/rTguOvfilLHHbk803k8E4GM0XsMXaV+g6UmDtz2zSqD69KACR7ZxQCEwF/OnE4wfzpGIJ5GD1NJnqDSQDgAWwcjFIR1BP/ANakQg9TjOefSlyR9TTDcBjvnPemg54PrihgecdgD9aXGGFJi3AqeoOM9KUA7s9T3pCSF9xQgIJzTC4pGPw60BgePbikBLMcj34poO5GHTHAPpQNIepAxnp1pFyPzJo2kA/560EkqPpz9KAFyQc00AhvTkYpVBK5PB7UAnmjUb01EyOvQCkQDg+nFLgkn3NKyBV2jHT8qSECnKrz2z9aRQD1+WgKGUg8f4UFSoGOh/SmCfQUrtbjueaMkt780i4Kgn0zSjktz7fSkwEye/GeKX7vOOOhFKwwMdM03JOKa8wEGdpxyc5oGTg/gaUkDPOcHijnaRRsHUaWz0oH3cjjPOadgIcY5HFBXK5HUjpQA0gvgfjSEEY56U9gQcdPSkKjr7c0mPTZDAQcjsDxSs2ACBwTigAL756UucfSjqIGccntgY+tIHJ5x1603aeCcj0pwUjj8xQ9gvqBIPHamsAGBz0pQDtz7c0hUH2qdwANhAD0zz9Ka5IbPvinAEc9+n0pGbcR3ycZ9KsHqNBODn8KayBs8447d6eMLjrgnH0FISGbGfmx/wDqpbAIwBJXGAAAfrQVB4x9aUgF93Y4/OkJG337Uo7ACuFXnnsKaAR+XIpSDkDrgUBTzzVD9QIK9KaDt9+KcpLAZoIKUk2KwKCOT/nNDHB/nS7lyc8kANik+6RjGOtCsA0fN34BpDgN7UZ560jk4+pzRYb1GOCefXpSKMZ7U8LkY9abIQe3I4o3Vg2GtjIPoMUoQlc0rEN9c5pMbR75AFG4hjKSuA2QDmkJApwYNz6ZHHrSMuP1o6gCgjI/KmsMfN3p3IIBPvTQQTijfQFoNJxk+tCkntgilwWAxx9aZuxjjqOPrQxq3UGOM/Uj6imEE5zjB6U4gjnOcUMMgDqScD3qVsSy6oOMjilIAbn0pqOc+vanc7wPQcU43JkhVAb86XfjtnFJkDj9KQE9+maWwaiseAB2pVJDe/WmsBnr1FKSefbijoF10FGGXpjB6fWlzt4pFGeR35pRndz0oVtixVYcjHWmkgc9Tnn3pcAAH8aTq2eozzVit1AElsmnLhhnpn9KQqDyDnvSsC1LfUdwHHuKUMO/IzzSBgF9e+B3pwA4x36UwAkj68GkAKN7Uu44/nS4+UsevahANaPdgj6D2p4ABpADn14pVAIBXnI5oIersC5NKCAcUjk7hj0pChHJPQcmpSAcQCfUfyoLDcccgU0DPtT+V6+wqira3DPznnGBg+lITg+g5oXIbJ5Gac6gDPft+NLqN+Qi/cwe3AoAI2t6HNFK3GB6CixG+4A7m9AOMUE468c8Uqn35ApCAfce1HUrpoDMepOTnNP4HTrTG5x7ikY4/Ace9HWwx2MZ96C2W4FGS6kkcjkUZC5x1/lRvoAu0MSfbp60hBFKuFbaPpSg4H45FGwtkKOP60DJPtTC2W9804knOKGCdxUAcZIwSOfXinKo5pikBs0pJ5z60K4wYZ59DSg4xzn1poJOMD3pWUqx7HGKE7gBOenpSAHIGeASTTgM4J42igMAfwINSLS4hJznr6+1DsGPWnAgRMCevH0+tNOPwxzVJ3FbQBgYHtTiwK4x14+gpuCPrjikxhsnoKexQ5mJ59TSkgdOhzmmKCcZ9KVgDnHelfuLcUMR+FLuJxjucUnfjqcZoJ6UPXQYjEDnHajceOwpOWbGcA9aUvn+QodxbigehxQSE5btzTQpZevehshsE8UxiHAwfXrTwR369BTSCePQZpjHHAPJFLyQEu3+VNVz7DjNBYnr1wBSKmSccCjyDQaAV4HpSqxGSR1p6jp602U4XijqKwhJGewBz9aRdzMR1GM0OSfYY4FIMLjnoM0XHcUkDvz1oBZlyxy2OaazZzj8KeM468d6Y7WG7d31FIWLemQcU8uBzjFRsSB9elRbUNwLlc8cj+lfKvxzsjba/c8cFj+OSa+qHJxxzXhHx/0IF1vAuQ2SfyNZVo80TfDz5aiZ8u3RKzOcYOamsiUcMDyMfhUt/CPOPGCDxTYFGBXBGTZ9Na8bno2jTFtPt0PBYZPvVm0kMN7JF0wcVh6JeB2jP8KKAM1vwwmSYy+uMe9bvWOh401yVFIklUFjnqcio4sFWHfGKsTghsn3NVo1Ks3oTXIbrRambeqzN69vpWeICd5x3rXvCVbb71TlRgOlQ7RvYa1sY0tvvVueT+lQwWrRtyvGeK3obAY+bqTSyWgGOMDoKpNbFONirYIScHg1tLCmBnuKyyvktkdQKuWdvJdNukbgc4q7+7ykWsyVo406DPHSoJWlZDtjGB0JWtEW6Idx6DOaV3SNCR7VLTjHQ6V00MaHT5JMvK3HYCpBZomAB+JqzLcrGmc/Ss24vJJPufSpur6FWsiWYCNc547VRurhA20HNMuLgRrlm5PFY17fovQ98VUml8xrVak1/eDcF7VkySPK+0EsT6VPBaT3snyqSD6102jeGghVpEyehFO9tVsGxk6Po7nDMuMiumtbMIgyMcYrWSwSIBQOAOKaYwq9MccVM56adRxjbczZUwpA69KfEo9OMZNLJIMlj0ANQCcK2OmaxbejKbtoWVVn6VftbYkjj3NUrAFzzzit+whAYE8nPT0qXa1zWGupdsrUKFIHXk1qW6FCuB0O6ooFUEAfjUrELP8AUYHpWiTSZtBu1upqW4Aznv0q9FIsSjHXNZkKsZEweAMmrLJsywOSentWTVrl26NlwMJMfSrAVEi3N1BJPsKzbeRi5JPHUVdjInVlYAr0I9auNm9C2rWHpKVyW7jj8aqyMS+OmetWbtDJKjKcKi9PWq0wMbHPp81avXQF3ImuFjLBhkKOfesy7m87AB4zVm5UtEzHoTxWdgKhJznPFSraE2ldWK144twAOmM1Uac7st07VYn3SOMjOTiqcqGVwo5wcGnFdRuzWouBLjA+lZOqwbjsHTmtqKMx9elVNQiCpuI+Zhx6URSjuYuNzzzWrU2hLj1qtp2slG+Zuc4FdF4ggDwnjgDNee3YktpumOc1nKnzIhS1aPQ7PWt6j5unWtK31RpXA3YUda83sdW2jBb5gAK39P1Msitnt0qF7pt9k75dSATg1JBfI759a5WK93IBmr1vKU5JODyKuMmNPQ6oXQVc5yOlSHUUXAJrDhvhIhyenApWJlcEHj0pS5kUo3V2zpYrhZE4780rT5HHIFZFpKViIBzjmrSSFm69aS5pLUE1cnZjwfekBI49Kgecp+BxTWuDJyOMdattJ2K5rPQuM2Uz0GOKgBJYdz71Gl0Gyp7UpmXOcdKS21KV+o+52rjFVzP5ROOeOBSyzCTtzTWiAGe4GaUnfRE3sJJeFyOfalkw4Az9aiEYB+vNSxxr1BzzSja/Mh8qWqIHhK84wD0pBFtQcc96tTIxx3wKgdyARxnofas1pK5lrLcrSMB9aYjEsamdFPB6mo2Qrwp4JzTbSE9VoOQkjPehXxjn2NMYOmMClClE3VTbtYx21TJrgbkGOM8D3qsUJjI/vcUjTk+9Ojy+T2FHK7XYXfQjaLAAHTFNniDqpFWUbb1qJssSMYNN3WrJeupnklX47frVlSXOeueDTJEKvkdzT0QpyfXOKuOkbsltX0CNRv8AbPFSAndsxxVcyESlh1xnBqRHA6nk9auKV0cr0JmbavqcVGDhieppUYl89MChgOCO9UtdCpXsmKQpdccHPNSSEj6A0wIQQep70+R8Jz170OyLppXSL1sQYgT6c0jIGPqM020YMmDnGKnaMDOOMnn8Ky00Z1KFveIYQvnEY4rSSFCigDtVGOMrID71oRErjdzmtU0kybala401ZMMBjvVSS2K5Gen9K2y4ZD7dBWbdpszjoae8lEummzPcsPYDvUkTEuWz1pjqT9M1ImAR35q+W6sdDaser/B6Ezfam9DkZ78CvUVT8s8VwXwiszDojTkZMrfL7fSu9UBuAciu+hFxp7nx2Knz1mwJzQSd2KCp28HGeFpGBOfauk5PUUnK/U0oIbvzQuDjPTtSLkZ4xSQDsBVz7UgOcc0hOWx6jNKPSi7S0C/cCCV/GnD5cEnrSM2OccZ5xSAgKecCle6DceuSTmggYL56cUhyGYYx60ijPXoOcVQX1FBx2wetIBn5upAGAaUk7c/hihWBzxii1wFA2rn16UjD5vl7Cgk+uc9BSAmgHqOYk9OuPypxOKTGOg60DLZ9jSsAcMMevWkYmlAIz36CggFs9qYMUEAj6UOCvIppAPP4ilAJP8/elqAbiXHpilUEknPQ5ppQnp6inBQoJ6Zo2AQktjjAzml5Bz+dKDu4A284pBkj8TQwFyM49aAC3tnpSMCOe3agsCMflQ79A6gSd1KAd1KFLEDv/KmcdO2KYN2AkgcfhS5JyQKAxZ9wHBoVQADjJPBoE9gOdp9Mg0oAHHTFKGwNvpnjtzTWYh/zqdXsNaDmBP50hwW6+1IAQufSmkkZ+lUA9QB19OKAoLcdO9NRiSO+M5pQpbtg54oEthQCMemaaWA4z/ER+FPYg5J4A60wYyMDgnn2pPQYpyMHpjpSAAd+lOxhQPwpBxkDvQtVcAXHB7dKGBPNITjihQM5zQ0CDYSMdGzn8BTgQwwKAcNj1zTQpVh+tPoC0eohALeoB5pWBLY9QQB6mlUDIPTJIo3g5JHvQJXY1QCgz+P1pxQgAjpmhiC393ApAD1HBOQf6Umx9QwB16nijng+/SgklgB1zz70u7H05o21LEIAz2xzSBgQfXFJkmgpj60zNClgcAmkBLZAGcmlYEfzNCApk+vQUmyloGNue/BxQACc88c0HcyjHGDmgKF6fKc8mhq4R1EJymD+lICFX6UpycHGfSkADdO9CFYRidpzx3NBPPTBxxQwwoFIcjn2pLRgN35Iyc8ZApoJGPzoOGb3xTgCDg+lO3VDQAg/j0o8vb0pBhcDOc/pSglvb0o3dmIQkCjJDe3c+lKVB7cdDikC9vQ0tUNLQbkH604An69qXAzk+lBAzwMgDn2p3ENIKt9etK3GB1o3YIP4UhBOOaWtwGtk5IPtSOCR75z1609kIwM9Tmm7SDzg+3pRewDQAWGTznFJgMo42+lLtI75PJPtSMSGGOoOaejBaAxC8c5phySeMgg5NSMct+NNCk/UnFSnbQb11Gsc5xzgUmQM5bp3PehgVHqSOaQKdvPrVqxL0EUAvnvQCWVsevGaVSVUE9utJu+bPcHIpWdg6iADbuPXpTCQM+uKkyF/GhsY6c9DQhtdCPaCp556U1h04zzThhSeOAefeg/KTk0wvcbznPTB5pjYH0p5YhuMen50wc8gdDigHoXFJH16Cnq2Fye5qMNx9KQuScA5weaSJ2dyQgDHPPWl3A/jURYhj9aeCSwPUYIo6g2O349xjFAY7R64wfekRScDGCTxTwoGfzpWRKsxQpHI6d6VQOh+lNJKo2eRjIFK6n5cH3PvSdk9Sk9hMkMRnjgH2oLBVOB+HrTgo2n1J5oXg5JPTA9qt6D6ighup6EdKUEBh9cfWkyPyOKAwzx1zQhjQpGPXFPBIxSMSGH60jMT0HcUkxdRwwFJHTOTTmIVuuc9Kah2jk0jYz+tHUHsOJDKM9P5UICOvfj600EEkU5c8n1pkp62YYG0Y9KUknA6Hjmhh/31jH0oyW9z0oG9NBwXHPagEnH15pMEnJHTgGgkUkPoKxAXHcdaFY7ju7mjAfkDOOtKSCzeoPNMNxVYEY745oIB6+lIFxjihyMDPJHNFrA0mAI59TilUhjg9uKRjj5uvalJGeOeDioC3UQNtBB75x7UABl64OM01YwyZyT0Iz3pVILf3cA4qxgAWPGOtOAxwe1Icjb24yfxpAS/8qndhsKDl+OuM0qgg8npSAAc+nFJyWIB6DNUtRWsSEAHOO1IBhevTik5Pzde2KXleD0PSgF3AgFjjr3oAB46HGaMnPp2FCsCcngnoKXUHoA4/PI9qdkNnPPIP4UE5/KkLgNyOaYxd4LZPfNJwOvNCKR/DnPP0pCAG47jP3qTsyfMVyO3cUAlunpiljUDB7d/agELz2JpLRaFeYoYjPpRuDt+FBINNUgqCOOMnNNh1HAgfypTksR74pmMrg0pLAZAz1I9qkAI2P8A7wpDk9T1p24H+dJtG0U9OomG0MuMYOf0pDwaUMMAHuMH3pDzzTQPVCqQfoOtIxBJHfgUgYLx3zSkHjP3qkq90KpJzg4pSoDe/amAENgfU0oYjdngAZqyUriEliRjjt9aACG9h1xT8hOD9aauQ3T3/wD10mFrAQRn07UMQfxHSk3YY/WjA5H5UxiEFc45UGmupOPrilYAde3FAkOAe/alsOw4KAgz1FIxx06UhbdjtnrSMSfrjApbjdnqNwef60Mw3E9AOTTiMr9Kay9MdzTsTfQFIY9OvSuM+J+gjWvD8qhd7qCV/AV2ZBXp61BeW63ULIRwwK4PuKh66DV1qfBviLTXtLuRWXY6sRj05rGQlWPavXvjF4VOm6w7qmEdiR+JNeT3NuYiSfl9BXnfDLQ+poTVSkrmppl0YkVc4BOWrsdP1JG8tc8YArz23dhzn2ra0+4ZFRumTge9NNpGNandpncTkE5HTtUSqAf5Uy0YSwqScnFPdSRx0rJrUwvuihckO+aesIKAn8KXySXJ/GpwvQenNYSvdO5cYldImc8datnTy6cnOOTUkSBGIA681bjKsg5xn1o2NNVoY8lisfTpT4rlYYz69atXciR5XqT0rLu4ZJlAjGM8Gq5ktCeVy1CW/wBxOTgVmz6jJcP5cYyAetStpEsjAEkjvUxgW0jwE5HpUt8yNFZKxRS2lkOZWIAPHpUd5cLbDgAelWC01wcRxnPr2qSHQROcznefT0pQd3ZGkoNxOZkhu9Sc+UuBnqelXNN8KPLIPO+fBzn1rs7fT0SLaIwABx71egt0iwFq4x1tIqKasUNP0KG0ACqDgDBrSjhWPOBjirAIH5c1CWAyetJXa5RqGpXmBU4H41RuWKfTtVq6nWNmJORWPeXalM1m3d2HK/Rle9uFjj59eKx/t4MxAOTmm6rqYKMueAeK5+01AG8UHnmtIw6mWqWp6boyGSFT+NdHbgRpk8ccVzfh9i1upHeuiCgpgnPFJ2tsbRWly/ZzAndwfSrTS4IOOMVmRSCHvjHNStdh1wOlJPRM64tPY37ORWUc1O0pY7B9a561vGQFuw4FaFvfpIynPNU2uW4uXmNMSEHAXnHUVYtZSvOPes1b+Npflb5R+tWVvV46Uk1eyKS6l37ZsUhsE5zis6a8CK46F2DHPXipXIZc+/HtVe4twzDqT1NNt30KVkOa4Voi7DPPArOunMjYXjvVqa2L9D8oHAqrb2Zd2JPGcCs7vaxDS3RHLECm7ocVR2hW3d81r3MYX5RzVKW0J5C5xW17WYX7kRQSrj8ailhMqc8gcCpY1KZDk/MeKeYQ7cduMUaN3Y3TS0Rzt/pguEYYyAK4XxDohiB+XHrXq0tsU6fWsDWtLE0LDGcg5qoS7kzhZcyPEpla2lOOBnHvWlp+oEAfNjHFT+IrAW1w5x0rnFnMTjB6mplC2qORTcW0zvLXUd/Gc8ZrYtr1mUAnPFcHZXxCAA47n3rcs777oB5NZJPqdNOS3OztpiOd2MdqvpdAd+gwK5W1vSdozxWlBdA9GzS5nYG+pvw3pRcdGNTpfFW68dqwxMeO/rip4X3c5zTbbtYtWvc3/PWUAnoetAYgADpWaJgF68AZpyXhbCg96iUm5DUfeLbMQ5IoMm4YHbmmeYz8gUgBb244qra3saKSvqWY5QeW9eKexLjI49azsyI4HYcCrYmLL17c1nKTvylPZWFLE8Z5zTlwg5bFRxqC3H41I8SsDk+9CTehDlZEi3Cn5T1xmop/3uAMDB4qMKRJj2qZIt3O4AY6Ghq12S2kVXjIyaj3lDzV6cbVBHpzWY8haUgjtkGi10rGHNdFgyBgPpTJXJQKD1pI3A5bqO1OOBk+1aRV0J7lcoQ3vU0JI4FNJD4B4FAUrkg9uKTaWzJaJ5VAwDyCKiZdnvnpSiQNxnoKJXVc579KG76BZJXGlFYZIqMEF8Y4PFSuSU4HB5poXaucbTR2Rg9SOdAcDFQBAG2gcZzmpw+WGRnFIfvke2a2vyq5nZPUlO0RcnGRxUJYb+vFPOGAyOgqKTCjOOc0RT1uDd7JE4YFuKZcsdnB9KRMImPfmo7tgISc8g0/UdN3kkjRsWygxWiAWB9ulYWm3QZB7YxW2kysmKzfvaHexyjDDjg1I7bvu/w9aq+aD0PtTllLITVp6kbtXHm7KMRmmSy+YmSc8VRuZRuJ/KiKcsoB+taLT3je1tiRwVyT60luoeZUHJZgoHrmklnBI3dj+dbfgbSTrXiKyjI+UMHb2wa0TctUZVZqFNtnunhDTxpmgWcA4KIGI9citkOBx26mmIvloFHAAAH4Cn7Qy+2K9OMVFHxkrybY4HK5HUZI9qFyxx2xSEEEZ9OaDy3HSna5AowMj8Kd1ce1NXA/PJpTgtgdaoPMMDIx26Ug4/GkAJ596cSRgUbBvqK2V46EfpQSByfwpGI59MdaFGVIP8Jxn1zQgtqKz5Of73NAIwFAA4wMUkfv+VO24XGc0dQsNGc5PTOTTsEZoYH5s8DAH1oU55/DFAdAHyjjtyaXnn65FIQFz39qA2TnvQLQcSRj3NLwDSIAuBxyaGy3zY69qLFbgCRx+FGT83uwNC/MPcmgADr0oEHHHv8ApQFI59RQCB0POCM0BtzDPAoQBknHPenKwK/jTQATgDJPAHrQwKt+PNTuGwiuSD65pQT65z1pUAPNK2Mc/T86SfRhbuC4OQaTIK8DGDSEFsgZ470uQfp296tAJk5BFAAb3GcH8KUgKTgcnk0gwBz1PA9qa2DqOTg/SkKkcZ5oJK5HXHNAGKQAB1yegGKQgc/5zQrbieM4IFBBOPxpMTFcAp68jFGBjAGPTFAAVqCCWJz06UytFoCqAw9uRQxwQc5pSQwGPXNIcHOOc9vWpv1EAYMvpmkAK4HX1o4HI6UEhefXpVDasOGCxJ5BHy+1ICF96QDAB6kk8UhQ9jzjmhJsTHkB/bFICD2pqjb9OtOU44HY5oBagykAdyeaVSCoOee9A+ZR+lBIJ9gKAsNOG6HBIz9KCMqeOlODBuvApFJGcmk9hpiAAdsADApGG3b78UpIxx0zxSghqLhtoC4TL9QOKTaS3TtxQVyAOO/NKT0P3hjFNsQgIPHp1o4OfUUcNkd8c+1ICR7EjkUAu4HIx79PenHG0n/IpqrnP5UrEgkdjR1GlpcN4OMD60gIGcdCMUYGR79KQjatJaC6C5C5596bkBce5NBBPIprAnp0PNMV7ClgaRjubb/e5+lIDwcjvmk5OSOmKWxVtLj9oKnHXr9KYFx1PU4pxcqMdgPypqkhsGl01EOMeQeMGmsmOPTgn0zTt2Aed1BbLDHU0+o9hgcr14JOBTgCeehpVJzuJz0xQzA9OMUluIQAnPHfikAJb3waFfCjHGKQknDe9UAnD4PQjIpuSUGD+B64p7+g4B/nTcBXH6VL7BuIzFj7DH4Uoy65NKqgf1pGUhSAcZofQadmIvCnJ3U10BZSTnByMetOJLY+nFDDqB2/Wmu4dBpBUDjpTQwYL9Kdkj/gI/Oojk/kenrRYXUUsORjntSBQGHIApVUEk49vrSFA2QaNUHmIQQT2xwaARk4pzHI+nGfWmbcn19aHtqGgmC36Cm7acw2dT3pACH9AScU1qJaCYBXjvTSdwFKcmkYdcfSjqFxDjoOaaQC2B04ApxBCjnvTd2z7v1FK2txbk4OVp0aEnmmRrheRncc1OATjFC0JekhzICenPQ0qxFW/WhSCoJOfaklkGM+3FG5d+o4kkgZwM8mmFiQGHG7j8qAA386CSFHoKm21iLpbgr/AI5OBTg2CfSgIQvTGegpAoC/UcU9JDvbQcvJwB7/AJ0HB5Hzc4FImVwOemR70uOT2wKorQDGN/XJ70oQL3zTSCFNOUkhWPXvR5D0HbQWz1znFHIIwfxpAT26ilAIwOoz1oFsMY5PHGaci4yc8nGPahVB6/hTjkYHqeaLWFfS4hAHHfGTSg5x3GaQgDofrQoAGB07ZpbbC63HE4GSOehoVQMDqAM0jAgcjsSPegKBjn2oTAcCFwT2NCMG/nSAnaPXmlZSuO55FK1wFJyp7A88UcHHrimls4+uBS5O09yKoaQoYKQc8YJBpAAPlJzxnNAUMue2aEJZefpQUOwGAGO3NIMfT0NNZj0HrmlVCBz3qUrCuKSTnv3FKVJ5PQGmgkY7dKU5fjp61QbByT69qACBzQOCBntmgH9TipTGKATnPfFLgZx+H0oAJ9OaDgKAOp5p3Aap6inqQc00HAXnrzSgkcAdgTQxbAAB9Ac0hBA+mKcDnnGKbtBPIyRipGOx79etLjGPXoajYhM+oGQPWnBgcjp0Jo2RPkPKg98U1VAyRSs46AZ7UE7cEHpVIaWgoOOO/WmhSVPYChSTn065poJODjnP5Ux7kgwSeOKa2enUEUZPOT2xQWGzgZwQKlKzuA/JJPvSIuF68YyPegZ6eoxSEkYHcinYNQA5OOO9G47focj8KUHFMAx7+gpeQDj8vAIz0ANIpLY7UrKDxjqMnHegnJwOgHFFrIHuCoBg9PWlDgZwcZPH0prMTgLyTUYj3dDgU7XQtmSBwO3p+FKWIxx9femsQP50iSZUDrnIFTshodtzz2/rSbiee/vSkkqPUCkb5s9s1XQBVIb+tIz/ADED7uetB5+tBUKufbFHUF2Exu2gnGTzSkAY79aRgBjJoOO31oTuAgXb1PBpSQU988UAkFsU0Ejj8zQh7CEkMB+FLgB/bvQue/40MAMsfpxR1DoKSB+eAajYhh6Y4NOyD70isA3TluDSaFc8s+NXhoX2lLcIuSoLcdeK+YNZs9jtt5wcV9ueJbFdS0meAjOVLL+VfJXi7SxY6hcRsuCrEfXmuHEQd7o9rL6nvOLODVQGx07mrsUhOxR0HIxVeZQspwOAamRwGBHB/lWdlJHszgnqddo10EAU+nFa4Unp9a5iwkKqG9hXRW0gkTcTk8Csm29Dy6kWpDZRtwPWiMBnFOuAQc5xnrUaSAOF9TmudaMuKLsYCJTJbgMwVOexqvLI7fIOvWpIUEAB6nGM0Ssro6OXS49bcE5bqcVaeBFQEY6Yqp9qUN14A5pGmMzA5wOce9J2jG4or3h528hR3xTDYo3zMaUyqvTj3pWl3rxnHrUpNRNVFPUI4kQ/IOQOamSAdcUyMBcGpmYleOAeBW3Sw0uWVkRsxTjrzinRqRnI680E7QOORzj1pd579OlWrNmnLZA0hbPbHaq81wUQ559KdI4X+tZt5cqUIX9aXw7lcv4EV1ehkIxjHNc1falhiM8dRV+7uAMjpxiuc1QGTkcYNZvWXqTJJXM7Urzdn0rJ0uVptTUD1/rT74sisGzx1960vBmktd3nmsPlU9a1vy6nK/edkz1XQIhHZoT97Favngc5qhaYhgHbiop7sg4FTo76Gi5uZGhLcgk85GOKBdFKywxfBLdD3qQ3QVD7Vl8OrOuMupsR6grIw9s021uMsWJIJOFFYyXQUjPBI6Uq3oEpwcAGlYpVLdTpILkKQM9OtXEu2G054rl478HgGrceoDg9TQ0kkwjJHVQ6lvxk9quPdqUyDj1rk4r4DqcAirSamHVRngcCqT1YS1Nz7SQpOeo4FOimRYgM9Tk1gJdk7stjuKVr84AHORipb6kdEbPmKzZ6D+lSghnVR0GSaw4rwFTk8DinNqRVuT0o5rrToaNrY03tllfefXNKkIVyeMKPzrNj1XIGTTZtSVsgNVOT7CTbtc0nQOhbA96xtRiO3tyD+FWDqgKhd3AHNVZ7gSKf0ou20aL3lZnm/jOyChmxxivP1gR8sOR1FereKYBJbOfUGvNVi+dgPUit4vnVjz62j2Kis0bZU4B5xWha3JboegApt1bDqF59qohjC/uKmcXpFbihNR0OotLsrjmtSO92YOevNcra3Y4564rTW5DDAPNYyi1dI0Ur6HU2l2W7gA1cS6Vfl3dK5i2vBFj5s5HFXUvATuJwDSW+ppzbM6CK43fxcZqaOYKevfisKO6DNw3arK3GFBzz396UV2RvzK90dDBcZXGfpVgT8cH6isSOcr1OBip4pifcmm5O2hm0pGiZVLjnJPJ9qkDq3A4rPVyrfpT1ucZ9RSa05upqr2uaCsQDjk9ajSdzKQw4pLeYbCeKZJcgZx3ppWViLrVFsgM2enHFSA8EA9Kox3BPU49KkSfG7P4VLRGxZBZgc9BVVYgzMR61N54bAH40wFYuT3OTT8yLrYq3Cn7o454pcMFA3Z7Gp2dZOaguI3X7vpzSSd7oTetxcA4/WnEluBzjiqJmdSAakiuCSR26H3ppaWE2OCOpyeuakkAIyfrTkcOKXaGHzdulXbXcnayCOUjGeewpZZVbj86jkUtINtEsYVvXHSjl5bIwe+gKATn8qaEKk89eKkUFfb0qQxbgOx60uV7DsmtSuGEfJPXikKBmJ9OaHAZ8Dg0pBQYz2rRe6rEuVhGJY4XpUWoZSycDrwaVWZQTSXZ3Wj88bSTVNak0vibZjadqJRgM966GyvvMJyeB0rgEvDHcMhOTu59q6DS70nbk+9Z/Dsd6ldXOrjcvn86kQlRgnIzms+O8DDryRSpejnnnGKuFpWbJV5PQlnAYj/ZJqBZ1Bx0xxTJLsMpx1P6VVEgJLds1rGXRmvM0i5I+5xzXs3we0D7NYSX8iYefG0nrt4rzrwF4SuPEt7G7KUtVbcxK8kA19E6fZx2FtFDGoRUAUAdOK6qVPXyPEx2Iv7kX6lwE/n1pR8vfg0wHdz7UoGcAniu7Y8K9h2Qfp1FIwz+FKRgYHrQMDA9qTAQgnA7ZpVwTn8aGIJAx70dcfTp6YNK1hNjge1KSG6HkU0qCevpmkHGfyFFrseyHHDD1xyaRMnilUALgnPv60q4H1p3DdiY4J6dqXJPHbODTVBOPrmgkqxx9RTAkBG4EdOn40Nz2+ntSLkKP880vA7Z70mLfQaoC8k5waAu08djSqm/AB5PelLj6UxoAQeaaCQc/jSkgMCeneheBj8RTTEwChecew9qUAt9cZpCpI6+9Ckb8nJwMUhgWLE8Yx+lKykYoHHvS57HseKV7DYjKNvPQnNKoJx7UAhmPtQDyR6UahfQVSEwex/rQ3zYwcetCkjHt1+tIFLZ9xTELkjp+NICPpSscZx0A49zQAOfXrSuAmSRk9qUc5JGaU4xSAY70wBice+R+VBOWPscGggdvpScDOPXJpoGAJHenBg38qQDIAxjtn0pAAUHYjrUsVw+9n2ODQQCBzz0pQAfx4owefr+VMYgBHfvxQUL5HbGaXBLDHpnFOVcd+9JgRk54/ClORx6UpAOT3z/KjAbA9qdwtbQaSScD8KeAFzg5x97FIUAwaAMnpxjmgBDz257GlAAX1z3oRS2D19PagIScf3uBS7hcDkcDkgU2M7vwpwOSBjI5xSDK5II44x9aForA073FOCpAOOaa5zwo28c09js7deKbuznHY0MBAeo7UpBH5UEEKffFKJAy/WmC1FKkfTpTGOMY6UFyeB9aACRn1GaXNYBWAHShSDg+tABHP5Um0DjGMnNMEIwO3A6k9qCd2exzwKVflPFIQWb6UAC5H1BoVCxPqTxSsxDU05HsaT7hoKCRj06UwKSeRinHPHHOcUrEN07cUdQEKgH2UYppGG6dDyKfgEHvxSNGV5HI65o6gNALckdBigoAQf8AvoUoJPA78GlwWPPLY5pcw7DCeemOhFCjD/hmjaD9e1KQC315qgQgJGB9aRsFc9AByKeuR/OmlQe+AeDjtUCGsg2jGcgHn1oLAdeCeBTwMMPWmkAc++DVgIVBxgnFDkY96CSPwahioPtUW1AaASOT0JIpCRtBPHFKCT9KQkvnHHJqwFYj8McU3BH4c/nQVz1PSjJL89D3qb6ai6iFgeO+OKacnJ9OaeDj260wZAz3AxRui+uogOOcd6QEjJP/AOulJzxnHGaYMnOeuapPSxIoIKnA+lBGMkc0LgH69aawB/Ok9Q6BggkjpSEZx9OaDhflz1GaaSTn64oWwAFOfqaaQQPSnEkds9qGJPfnqKYLQaxADZH3RTeFbOeaXIJOfQE+5pNuD+PSluCZcChevpxQrbsDGOPyxQXGR1DE5FC9MdOuafQzesgCndkDr1/CnBQeMZoAIXjqRxSnC4oHbcQgoOOM0pUnB68ULluCMY/WnMRyBzzxUfCS9dBoOeO55+lCj5Tk8DmkJI/rQGJ7/Lii7ZaWgAEEn6fgKcuep6GkUHOO2CaUkF8DsOavqUkIQRg5+lODFsj06UBQfbrSkleoxk4qdweghJOCe9KnzL6ZoVM8e3FIcjnsKb2Fr1HgEsaBxknpjFIWAX0GeD60jZJ/nQmJroOXHf8AGlGDke1IQQvHekUBVxnoc0wWmgpyNueeuKMbec9+KXzM8H73OKQkFfx/lQnYQ4uGzxSMwJzj73UetCkkdce1DANkdM+tBWwABuPQZp5Jx0poAVDjilVs/hSYwySv60AHt64NNIIxz3zTlUEHHT3ouJXF2hcDrigk0DJ9sjNKMnOeuaEMagJwO5pVAC5znnFICBg0N82BQ1cXTUXOcnHShTk59KNmO/PSkYAdfTH50loPYXOOTSZAwfxpDgrn0NLt/lTWuoC7wccZwMgetKoK5PTIPBpmCOfWlBDqCMkYzR1AcBx9aAAM54IHHvQSSBzgCgKyjqPWmAAZIzzmlZS3BHvSBieOmORRvxg/WjyBbgVIPHFIrEnn0pQS386ACO1QGwrsAvHPqKVlBxg44pFA70uCT7GjqA3BwM8kUA7en/66UjPApVGzkjPB4qr6i6gWBAPQE/lTTz7GhjjPoBmnEYI5+tFtbhuIASx9APzpWIA46HOPahTnvTSSCOM9f1o3HoKSSDnjnH1pcHJOOtMII79TS5IajcBVXDH25puQBg8mlDgcfXNHG49OKY9wKkgfTmjYF7cjtQCCPQ9BSCQHHsMmpt0EOAC8jqKRmAH0pMEjNAUknPQYIqgBl3c49+KGBBBJ+maQyBffnFN3Fs54ycg+tAtwJPJ68YHtRj5h/snFKx9OvSjb74B60lsMQPvyfbig5HPpSDB/HpS4yCfTtS2C4c5PbPWgkBcnp/WjJzyPf8qaACMEetG4+goYfMMgkHafrTQcsOxIyRS7QKCMN9BQnfUWqQx0BRweeMAH3FfPHxm8NG01B50HyOefl6mvohgWBrkfiF4eXWtJkwmZQCwP4VnVi5R0OihU5JJnxrfRGKVt3XNRo4XHPHeuj1/SXsbyWOQfMrEGuaZCr47Zrgp6PU+sc+aKaNzTnMiYB+lbmmXI4UnnPArC0pSFAz1FW4ZTDcgk96G1zHDUinG6OgnI5596rxyIpJxnAwKfKS8QYdcColXq390/rWMrJaHPCTtqWYiB25PJomkChiflFQq5D9c5NI5Ms2zPyrjNYS10OuIW8RkjGepOammIjVVHAFOB8vAXjaM1BIDMee560TXMuUtavQcVMnT8KlEZ2YHWpIECIBjtUhIUEd81MIXdmbRSQJHhOuWp7SA55xtFV2mxlc800sWPXPNW+iNN1cnL7l96RpOCD7YqByVUnPQVXeYjOMkmnrcpLuFxMWzyQO5rOuDnJP41bnI5PbrWXdTFSSemOnrVSeupPNYz7tmLHtkmse9mVeCM9zWldTBiSTxWDeygbu4xVWlFXRhKVnqZdziedYgOWbAr0rw5pA03T4ht+YjLfWuJ8N2K6hq6ZGQp3HPbFeoSIsMCgHGBScrqxnF21GvONjZPAqr5oYb+melQTzblx2J5qDzVGQTk4pNWjp1Fz6llrrPHrzUctwAuM5FU5JSqkjqaoteFSATz3qX7zNoO2hriYl8A8YzTTMMnPPtWWt8AODznBpjXpU9eTxTXukyemptx3IC9cE/pVtbxUXr0ArnDc4VTntzUrXgIBJ4qeW+ooz1s2dGl+ZeN3Aq3BdjaRXJwXmwjng9KvDUAqnntShe2pq6i6HQC/BByc9sUx9TI+XNYK3ZbHP8A9eh7rBHOTVxhzbGftO5uDU2VOT15qu+r7OpzWHe6qltGXkfYoHU1wGvfEqC08xYXEmDgOKI0m9jGVZU9z1OfXxFkbu1VV8R5P3+D1rwef4iXF1LkSkA8GtrR/Fbz4DscA8e9a+zcVqVTxkJSse0W2t+Z1bvV9NT38Z4Nebabq5lYAHPSuhtL4uy5PPWslsd6knqbGqyiaGQHkY61wCQgzMe27NdVfXYMLDsRXOwxEuWPc1pS2Zy1ItyRILcH8siqF/Yhj93t1reSEEDPUVBcxqRjpn9Kd/fTMH7pyjEwPzV21u9/IPOeaLy1J3epNZiSGFyPQ80SSV2yVJo6CKbJ9Ce9XYrshRk9OBWBBdE4PSrschGeeCKlx0ujeLutTdjuuRg9quJO7YHvxWBHOQ2farkF0SDzz2qEmrM1U11OiScgZzuxVmG6+bOeh61z0N8QCM5q3Fck+3c1KVi466m6bpS3XtxSxTlsnseDWZFKDgYz/SrCE4GPXms3dvQ0T6F1Z3DgZwOv4VYjcNznI6isqWUKoIOT0p9vdHjnk8VQ5Wa5kaqy4dV9Tz7VIxByAaorOAuSeQKVLkk55696clbW5nJ30sW4ZjGcmnyzhmB7dzVZZN7A44pQxl4x35o05dtzK+pbSVTjFOaQYKnk1UaEonydKaJCGGThulRDTTsK+pI0IdvSoniKPhTgCrDoSvv3psTAk5HI6Vbacbsm99BImAbPoOKeswc/p9KryHrjseakUqG578mnB3BvUs87gVPIPNOO18HvUUbiQHHpTY5iH28YHFOWsr9jG6VrlllLY44HWnA4HHbvTsgKM8ACoyxPA6VPmKLViB1ClmzjvQFHrnIp7Alx34/KkVSp9citObYnlb1RE8ZCVHOQ8RXocHHpVqRVVMdOMiqkkROcdMc1tKw4u1jhL+3Md05HJzmr1jceV1GPWm342375HQ06GASHbjqah2ctDeM7LU1YL4HgGpDeEZwepqCHTgD06V6X8Pfh7Z63+9mhEgBBJNVGDk0kZVMTGlqcHbGa+Ijt43lY8AIp/WvRvB3wpudSeOe/BjhBBMY7j3r1fTPBlhpuzy4IwVA/hroooFjQKi4GK7o0U9WeXVxkpK0Sjo+iW2j2yQwRBMDBPrWqpG0H17DtTQQWPfNPOG/rXStFoeY25asMg++KUEkjPGTmlUAewApQu4e5HFG+4gBznA4HNDEE5pATzntxSLkrk+4okgQ8kFeMAgimtnIOOc8UgAOPQmlUHJOfrVCeoq5OBnjGTSkA5FGMDrzihCNpz3GDRYd+gjEj6gU5SB2696Xk++eaQEk46elHQStfUXJH1NKMFj6YpuQVUegxS7drHPpn65oQwbIwB3PPtRkkDvlTihiMAA8kYpRk4J7DGKPMBAD09Bke9Jkjk+vNO3A9PrTV+dD6HBovYF5jjheTz6e1CkbjjvSsxb2JGPypOe2MDg/WmmFxSrAdaQAA8DoKUngnuB09aEYDBAzml1AMlcdiTigD5uPXFAOW/Hij5eMdzQNjlIG45xnA+715oCHk/rTSx3fTpSq5br34peQhHJGMfUmng44xyeabkEZJ4HJFCg8jsD1pgKpApSRz34xTSDx9OaMYz6k5oFcUktj60oI2++c0oHXPcZFNGFHPPBFGyGOwDk55zTGUbgc4B4+lKCR+NAboT1oE9QIxkZznignt+NISSSacAAwGepOPejoJauwJk5HT0NBAH1HWgkbaQZKnPpikihQDyfXikBLKeeh4oyDgfhQp29OvehBcXGeaQAEdfUZoXABAzjJ60hyc47dfamAA5x6GnMu0degoIwpx2FIQQh9+lAIVSF7dQAaQk8j0oyeD0xQ2W6jH9KAGnB6daeQOnb+tJuA69qGBI46EcGluC1An2ySaEAC4+pH40KQGI/CkZWYdevWn1AHYE8DHFIUx1OMjJpWU4wDig5K4xn+9St3HfUQYHGO2c05QF57dhSEgkn6AUuRkfTmmKwBweozk5FIST0PWk2g0oyqjPBA5oYrgSCenHajJ6UDIbFAUhuvA/rQPcQYZsnnjikK9x6c+9KVypx1H600An6CgOwjN3PAAzSjPPGM04nOeOCR+lLtAzzkgUr9gGbSrdep5FKCARjsSSD60Fwqjnk0nXr68U+oCLkZPocilZj1AxQQAuSc4/WmbiWA/Bh6UrDemg8IF56EnJNIo3c+gwKUuCcZzjI9qQnaD6Z4osr3EKx61GQWYkZwQKeGUrycH3pr5JpbsGJvIxk9s0gY9zRtJz7/pQQRgeg5p7ALjOP1pm0g09TkcjBxTdpOccjvRp1AaWPfr3pR8tKFyvuKawz7dc0JjtYCQ27sMUijIweaUghuOhFIwJ5osIGI69iBTSCvC8DtSknZ/nimEl8ccDpTHe4Hkc9TwaQgr27UMSaCCTweKL2EIfmbH4/SkKY+oNKQOWGBnnHpSElsnvRfoG40ggg59qGBDfzpSQvPqRTCSOn0oCzsAIZcfiKACM464xSBQxOBj2oIJAz2NG4a3GggqDn6/jQwAx69Pzo3BWJPbAH0xTcg9aXkBdXBxz160Ag5x1A4pseVz/Cen4U7BXd2yMVKfQUkKCRz7Uqkt+NNILcn6kU5cHHt0p9NSU+goOOfTigkHp16GkAJ4/OkyF9+1IlRvuOZC2SOAOKVQMAZ6ikDg8fnRuBIx0PShps0VmKo3jI96XaFH50FgjH1oByvSmtdhiYI9uaXBOB3zmkzux6ZxTg2OPfNNak31EJK8HpzQFAUD2zQcBs9TTl4xxwRxS3KGsxGM9ulCtnGeuKCm/PsQKXaAmPqDVAAB6e2aViC34YpCxHX3zStg4xx6ikybvoCjFKDlsH5QOTS4IHTPIoODz+dSu4NLqAYZwOcjmnhcjPemggJkU1nKtz6YFWUKVxQUI4z1pQ23BP4UhYlse1C1JbsOALL060g+TI7Uu4jFICT1GQeDU3uPbUUEHvwRSsQvTkGjII44pCQOaL82w+gpwwx3Bz9KQgYHqCSKAAMnsaAQepzjimwEBJ47UMCeOvelYgAkZU5pIwFznjnNGiQmruw4YCc96VBk56gfypCNzfXilVgMc429KLlbiFSxGPXijPUDuMUKpGc+v5UpJ6DtxQ3YQhILADoKUY3enP6UgB/P9aRWzknjGM01sJD2ALDH40mAGweucfSgHA65OcGkB3Yz3JBouN7jc5Jxz2NSIxP070qqCQeh6Z9BQSEVu53fmKgBGUAj+6BihgD78/nQwJyeuTn6UKMqBnnPHvQLqKuGwM98ZpHG7p2OKQqB3/yKN4G49Ax3VS7gtQYkqp7d6TINOA3Mc8Y4xSNkE+mOKXkD0DacHB2nt7UMCMjvnikDFsfQk0gJPI+uaPUY44zk9qRhnBHQ0jglSAcZpQCTjOPX0p7om7EIzj0PApS2OPXrQozj0zRjBxx1plDFBLHnqcj8KcMnk9xTgQR9RSMOnOOKm2twtcUk7ePXmkPzYyO9IvOR6mkyV69M8VQIcY1/XNLgHk9RxTXzg849aQsVAJ4yMmgLgchskY70N14+lKAzc0hbB9xxU2sAoAHfgcD3oY4HPNMBI/mKVmL/ADHr3x3NNgBPzY+lBAOcdBxSMAGowS386Y76iAjjjvzQCSevbmlK/lmkbH44pMQ0k+uajlVXVlxnKkY9jUqksuV4OeKQhdxzwcVK30Ltc+dfjF4Uazu2uIk+Qk7sL0rxi6iMcmccYr7J8c+H01rSp12ZcKSDt9q+UvEekSabfSxSpghiBj0zXBVg073PcwNW65ZMzNMnAJB9MVZuWYOG7dRWZCTBcDPAzWlcOWjBAycVlzN3O6qruyRt6dOLmAdsDBqRYzyPesfQLkpOUJxuPH0redsEnFZz03PPcbOxA/yMfbvREpRsnknk04R73+pqVVAbPfFYO17HRFiKD+JOKsQoAT3pIos4J6nmphjvVKz3N4oa7gdB0FVLq7Efy55zVic45H41jXcpebHX0qr6bm0XbSxbhclct95jVtQFX9aqWkZChm+pqxvPbjNY3b0HJ9hJARz1JzVOV2UgKcDoamuJWCcNzVK4uAeB9TWt0n5milbViXE4wayLuUuSQeAcVZubgOpGcA1mXUgAOOAOTSi+ZcrMLtlK8lKMQOlYN85VyS2T2rSu5g+cfhWHcMXJyc88e1axTaszGR0fgqULNI34V2E+oBuM5xxXnvh25Nvc4U4BreubsJk78Y6e9Ta2jJ59LGtLdHd/KoBOGyc9eRXOS64Ij87dTikt/EUDvgsOKpb2ZzuXKjozMShPpWXdOVkGBU0V1HKmVbPHSobkZ+btirjv5Fe0syMyYU/pTDIA3tUDylXz0xVaW4PQnvzUqK+Fh7R6M0ftGGAH1NOluSDgHtxWV9oIPHbrUn2nnrk9qGlbQab3NCK6Jcc545q7HclseorGjlB5zwamjuAN3P0rJRbLWmxvrOEXrVLU9YisIWeRugyKzb7WFtbc5Pzdq5i+le+BdiX7iuiKVtCJSd2kYXi7xRd6lM0aMUjHQ1xLs8suDkk8Gu7n0V5oiSuGOaz7fw+Q5OOc5NdNOpHlPOnRnOSbZgWtgVIOOT1rcsrdo3BHBAGPatm30dVTlferK6aUVdo75qJztob08PbRF7SZyigiuks77GCeo4Fc3bQGHAq/HcbCuO9cm9z1YN25WdA1ybldgPU1YW1KgE+lVdKjJUEjPNbSoCn6c1UFomKUm5aFGHIbpxSXaMOncVcWHBJ96JUDLwOelD0Wop67GJLbFky3SsG+swrlsdTXXz2xPHbvVCexDjkc9aOb7NjCS5dTj45TG5HPXitCC5L96L+wCsSAVyaz/MaB/Wkr7IcWo2ub8NwrDGcE1YilA4z9Kw4rggfzq5BMTznHNEuaNi4voa8cu3gfWr9vcZ6n0rDS4yODmrMcxCjkdaGmzeMnrc6KKRcc8g1YS4BwD61jQTlUqxHcCQ8kjnNZuGmgRly3uajkPwOvUU2MeScn1qGOQt0BOalEoOB+BFKPmPntsXEkB/pUsTgnHqeKqpHuQc49aljXaaTsrx7ibb3LoYohGenWiGXOG6BjVfzCE5pdxlxt6DpQ09kS3Y0kmBXFRzEK2Rz3qvFL5fBPU5FSM4wxP4e1S4tMm9ncd9rAAz9KmiUSYPX196zwpmckdBVqFjGmSepp205WZqpYLkGN84+UnmopHLqAp6VfaJXTdnJxVDaImJPrxTiNyS1LdkSq8nOeTUzxBDvXHX9ahtsD3FWtvmL7Hipa1BPmEJMigdOKR1AIwPanhSq4zz0qQKNvNS7yskCj1IkIDE59qQgHJ9RSSAMflpyKDD3z0rW2zM+Z6EMibuhxTcge+RzUhPGe3So2GGDD1q2roq1tTk9ZgxftjjNLaREkHvVvxDHsuVI6kZNVbNmHfgniqd00Um+WxqQknGfWvbfg3OGspAeo6D9K8SgYBwD2xXsHwbmAllUnlmwB6jitqacZI83Fr3bnskSAJ075PvUqnGOcHPFQoxBJ6g81LuH0xzXpvQ8gVUVWDYzinA5XrnAzTSpC59qcoyfbGMU0Au6l2kkDPQE0m0N/M0pbacjvRYPMFOOcdOTSEA47gjil4bI6560qgD24o3ARlG3p14pRnk+h4oLAr7dRQuXI7CnfQGNOaUEnA9OtKSB15HQ0pJzjpt4PpR0FYMhfc9BS8D68/rSFsueOe31pWIPOKB+YK3yDseM0oHz46Z60jLtyfQfypSwbr/8Arqdw6AG2rjOBS5yucdelLgdT34pARTXYLdQAx+QFBIHIoye3HYUpAXvnI7UxPsAweScY4/GkYE5pFUt1GBnIHrThkgjpk0PfQkTAJ/Dihdw7UrEAkdOwoUYwO+KPMvqIcr74XFKmDg+/SkJDdD16Uu7tQLS4bdrE46/pTtpGQcA8g00D5T+lGRzznFK5VtbDtuM57ikHOcDnAzS53cew/SjJX8gfzpisugqkjr/+qgnDD6EUhDfTsaUAlse+KOgbvQQZB9u1Cksw46HNOzt7fMKFwucjtijcBrE5IHbpQFB60pB5/DPvRwFx+fvQgDACnkZAyKQELk9s5+lIQOtKCCpHp0NAWsKTlRk9T2oZscbaQ5GOOScc0Bs896W4NtbCYAUcc5NLndz0GKUAbsdR1H4UEZwOxOBQmArAt1OMelGNv0NNJwOnbmkVicD3p7hstRCSMYPHJPvTlBYfrSBtpIxkYNOwAoI7cGgAVsj6GlyBj36U0kn+dO2569hkUkA0gDJ9BTmPYexpmSpNKwJX1AGDnvTACmcHHNIxIU7fTFDMTwKCpX3zSYNXQgfKjjrwKcrblOWye/vSAjbz65o2ENnt2NDAft+b6Ugwcjpmmhhz9eaCx5J5yR+lSNCgbVOaQY2nNIhK98cUAjaGPTNVe4hzkqo7nHNJjcp9cUKTjnr/AEoUDNPoANggfrSHIyCfl64pSw6j0/OkUEgnrSYAxJ6fjTTlhjt1pxO0N6AbhSgcj8yaEAzyw2fUdKc4BwO46mlIBxjoO1Ge2SRnkUWAYRnH50EAcjqKUqB1644oxk89etMCNgQQQcYp7YbPcA8UhAzSKQM46VL6AhAOcflQDlM9cUoDK/I7U0Haw7rjNO+oXsG0888inYAwT6Uwg7eT9aUjL4z0BNMOghJzSK23BA4ySKUgH+dGQUIAxzUtX2BbiE7kzn5cjGKacMSTxuJx7UbS2ABnPJzSkgAc+wpvYBGwScHAHIpFAbPpnFDkKoB9QDTnPPocdKNkHmM2AY46Uu4BcdOwodw3NRlSc46Dp70IBzKBkgdBn600lQuCcc4+tKDuXrQykcjoaYDNpXPsaRioyAep4HenMc5xxnrTQpU/3sUBsDjcvH41GQoUj8DTw+eB0poUZyfWjqDEyAT64pCwB59AKX7+fxNIAAob1JApPTcBpIPvSMT3HvTiAce9IeB6kAEfjT3B7lpCS3rTgTuOfwqNGK5/OpAQ2DmpUdbkt9BGyR16HmggryaeowASMEAZH1pGYlvbpTvrYGIhxknoB81Ozj345pCxPTp60oBCkdjS5U9wbs7DQmFBz3NPVMcGkHp+ApwbGOOvFCQ0NK5IHbvSgHb79qXg8jtSE5IwMZBoewwUDr7cUrEbemfp2pp9j0pck/lincTYe3Xjml3Beo7AUAA8jsOaViMn260WDZCEgdOKUZ7+uKQgD6DApXY7AB68UWBagQD0/ClUbV9u1ABPGfpS5X696HYEISSyk56nNAOQKeQCpPU9qaEK/WmO3Qd16dQcUhQ7vwppXLE5604EA/Wp3FrcDkMPSgYHTrjmkDFsmlGQMjqOMUNjYLhfqCaUnHHvzSLk5+lHIxxS2JvdACTg+nNKQT2wKFI/WlOSRjp1qrFCMM59RxQVy3t1pCSG5/CnGQIpz1xz9KOoAwJYAcgjn2pASufqAaAwHOadn5T+dK1hJiMNoGDnIyfY0KCOvJowDx14zRktk98VQwYk8jHv7ULlQB7c0Kg/DP50MxA4HfNLqFuo4nB9SeAKU4O73HFMIAGacFI4H/680aADEjJpCuc+/JpVUFRntQ+eaYBnH0poAyM9jSk5Hp25pOS2FH0oFsOBLcfrSJljnoCOPwpG6e3enjJ9uM0mMQjIHYAUm0npQSOcelODAcdx60bISsNDHdx/Fx9KUqRyPpSkBv6UY28E5I60WT1GIQEGT9OKUErk+hApDIRjBxjkEdqQEFueO5pbgKxxyeOM/nTSu7jtTjkDHY0AgsR3FGw/UjJw2B1B5pWUjoetOYDknjvQT147inYSEIK/ypCdyn6YNBJP8qG4Ax06UdQEQFduc8g4p5wOewpFBYc9ulKoJzTBbCFyT65pqndkk5xwaeQMfWm47Y45zSYnoAcnp1A4NJtAI7DrQFEftjijh2oYPUFIwTj0INAA49z+dBAPQ0oBLDj1ob2HbqNDdRjoeaAxbjp3pSAMnv3ppbHT8akBTkr1+tNG5sgilBBwc03cWHHTkCmm1ox30FA24prEnGfWhsrk+nNKCBii2zFcjmUPGyNypGDXgPxp8Ki0uTdxruQsQSOmOa+gCmepwQOa5jx5oKa3o00ZUFlUhfl9azqR5kdFGbhNSPj64hVTgjkdatxEPbbh8xHFXvEOlPp1/NC4wUY/lWbBhVMYbOTxXnu2x9K5qUFJDLaYw3at15xXTNIXRSDngVy80YV84xW/Yyia0Xuw4rPlvZHPUXVouwKMjPYdakiAaTpjH60yPA/rT4UJcsPX86hpauwoNWsiyRjpTZSVxg89aVQWyxPTrVR5iSwPGDUpLlszoWjGtKSSM+1RGMM4JHTpQCW56ClEg78D3o5ddDZNq1yVXwpFQzOFwR1xzTGmBU9qqyzneO+Riq5Vuyth8s3ynn61nTuWJwcYqeaT5T+dUJpByQfmP8qnlu7szTfUikfPXpisy8mB4Ax71ZeQliV5JH5VnXUoVjuqt9bClKzKFyxLHuKoSqNuD9KtTyhhn8BWbPNjt06VrFrTUxeu5ctXEBAXjHFX5pjJByOnWsq1AZwT1rVAAj56VKkmzn6XOev1JyADisOUSxy7s8CuuurfeenAFY9zaLvIxmtEurIn70UJpWvTwN8xO0da6u11ZL1BkhCRyK4o2xyMjABq5BI8DDsKd0tDFPTU6O4lH1yBVKSUu5GKqrdMRyeT1p5kU4GeQMnFTJWexq5kiuCeuKcHJ59/yqFSCN2eKcDzwMjvStyIqD1sW4pMDG6pWfAznvxVJJduD+dPluVC89AM00tHoNvUZIHlLM/J7U1IQCQehqCW+3HjnIoScuvB+tCv8IJrUszBQDkZxTIYUC9OTUDSE+voakWQgKAOtNRdi+dOKZLgMQB0HangKqbj1xTVG1CT1xSxxPOB2Geatrm1RSnF6oNrSnC/QVq2GkiWVSRzTra2AwAM1uWFuYyD0IHNZys9I7GilfUltLUphcd+K1hZjAJwBRZWu4hutWyo3BV5weazfc2vzPQrC0BB9BxUDQhHII3VsQQqFOR1NQyWQb5s4walJ7g9LmNPGNxwMY4qnPAUQ55J61tXEYjz61RmUSAAc9jSd3sZ8t1dnPXNr5mRt4IrEvdPZGOF6iu4ezAHIB54rOvbINyfpVRbRD7dzhRugY5HOeKsxzkcHnNXbzTGLZA4H61kzwvayE4zxk1pBqbVyZNo1Y51Ubc9ODU8Umc+3NY0d0Op5YdRVuKUnGfxFJq8rIfM7XNqK4Cr16+tWIrkq7Dk4ArLjkGME9qtQSFQAD161LT5bDd2bMV2VXaGzjpVhLgkg+vWseJyHJ6AVegnU4ye2alRsrdSk7aG1FMSv1wKmEhL8dKyknPUHpV2CUSKMEkjkVm1pcfNeWpcck8VLGQi4HUdvSoIgJBy3U/nUqYU+2KvWyKHykEcjmgNtUAnOeaQOHHPaoCSW64xUrczcna5egdVzgcnipj8o571nRShXIByB1q/GoYDD5J65qpWuTFLqiaNsKTnr/SopULEds1MsfygelMJ25z3rO2mnUfLdC2+S4z0GM1dUEPn0qnbkBh/EAauM4AJ9KmLew+XrfQezAjpzmhTub9KSNQ3T0yaIQQ5ZhtA6VUddSpSb0GOgI9yc0qsQMg0sjAIAPwqME857dapJrYiO9iKSQHv35o4ZR7CopAVySPpToGIU/pWmidxtdDK8QxMSj+orPt0J54x2Fa2vKxgRvfmsuHIUHpuHNW5bC2iki7CwDZz0r0j4SXZi8Qwxk/K3avN4sA4x6fjXcfDuYWmuWzE47fXkVomk9TkrWcWj6MQkoMdhT0wCM9Sc1FZsXhXPXAP51MBg+/TNene54RIcHr0HFLkr07kZpqknA7AZ+tKMHGcHnGPWqAcGIbke9HDYz1A4H1prA9enXNKSA2O4pWJ62AZbOeB7elODE/eH3uaQY59T1oyNo9ae7sUOPUjtSnA/EYOabgD60Elv5cUAKoAUg8kEYoxtz7DJoAK/geaBnj34NAAATj1PSlZiSTtx6AU3aX9uaeD8xOcd6TBK6sEnGMDsM0mMdOSOtLndu4+ntQMrjsSKHoFrjiQM85wcUZG0gHBOKapIbr2pRj9M00AoBHHfGRQxpGG7v24NKCOnXjJoACeT7jFLu5yPxpCAMUMe2aBdBQA3HtzSjtjuP5UgJ5IwRik8w8ZoKW4hOGY+tKyhh7dKXI69s05gFcjPvSTbENIO4fSlCgkkduKQLhc9TjNPBwDg8HBPvQtQGjAYjrQTnB/ClJI+maBuOOnB4otqAP8y4PqOlKAAvPPFNK45Bzk00khgD+NMNh6sDux1pTkMCD0qMgYz03EgkdaepBXH0oAARu+tK2Mcfj70mBj+VCkHv2yKAAEEdfelUAZPbuPWkIAAx15NKcJuz0IBWgFZikgEimqBkZOMmkIBxjilTBxk5z+tKw0BTnGeKViQB+dNwdvWlXBWjYQZ3dsZGKGc7cgc5wD6UpcDtx0pFQeucc0wGg5PHYY/KjJOM9RSnvg85FAILfSjsAhYkc9R6d6cG3L1zgUig+nQUowAOM02xeohwVyOnQ0dR9etKSFXHY8U3ZhqSfRjtYcCB2z60AZyeh6ZNNA6etO2hs56Z4xQHkDEnIXr2pobLe2eaUABfQ5IpygcelF+grDSQfY4JHvTDksM+nFShQdwP1HtSKQq8njNT5Ba9hMEjnvQCM4xxnigENx2FKxH07D3oWjFuNwVwO1DEc+wyaf1Wmqc579Kop+Q05Cge4pWyMD6mn4AOT3pCCe3IPNS7oBuSPzoBAcjtwRStg5479DTWOMe9NgK2V6HHagkhsjilAA4zuPp6UiqFz78jNMAY7ufUUAgcHrjNBwcgdQOaZglh9MmlbTUAOd7dxgYpv3efann5eOxppJyvPGcmjfQBA5Oc9R1oKktzSAfKfalORRvYADE5J6kkmm4O0n1PH0p5ICe9NIHr9akBCFPfmkI3YPTjmkADH0zyfenMCO9VsA3cBx+ZpGBI9CORS4K9SOvFJuJ/PrQncOooIXGecUiqfqfWgngcdjikLAcc4GKOg1ruNKkcdqRjnHbBzTixbH1waZwcnqKYhCQDgfhSg7vcE4prIpXJGccCgEA8dhS2Fe2gpIP9aa/POec4pQwH8qTG0ZHr0p3K6CclRxgjgj2pjkspAOOKcST+PFIcHH60ImwmOMdeKQgmlYYzgkdzTcEL3ND1VhoCMUxiW7fSnkcH2phwOenb86XSwmy2gLJ7YoXjAz0GKEUnnORjgUuAePfmhE2uKST9KUMHz7DNNABz9acqbhx64o2dyk7iA4+hpwbH0pVGcD3pNueffik3YjcccBuDnt9aTAH55pWADAHmh8L7+n40lqrorYaGJ/AU7cC544zmmsCOfzpwBHbHFNbaldQKgcDrjIoZcKKBlck9ulLyFPOcGqC6tqCkD2OOaRuSAOhNO4K8/SlDAqMd+lAWT3BQTxijYAxPp0oDcfTpSgg5Oe+APWk9dBJ62EQbOaM/N7UmSVOOuMClI9fTBo3YW0sODYGe1AB/XBpMgYGevJoDZHTkHIosP0Dke4HFACliT04oJJXHpyaAx3etCYrARuJ4owdxPTJoJOd3fqacWJ5I9qlDGBwpK9zzTiQDn2/SgLuP4AUpAPB54qtGT6CE7V/HNKrEcnpnmkBDE560ZAH8qGNCgFSMde1IAATSgn05ycUBcYPvmkth7CYAwB0xz7Up4IJ6ZpSST/ADoOCtDZK0dhFPygkYPek3FuR+lKMq4P3QOaFAVOKb1VygUncQe1KSBxigkAe/ejIPTjtTDYDgFe/NOGeR3600D5On0pFYliD2pWF1FVyM55HpRk7efrSBAWHqRg04oBx+dO/Qa0EwWwfqaUYJzjvScDA6Cl6YI65yKAGlduRn6H0p+4sQenFNcg8Yzjk0pyCcc55ot1JWgAhc96VwOecjHApCQTkDkUgBDZz70FCopPJ6YoJJcehPJpQpC57Hke9AB544/lS2EgVcHjucmlYgcAADHFNUk9TwATQCW59OKOo1ewvJyxOeMmkQZY547UobDYpjMN2fwpJ3B6DyAFANICD07cmkwH6/XNKUI6nr3p3AQ4BOeg/WgZPPakA3cfrSkYWjfQL9QAIGT0pMenAxj60pxux+VDD/61HQAP3fpQCT16/wA6Unbg4+tMYhlJHbmh7C0YPl+Oh5BoEZ4GM9zSopK++KC2Fz3Iyam9nYYAY9+xprMQOOoHNBJxwMZ5oOCvpniq3GthquXx9OtK2B7jqaXIH0ppYsSRzjgii4goIyoo8sg5pGUEEBsE8fSpe9wAsGzTWYjjsaXywMnvgCmhffP1qtwF3Z7deKjli3xMCeowfxp5JA6+1MZmP51K1YHgvxj8K/ZJGvI0+UjJ/wAa8bdRG/PUGvr3xfoKa5pkkTjJwQPYYr5c8WaC+j6lNEVKDJArkqxtJWPawVW/uyMp1Eie2OK0NHBUEflWbAPlxnIxzWppZ2sRXMlyyv3O+eq1NLeFTjmprdCV/WokAJ6cVKrBMZPXnFZvexzwbHsTGrDsRyaouu5uBirTOWUjselVmYrnP41m17tzpU1IgYFMD0qLzCSPpT2Oc8/WqjMQ3B45oa0ubxdkicnKH3PNUpJADz2yKmkcY4PUcj0qjMwGeeRzUayiZuetyO6lbbtHFZ8khI681NPIQOTWfPMRkY61otfkOU7q4TPhPTsaz5yG/HrVlm3R5Pc5xVCZyM54xx9a0jyyiQ9WVL6UKvA+lZTPvIBPU81cvZAeewHNUVcMxOOTyKEtGzGc0vdNO0XHzDp0NaUXLD9azrJT1bgdqvQEoSRxmlazcjFaE7whkPrWJqEZiPA9q6MANjPfrWbf2vmEfXNXF32HvG6MMIR7+9KGJYdM5yavvbbUfjp1qtJb7eR6cVonYxd9EIVCqOeMGolfbx3I60sYwPmHTpTZAOMfT861uZSbQj3G0/Qc0R3bMDzkE8VBJGVcZ6HikWMpnjAzk+1TZSWpN3GV7ll7ll4z9KjeV2TBzgnjFAjbbyPenqhOAD70kre6ym2pcxCpCHkHIHWrUakkdsCkWIB8kdsVZAO8elRCPNsaXshBblunrViBQMd8dfemKpZcN364qaDAYjPPQ1acW7Nj7E0MauSGqzgJgKO9NWINnFXbezeZ1VR0xis7yZcXoWtPgLle3OM10lpbpwQetZNvbldpHXHPtWvakqM9u9QtGzp5k0ascYiXA4zwaQQEuCDx3+lVROSeWwDUsd1xyeDwKmT6minzExkKOARx2qRmLnHrzUEbB3znp0qRgE+bPXpTV9y76pGfexgsQvaq0akAk8EdParUrliR0YnFVZGZRjtjrStdtilJpWCQ7lJ/Kqk0Rfr9aSa52YVTyenvTDK5YbsY/iqLdjFTWjKs1sHwCOKyNQ00MCQO+RXQZG3Oc9hWXctIznDcDNaJ8tmZt6HH3Nm8Dkqfekt5yOvXrXQXFmJx0yTWJd6cYHLjqOBWs1dkKTXoWYJycH1q3DKRjnPesW3uimQ3BWtCGUHB9qzvZl87S1NSKc7uSMZ/OrcThuc4xWbGx2gggkAZq1AWBBHAJyaTRbmkzYtp0OBj3+taEUgC8cFv0rItmDfgeK2IowwHOfSk7aWLVuYsJIdu3t3qUSYTr1OKrpxkDvxVqKNXTB9eay5rFuSasOiUswXOfrRKhRyo6mkciJxxkZq06iTaw/Gle9zNvqyqVCMF7nmr9vOScEYNVGOJQDye1TqpZiccDkU029WO9i2JD0HOetRs++fBGB0NEQK9+fSlCESbu55NK13cpPSw9lKcg9amQGQD071GADznoatRkNkdM9KT5Ve4171tSSOQKOOmO9KzbiOOTUMilePwoUlmHPShLt1G03G7HSgFQfyqMZAIPUippOIyfQcVXBzVN20FHXUZLkr6jHFNQbfpT7ggDAHHamthdv0qo2ejJadyvq0fmWp3fhWMsZRsD1roJlE8LgjIIrFZduQeTnFaqL5bisrBG5Ei/Wuq8NzEaxZMvG1wp/GuViTdMMNxXU6GPJvLdidmGBz+NON1ZnPXhdNI+mdNINtGScgqv8qtrn+tZ2iyI+nwHPBUZ+uK0VIHb2Br1YtaHz7VtyQOAufXilXJ6880xsv+PNPjBXqeMcVXUOoOCR1xk44oGA2COc0iqeBnknHNL12/TNDWlwHZGM9cDmkI556Dp70hYkD06igc4PrTAVfm/nQq7eBzTVO1QOlSBiAcnJ7YpaAIc5yfyp2QX3euB+VIB1zyMZpC56joelMFoOwdx46A59qASOD+FIWDDilBIUDPBNFri2FC7ePUYND4DA+3FGc9u2aD8/XsePal1GKRgdO1B4/lSMSBilGRjI5IwT60JAICTyBxjmlDKvP4U0ITxnnoMU8N8p9SfyosLoKx/KimD5UAz7CnggAknaMc0dAu7AcbfTsaQLupSQeDwcZpEB6Hpg9KYXHnjP0pCT0HrzSEnbjGabkg57A/nS2GP5VcdMDAob7xB7AE/jSZLc+lBb5j+AFNMbHZJPsBTRk4B4zzRkhgSevBp5AI98ZHvQJ2YAA4OeKTaG6jvxSLHnqcnBx7Z7U5QNvSp2C1xCSck+uKUgFtvQ96AMMM+lNBxz71XUTYqqRkduxpFBHtzx7Upc7c+najedue3akm3uNaibgSc9uOKdkFvWkY4UfXBpqYZuuKYkrC5C9RnFL6E0h6deelKVKcH+HilZBcAeDxjn86Q4LDn8KcgBGc0mQGI7jgikn1GAUBR/EMc/WkOByPoaU8559hSBSR680/MBCuDkdzk0bQM7ewP0OaCCSQOPSlwRx2zTAUghtvbk0gyGORxjI96cWC/e69KaxKgYXewOPzoAAwA5HcYpRgEd8mkQDaueuaewyCB07iluNKw0AFcj1xSnAx69KaH2tjFKwJB578UybiE4689vpSrlug6An8qNoHXnvSDIwR09KXUYMDgerHJoC/LjG7IoOcDJzzzT8gc/lQ9gESMpnnjk0Eg/SnlwTnt6VGVA6HqTmnbqFhxOFxnPPNBOFHtTCp3ZzwCKfk5+vahopWEIBz6dTSZB6fSggYI6UiqAc9uho6E9RyqDgHgE0jLtGPU5FOLkY9RkD8aZkDHHUcCl1FZWELFR0+bvSkE49uabtI56+uaGfFG4IG+8TQSf8APekBA579KaSDjHGeBTHbQVgf1pBg8d6Bk455PWnNjkgUAMOTnjrxmlABXnuaQkhuopQAG3Z5x+FAXtqNDHGMd+aazEYyuMnin8KRgcEc0MN2B+NA1cjIAwAO1NZjgDBBz+VOIIyCcnk03k5AGMdaPInYVvnX8MDFKGBUcAHHNIBjp65NICBkY4zkUD3EAIU+/Wl2EdepFBYspycnvRjJAB6DmgBpUr07UhJHHvShyfXOKQcZ9egovYNmJkng9OaFOMUF+Djr1pCeR2HeluFxoAJ65wKCc/0pytsHHBIwaQgflRbULjRk9OD3phIHA5p5YFvekI6HHWmG405HXnvSGTBxS5xjPQDApMdjzigWttBhBH0IpAQy46cU4jnHbGTTCpH1zQw22LaEjPPelAB68kc5piZ70/g9ucVK6Ey1HIvr0NOZtuBjGelICR19eKCA232Jptgl5irJ+dKCDTCPn44xSlv51DVwvYVwG5/OhBnAJ6daADz7cmnEAd+/SnsxrXVjiAOPXgUE8n8KCwb6DpTNx3YqkUPAKpn6ikUA/TFIctnnFKCF6dqVmK2wDAGB060gJ6j60hIf0PHNKGC4x3ORjsaoNxwwMfSm8KwGMjNKCS3P40rKGXj1oGBAFHLY/EUDJPPrikJHXuKlsNBx6e44pTgU0MOMmlwCQOhPX61XmLqAOO/sKUOT/wABPH1oIAXHpSAk9alWYxyPgZPPGRQMhuT9BTFII5PB6U5Twe+eKe24AWOenHf3pSAWz3xj6UKBt4pAMv7ULVAhyKBg92pCRzgcZoIKg56DpQZMrz2osTfoKoLcHqSBQCGzk5/rSdGzmlDDkngDnNSUG8tjjnGfwFBBIGB0p+RjA470wkhiAcGqYuouSM8Z70i/MRnv1pXGCPemqTyPfIprQYu4AnNKMNmmqQSfzp2Mrkc56ULQnVrURSEpWAZOP4utIVzjB6mlHHtS31K2QgbOCOucmgMQcmhQFUEdyaUrnnt0zTEtVqKDhfXigEHn2pCSBx+FA5xQCAn88U4KQ47ZGKRVJOe4pSCGFAwUbW9utLnuOmaXIK474zQ+D2xmgWghYsv60EkcdqFI2juaawA6cZNAxTgYHtimsW3cemac4P68UEgYGc8c+1StA30BQAoJ6mmgANkDA7mlIx9KViCBgY9qQDSMD60mGbGOKcQSD60wEjtjHFPZAPUbc+vSk3HdjtmgMSpbqOBTlAH160rB5AGH4k0oGEI9OfrTSp5z0oBII7gdBTa6gmIwJbr6E0gUKwGe+aATz9OaXgNz24NIVhFJpHy2MHrQzY6DIzijcD7U7Xdx+Q1QF596GOfqaVgCOO5pBgYPc8inpcBFOeKQn09cUpY9h0pACoGeAaT3C4g3DHPIpvIOfXk0/cD+PSkYhwOeh4p6jtpcQMDye3FJnH5YoJG04GBkfjSNyeBxnNJbiBz0Oe9IxAyRyBSBQG5544oAB79OaewDHBbjHbrXlPxY8EJfWb3MKZdRz78GvWgAG479qqXtml5CyOAQQRzWb95GkZum7o+MpontJmjZMFTgg1d0yQGYe/Ar0H4n+BGsZ5LuBCE9B6V5nbh4LhSB/EBXDJcrsz3oVVVhc6NSA344FOkIEoz1xTFYnb6EZoZwHHH1rFRViU0lYfuAUj3qhdSlSQBxmrErA4xxg1UuDuH51m00y09bIhZsKfm68EVFOQqkjt096jLgLioLmQspHoMUmtLI25uncQznGScmqsrZOSeelNkl25GartMdvPpTUUrD0eo2aQAGqUhwxz1NSlyTkmq8rBuM9+atLUV9NCGZx1/CqNw5XoM4GauPgocHqeaz7mQKx5zg81cVFEay2My5IOSBkCorVA74p9zkMf8Aa9O1T2NrnH51SindsxlG+5p20Y2nHOKswxZ6gdsU22gIGDwSMVaVduFx15rLmd3Gw0tLsfGhDBRwetMu4ick9c1ZiBXlu4pZULrwM460krPRjdkjKkiwMdz1qvPbA9B2xV+RcE+tQSEqxx34rbdXuZSexlPbFqr7SWbA+YdPStdoSMemOTVcwBMnFNaK/U53G+hnCHLAhehxinyQhRnjJ7VPKCCcdjkVXBI6DnHFU3tqRFe9doRlwuB6YPtSoRGoJOO2ae0RcjuQKXyw3FLe6Ru7feIkgJ9SelWo4wU5OcGqscGcA9j1FTJEVbrUW3Ena1ixEoHXntU8FqXcnGBnODUVqod+455rZgiVwB6daV1c03H2tsXGMda2LS0CgEHGRzUVhbiP5ccdRV1T5bkDrRfqi7cq1JkUDgc+tSKCc/LgCordkBIwck5JqwZAclT9KTehUdWMlcFAR1J6VIG2AFu1QtKv8R+tMa5GwgjPFTJI0TSsiZrzaMqfmP6VLFcu/Ddu9ZzMV+YfLzxTnkYRglvm6kiqWhrzKUixJIBLvBzjimyuGUjuRUQIGSTnAzQCWRj3obVrImbuirImHyMcZFQO5bg/Q0lxMVYr3NUvOxxn3pW0scq0bRaacKm0cAGqcrj5gO560O4fq2QOgqJiIyAT24PrSTTsh7oVMrnsSahurcSIxYDNLLOQ3H1qNp8oQT0PNUm+YHJW2Of1C0Mb7x6022lBOAc7eK2riATxEbeo4rGmtXt5OV+XvTdN3uF7mlbOFA457GtG2kJbJPasm1JfHtWtaqe4yayb3uO6sX7UAuQp61rW0hQYY59PasiJjE+VGKsQuzSnk844rK+l2aKNtbm5ABLnb9CamKmH3AqvZEKBjn1q4oBzjrSs2rFJJXSEUNLg+/5VZRzEoU96jjjccL160koaOTLfdHXHeqekUio3ZPPGV+b2pqTlOcZzUiyGdeeBgCoCoYkZ4B4pxVrXJtbcnErF95HB4qz5gwT14qkpO0Yz6cVYgJPUfKDzSlJPQu+nqOhctkZ6VMrkEDuOmKrxgxknsTViAg8ng5qHYUFqTljuwBz60RgqxbNAcbeOSaY5IX+daWSukU1eNwabJ29aYWCtmovMG/0OaHkJ5xSa6Bry3RM5VuajlIK+/Smc/QUqrvJPvxWluVu4XT3HpjyenasmXAkYjpmtYDbwOuDmsuUYkbtitFdLQHZoW1jAkBx1ORWzbzESI2eVYYH41k2xw4OM461oW6nzs9uDURkjOR9EeArx7vSYi7Z+UYrqwAOOueteb/Ci6MtmyF+nB9BjvXpCEYHrnINetTtyqx89UXvMfgc49cGlOegPB60gYDPr3oYEgYOTWisZtJCgAdD0OKdkFeelRsD29eaMnd05NPXqIftLA9s0gO3A9OlAJGR05BNKxBOOlC0AACc57UuSMgY4PNIwwuOhx1pM8nnjvUtXBaDlJGD70rAlhx7mk5IJ6HIJpyk7sGqEhpADe3FOwAnoMZpuQeO2MCnBs896dhLUdtI3D060gGPcUwllyvUk5pQxBH1pJWHckBDdeoOKbyfwPFIW3ckdTS5B5zzijyGKQVOc9aDjr0HekLA57cfrTlO3H4UC8hMgr9aVSTwepB5pFI7/AFzSknFD2E3yoUkZ9eMZoBHQ+uDQMAAds80gyHJ6gGk9SthQnr7mgZ5OKC45/KgEDB9ePrQwAkDI9RSheAD+NNDFgDj3pdxDcjvzQhNkhUrj+HIpMk/yFNMgHU9OtIWKqMfWhO4w3kLkHPAINKCfrSlcYA9jTcAA8ULYBd2VA68c0pB6jpnFAOMnH0oJDdPzppdEK9tQYg8UEdu2KTaef0pQvQn06UAhSAy8etAAB/HrTQM8H+HkUpyvvmgdw5GD9aFJB+p5pSAOvAGTQCDnnJPOaS1Q2rbCsCzcdBSFQGI655pM460gJB54zyPai3QWr3HqMsB2pokJx7HIpxcAZA9qaoJ6/J/FQwBMnB9+aUjOR/kUpwF4GOP50BR+dMNUJtJ5J9qCvy888cUrE5yKMHluOwFTr1C+ohGcClGc+9AIGfQDP40K4YA9sYFVbqA0Y6+tBBZQCcYNKADx6ClYA/Mfx9KNgGsCyDHQ9accuT7DPPehcAY9cZ96Dx3yTSSsADLY9QKQ8dKN5PXjnB9vpQSGOO3FDACNvuTSqSFHAPcg0i8HHoM0uCFzjqCRRcBuTz9KFUlcg88fgaUHI9DS7suAAOaYkrDVUlgCf/r0AE9OO/NKSHyeoHX3oVgc9sHFJ7BfUQkkdegpGzx7HmlJBxzx3puc549cUWGKzAj8aaVIxThhcnIPINNJJXH5UxdRFU/KTxkGlKkDpzkcUvIU8ZwKHBJzuzuHX0o6j2GuB/D0ppOBnNOYjt16UbAePwH0oDyGrxu9M0xRlip7nP5U9kx3/ChwUx68il0DqICB+AwKaCCob0UnIp2B/SmgEtjsBihaoPIaATjHTil45x3PWgsFP6UoG5BnvTvYBpBGADxnpTSTn0Ip+AcH0pH2pznBJwKA2EIK859cUjEDp+FDnK49aCB9OOKEF9RM47deRTSAF4GMmnAAdfSkUhlBHT7woH0QjKN3t0NJgrnIxinDj+tIWycD6n2pO7ENLDnPJFNLHOD2pxG7BJ4B/Oh1BX6Uw2QzJB470DJwPSlU9D6fpTRkoSOM0thdROSfftSbApxjtzTy2Me+aRjjk09xkYOc/rSMxBHHOMilwPpnilYEY+lLbUTJkA79KfknPOADxUQUsMegOKeikZHSmtyZaaWFAPPvTkAH1z0pA2en1peSRjipaCOg8YHPT1oIDD05wKaeOAeSeKQEBuegFJduweQ/g96VjlQBTSCF+tIRhOCRx2o9Rq0dB3HQGkAz06/zoKg55zg4B9aRlAxg55zVhe49W6AegoIBzzjmhXA47jgUwsM+woH01HMAeCcZoJI60hJIGevanKoIyevIxQJoBlNue3X3o8zt1zSdffjmjBHGP/1UkPYeCSM9D1FKFI9jjFIuSfX0ppYnnPAPIpOzQx2ByO4FDEryBnjgetIX64HNAOV45707k23sG4lj3GaeGB9+aAAQOOc5NMRNvU8k5o8h9BfLx9QKcgC8fU/SlZtvXn1pGYHPGS3pQ3ca0BeGA/OlBA4/GkCng00AsT9aYChyyj1xzTjg4x1prJhcCnBQvHfAIpbiS6Crhsg9euKGbbk9qTGM+/NISCOfpStoD0HF89+tAA4zzg800DLU45XjrninYYgJAHPXgUhJznsRgilYqMZb2+lGfbvwaduorgo25x68UpBPIHFDEj8KBk8+lK4J3E3YB4yelKSQnWnKB247A0gGfwpg9WCENgg8c0M4OOM0OQ3TjPFCgZApIGCdOn3jzTyAMkHrQRjJ/OkJx/I0LUa0B1BP8qXIPHpSFQcfXNDMFIwOvH0o3YASACe4POKDkqOccc0Env6cUgO7GDxjBpkpWHcYPp1owP60AjaeeKa2d2AegoKtoKxB46elIuS2TwcZFIM8cUoG7p9DUE6pg2S2KQKcYB5A25/xp6ja1RspUjHyg8mq6j2Q4Ek+2cn8qVgDz1HWmswI54xyTTgQG6duB9aYwyA5HtTWIXv944o3lunJxjJppOF9ecUC62Hhx0/KkLkt+FMZS2AeP6UoyScfSjcY4DK5zyeBTQoxzzSBsc9jjApHYnr2qd2A9sNkdOMVGehB9aaHPX1xn2pQcngZJOKdw3ANhcflQAT1PahhjI/ChyF56/1pJvqAnI47Z+amkktzzzinhwPr3pCRwe4HNN6gIueh7UjZGNvbtTgSecdePypME/nRuHQB3z+FIQA272xTjgtnHPSmAg9c5xxU6pagDA9AOgPNBIB9QOopSwBzTMkMM9aB9QJJI9jSFcfzpWBHTseaRiR064xRduwjE8S6HHrNhLGyZYggfjXzl4o8Ky6VrEibMR53A19Tbcrg9MYPvXl3xahtraGMquZXyT7Vz1YqceZnXh5uM7HkMi7AD3AwaiZwMfTAqWck4x3BqAqC+PSuB2PSd4sa4I5qncEj61dkIVevHSs28Ysx/gHSqt3NKbK0rAZOOnWq8r5yRSzuQAcZqlJMzBgOvapS0NOZEVxKFzt+9nOaqPKxbrx2qaYBlAB5HBqu8QHy5/GkkouzFfQYXDZ/So5Pu4B96c6BWHOfSq7ZHfODiq5bu5onfYillIUjpxWfI3PXI5q3MAwyevNUJxnH500tmRdplfyy8nJyM9K17GEKvPAOKz7ZMS9PeteBSFz0GOKG7JmDbb5SdGAbGMjJBqcsB8o/GqyYKHtg8VImZMnGFHSpaas0C8x5kJIxn3qSCcsxz24pkaFMkjAI5qRABg+poS5WU3ze6R3aKFOOp6VX2AJnGc1ekty6bm7HNVipD7R1I4NbRs9DJu5BJETIoHbk1FcQZU+mcmrjgpk9zxULHC8nnoRQly6jk49epnSwHYfrUItGVxkfjWx5IGMfWq8hHPOVBp2B+6rlXyM8Dg4qBkMferruGOO2OtRmIN7kjpQnZO5mm37pAjCPgDJPNI+TjHrzUjwCPIz16UkagsPc1k3rctWWhatECr1xnnFads4iXPr1rPVCrjHTHSrUeWUgnAPIqW76G0Ia6mxb3p6jpUqXQL5656Vmwxu2McZHer8cYG3jpxTk+RMrkvGzLZcqFYHr2qSF2OcnrVXBY8DgCkUNHyx6dqjm92/Q1jC2hLhi7HPGcYoSMxnJ5JqGCZnlIwSatAnvyRVy1JiktRjFiw9AelOWQHj0pCxYbveo3UomfU1Dv0Grp2LKuEQgjPPNDSqqcdxWe0xTjOeMU6KbYjZ5OOB6U07SsKcdLEEyB8kdckVnSEoT3qzLdHcVHAzkVUedBkE59Ku95bnNJXRB5hHJ4PU1Cbo55OfSp3dAnXGeMVm3CkZKHnt7UlETfRF2K5Lqd3JNNijLv83rmq9qrZG4nOcmtCFRy2cegrRaaGfWxPGoHAHUYyar3VmrxkdT/OrEbs74HTvUsoCJ05PAqW7to0XYxIlMD4x0PNalo5cZznnFQxwCRmzwelTLbmJxt6dsVk/duy1G5owqHwDnirZtii5U4OOlU4d6dRjnir8Eqtx6cVimnqzfbYmsrg8BhgjitMMy/d+YE1noiBcg9DVuOUxRAtyW6e1KPW7HbqXkby2HuKdPh0IBye9VGmLEHqSQKsxxhE69STVRb6lJN7DY324HbGKikm2y4HTHNO4Dsvc8/SmPEGz+tOLTbE1csWgLNgH5cYq6I1Ckj71ZsBKOBk46itDzAE64J4p2WgrNJJDsA/LT3AUKAKplzv8AboKsoxPvUtcrQR7Nkiy7SAO1SOQwyfWqzArg45JwaVnwh5qntcp3TsNKq0vsO9RyMDkZz6Ujkj8aFAOM8ZqvNE8ztYkDktjFJJJtXg9sGmkhd3vUasSwBH40+pTWupatyGwe2KoXWPMz055NXInJYAdDxVW6Ul2474+tO6aB7XQ+xAPXtWimCQB7Vm2eR1//AFVohwnI57ihaMUrN2PT/hTeBb7yR/Fk169GSU4614F8L9RMOvxk/dxwD35r3u3YyKD2IGfwr0qGsTwcSvf0JiDx65wcUu7apBH/ANakIKkelKCChG4HkjNdG2py20HKAF570gAU9ccUgIDddwxj6UMQfrRYNeoowOlBIbJzSYwtKvPLeoBp7AAboM49felA3cEcGgKVb0Ofyo8zHQen4UbgK5AAHeggnn8DSZB5HX0pcBVHoeaBXHbizDH0J9aQAAjAxgYFAySo+po3ArnuOQPWk9dA8xxI2ZGOOaCFGT0+tNB6gdQOKcWJ46c4zTG9RCSNuPXJpSCoJ7DrSEnjHHPFKWzkfgaCBSQW9KM44Jzg/lTWUlQD3FDBue5xQNtodu2de5FOyfrzTAwPPUUFiB9D/OgbJMAcjoR+VIPmUjvSEnoew/OnK4GRjPue1A92IqHcCfTn3oCkFfbpSlhzg5x0pivu+YEHjijoDetkODiN8Y69Kd97PsabgMKUZT8sCi90JOwhXK8jJz1pwUBsn0A/KmqxOffpTjhO+e4oHfqOKkZHTjNNDHj0xkmgAjnsTyKUqTn24x60ECA7+3TmgADGPXP1FKQF5zyeaQqNvPI9KEraFjgw69iM0jMWfj0wKOCnGR3GaBkEHrjpTtYOghbkUpUKwJzk8ClGD19c0v8AF1z/AEoYLUaoA6/LnilCg/d+lAX5s45YYNB+VTg/eXBH+FLQLXECn8KUIWxxnnt2pykAeppCSBgc5pPUOgOCGx15waMFifXH8qRegOc0Bs49zijfQN2Cg559yaU8rSE5/OhTuUnpkYoXcBeCOPxoKgpkdeOvagkvkdM0iNjqaYrXGhSe/OTmnEAkDsOTRjKgDheopApxkdO9C1GlYDknjoKU56HoWIH5d6Xcdpx+FIQR19aNwEOCQR65FOGBn/PWl3YyO2OfakRt2fTPFAbCgBcfrQSFYMRkE4pCMKPTIprMW6ckkg0BewoYDI96FB6Hv0pCpHPpT8gY70AICC/oMHP4U3cQ5PoM0jHHahlJVj324HtRcL6ihxuAA60hYFuuDmkAAx7dadkDHPU4oBaiY7daMle+R60DkfhTSCCPSl1FJu2gpXI/rSnGen1pASO+fWmnkE570PUbHs2QR3yfypoJOe46ClIBzz/9ej7v0o8gGBTuBx9KCwXj3pxJPH86jCkEc5zxmmkNdxSTzznpimgluPcmkZe+OR0NOzg9eO1DQr2FAH3vUcU1mx17ilYE454xTCuZGPQACgOoYJ5HHWlcnaQD9KdgKAO3NNDA447nFLoAhA2ED1GKa5BwOvWnEgfUimsp5J9eKLjeouQQBjrSEA/0pRke/cUgB6fhT0F1uAYd+Mc5phJI6YHBFPbnrx2qNiQ5A6dqLdQ8hSduMjkHjFMDZGO5p5yeSfegqRtIGAeKNGGnQY7KMYPXgUnI96cQBSAg8Z65zj9KNh26DeR9Oc0wknGakyPxI5x2puCMY5xTvcTsGwFeD0xSH73J9KQE7cj8KGbc3NTsAOuT1zjGKax5A/E0OSuG68gfXNNYn71DC5YjOStPDYzx1pqAjAHLMelPDA8jsKE7idrahwOemeTSpjaPTGDSB88cc9fahgF6HnPFDJfcMAfNjJ6fTNCjDfWgDH50BgMA96kFoh24jPPOKBk4zjHf2pjHqfT71KOXJPTORQPcXJ/i78ilBIXJ4UjGKaQDgY9aVgXz6Hn8qrZAkAYkZHU9M0rADPOTmkKhsZ6jAo5Bx6HNG42PGByDn1pDzkDg02QEggfLmlAG7dnPAFC0B72FQg5x2xilHP1NMGWz704Myd8np+FFxrzHBg6/hg+9IozSAFcAjJ6U5OCA3UdDStoJAFGAfbmnAE/ypCpB6+2aRRl+emaoLjgDu9uooyAR9KADz7dKVQByfelewWGkkqeeRxS7ScY70jEH35yaUgDHsP1o0HcVWYYB/iOPpSjnd6UjAFPryaApH9KWtwFBI/LNICTnn2HsKARwaBk9BgU0rCu7i4JyT2pGAPIOeKU5AB6E/rSDBOOgxRcEBICk9u9DEsvvTiQtNBJUHGDjJ9qkYDg49qVicLxwaaGHHGc4p5cnBxwehq2xWG4DYI6gbqeRu5HGOT70wEncQCCRj8qepAJHsMfWgYEkfjzQuRwOg60EA8UmMdOp6fWkhN2FGBtx25xSuo6+lNBJYe9OODwTTW4aNAGP5ikV8HpnJxSgZ/LmggL19cijZBuxwAKjtimEEgexzSbmZvTHNKGB5z1OPypXQwYk9eD6UDBGcbe5FBJyR16UHLcdqGJBgEEj1zQSSBntQqgcHv0/ClAHX1oYdBAScn05oyRx74pyZ2569hQMcnr2qZBuKMnOfekLA4HbFNLENkd+DQMj2Hana+oxGOVPfPamnLdPwzTgCDSMwbBB+tO9xbCZJQ4OD1pcgNj2pQQOfbn3ppQD6Y4o9BjmYCkBBPPrikzx70hOAD97kZpXYtxeB147UxiOcnPPFOLE8+1NKnfkDgc00MFAXqOSOKUAhgfwNNGWFLuzjj2NHULiMTz7cn2oU5+XstKEDKRQyhASOwoQCbSnQUJjcRjk8U4Etk4zjFIxAIOPpS0egbBgDHvSJgYye5/GkbHGT1obOQB0FGvQe4BeSCeDxTSCrfSnMQpA9jmmlvmwfTii2oaIQ8DI9aNpI/lSk7T07UwcUugragQRnnvSAk456HP1oYnr60x3Jb2BprXYB7tXkPxgYrcwqDlfX68161sLLx6g/nXmXxesgyRyqvyqMGsauqsjpoaTTPInYDGR0qmGPm5PGc1aaHbu/SqrEgk46CuFrRs9Wp7rEdtyk+9Z98Q2MfLmrUj7TxyO9U7kGRwPxqZN7szi2ncoSknPNZ80nlZHoOtXrpiTgdqoTKGyDz3q15GilbQhaUkE9arlyQee1SOpdmHQCo32KmM8Hg1Cje479Co7Zk69Bio5mB46cZ+tPfy84QHAPOe9V5B1yfpVtdBp2I52zyKpzHB65wKsO+cYHSqNwwizgVFr6XHJuyZZ08AseSRmtYMAAB3FY+mfKn1NaCMxwB6Vo07WOZys3ctAlkJHPPOaWMlM/lUW8IAPwIpgl38YzzzWSkyOYuBywHv1qzARkDvjFZjStHtH6VetSWAb7venZv5msXoi40m5to6d6Z5ALnPpxUMbHzGz+FTljxgZPOaG9broKKb3IZ4/bI71UZcMMjGa02UHBHAPr2qOW0JPUHuKd+ZO5ryXtoZrsxX9KruMYB79avSRBTyOvWmeQWJ+UBQOPes+axuqd1couhwAB35pyrt4xjirpjCjp1pEsmd+O9ac2iD2HVFNYDI4AGcVNHp5JBAzjkVsWVhhsnqDV6OzUZyOvWpnaV9C40r6mTDbZQDbyKsR2YCjI5HStF4UVMLwBURkRfrjpWS8tzpjS5WmRxxrwuOe1TsmBk9QcVVF2sb7sihtSQ/xBj3FCbk7Gip2Rdt5AmTjPcinNAZjnpWWmqpG4wcHvT21sHgEc1o5XVn0J5UtjWgt1RumOOtSCIHqeMVkpriEZzz6Uf22pYZPBNTdbkOm0tTVZFzgfQU10Gz8azptdiLjZhMDru6mmrrgB5YHI5HpTT7iVMuS23APaqzW4OTnIxTZdbhzgn0NQy6tGeAR15xTUktSXG6SZBc27EkYrLuEaPPr3q/c61EepHHSue1jxJBFGxHJPAAquRJps42lqiG5vSjkevrTDfg8ZHOK5m91iW5l+TgetVjeTpwSSc1pyPc5JVVsdvbXgOePTNWUugWHPAriodZkQfMQCSBmr9vqhfGCR61nyPqHPF7HZ290AVI6dDU816CMdewrm7S9LJ9TzV+2nywye9Yc7irmi3NSNSz5zjJrUhgEqL61m25LAE9ua1LFtrBh0PTNQ5O2p0QaWiAAxNyuV6fSrkMYKZHXtUwCyDHGSaU24VhjjvUw95myabEgQR5zz25q1xgcZ4qEOJOGGccVKhLNwPrTur8qFZ9SWFgpxkZAqxFJuXnsSKgwBzVmEqDx+NaLSw1LTUiJILYHbr605GG3nvTiCznNMkUHDdxk1lFcuoN2QAlWLH14qYygoSTz2qtHl+SOM8+1SXCkp8vTpVxu1aQ+lyeJlZcnrxVmFw2TjpkCqAUqAB+NTwzBRj1PNXdLchu5bx8pJPHWogwG4Yz6U4uGzgcDjNQSMMnPYU9VG6KtfUbIwzx0zSq2KhLgr9afGQwJz9aettS1Zbis4OMHnFAbcen0qMYHPr0pyE7/AMcU/Il6q6LMBBbB65x9Kdcw5Y9qbEu1uucdTUsxB57dKSFu7FaFOce+KtRg9M9qiTAapUJCE4+lPlb0FN2u7nSeBp0ttctnY9Dj619EWUnm2iEcKQD+nX8a+YtDkJ1W095VB9ua+mdKcPZwY6BQDXo0W7HiYhpS0Lhx07kc0oY7Rj3H50jE447EGhSB16V1bnJYGffjjGeKVWO859eKauCppcYz79aPIQ5QTg9skUhIH4Hmg56+1BUHnaMgEDNAEmSzY9DzSHBI44pmSnzDgDp7U4Pu789aVrAAAPU9804AnJxioz8r8+tOBJaqtbYm+4oyMfr9acoG49hj86aSSxHU96FYHGPTJqXfcqw9hjOOTSKPT60hBII7kDNLnK4xzwKE7gLkGgMByfpQFwue1IoKjn6imA4sDj3NIOCPcZpOQwxye1KWyw46c0agOJAKjpk8/SgqOc88/lSbjyOucUrMCBj0oBCEEgn3GaUknp3pVA3c9BQpIG0cDqBQJKwAFcflSADAwcKcHj2p4yKawHGPofSgY4Hdkjuc0pXI45Y800EIMgdaTdnPPoaLAP24Ucbfp0pNhOM9DzSgnH05pMlh1wQKA2HKeSPX9KUc8446U0A49TkflShieBz3oAGBZh9RRuzk54zmjAOD74BoLAIe5FNaBewAkLQoBPXkc0AAD2B/nQoJOAMHp9aGriQuPT1yKByC2eBkGmowYAjp2pV54zxSHcUMQcjscihWAGD1PBpTgYGfpSYA6jrg/lSsrWQlcMlWzjIxQGAINKCG4780mAWx3HIppBcUgKoHTIzSMNrZ/GlPIxTNuc56EihWB6CAlWz+dLuJbGOMUuwHrSKTyaVwsOLBj6HFJtJx65ApEO7OOcdacCF+mf50dQ6CZBGMZB6/hRvPTqOtG0gH5cnOOPSnEhVH60ytxevOOaRiC2fUflTeS2D+lOBAyccdPpQ2K4pUEA4z3ppBXHPc0pJGRnjrTOdvPpUA9RST0oJJ6dBxQASM980rYB6Z4qmAByBj1pM54z/9ekLD6+3pTiuBgd+aYk7iNx+dAyzEdMjn3FKRn+dITjnOT0oGIVx79jQg5I/ClQlgW6djRvA6fNRuC0Y0gJz74pSAW4z1/nQQCT6HGKCoCn17UdQGZzyeB1owB+eaewBUg9xg00kDtzmgBHLHJyOnPy8Um4Ff0xSkEL2A6UhG360B1EJ+bjigkr0H1p7DGOcYoCk57nNCYdBoYnjGM8ewpACQP1p5AH0ApFO1T+dHoA3BH170hA7jg0oyMEnjPPvTdxK5A680noGgMw79Mj8KRx8oI7frTSCGJ7HrTjgHg4z0pgNIDNkUMTkjtSghc8c5yD6Umd27HUClog6CjB98UhI7DryPakAKsMdMc0BVCgY6AAUJArgQTjn3/Kk4Gc80OMPgdO1NcED6cGi1kFhCpbHfFGQyjnvkUq5Cj3prrzkfhRoDWoMCmTjnnNIVI6nHGacwzg+9NOd3P4UJpg1YYQVzj0oJwPxp+B65xnFMYg5JGBkAUNBYTG0YHSkA4yTkE4NBBJx2HSgAjjHy4NG6AQEnJOMdqYzYxxzjNKCDkAYxyaCAcelC7Bui0oB69KQfTntTUbPtSqQvH1NNEtAOR75pxUlge3alccjn3oLAkY4wKCW7CAksM9OhxQU4Hb19qN3b15pSScnqBxUajvdXFUgr9BgUKo9eM4PtSADaM9CcmnFSmRnOQMkfnR11GrWugUANk/hQM9vfNNIO3rzzSg5HSrHcUA8/pSBWHB7CjJ4+mKapJzznn+VHmG49iRx+dICQo5z605VIHXqeaVwOT79KLjv1HKQwGPWkzjA+9TASCAoxng0oBDcmkkK62YrEDOewpSpH5UKQVPGAOaUkkUxPuCjPPtxSgBOc59qaM8k9uaVjtxxwcke9A0KDjJJpHAPfB5pQQ2AeM/0ppAY5qFvcG9BQvIwOCfypSpbgfSnAgL9KFIHHTNVcLaWBcgc84NDEM+R070Lkg/WkA7Z75JPel1uMcQBlT1FMB98A9PrSsSee9AIZeOSKF5ivqNLg7uepzilII9+abwH5707cBkehp2BDQTwT0zTlJJPoP6048qP1pRgZx3/nStdhsNKjr04OKVVPHsKcASAD2pM5ZfYkn8apDAAhTjnFGCTyKQk/7opS/AxSuJKwAkHjrkYpVB5ppGFLdzxRuJ9j3ouPrcUE05Se/f8ASmkA9vpSk4Yc80WF0EOC3qO1BJzz2yaQ8fTOPypxYH+VJLQT3uGRtA6ZzSuCeRx2NMIJzzgClXPFNKxWlwO4rwOaCCc47gAU8qc5PAoACqcelMAYAKCBz70iuNuO5poJbPt0pyg5yfXGaVhXEJK442+1AUt179aUAZ9eKGcrxjrxQ1cYEYXAPGaaHI49aAQcj0OKGwp9zxSu+gA4Jb+VMK8EdCe9KzE/nikIPHPTrT2E79AJJXbjpg5pEyHOT1OaASWoIzz+FMNlqOCfp0prADJzSklU60nB7fnUphoODA4XPJoJU5HpTXU8kcZFRkEng0hjmYDPtxTlUFR6mkVSclhjJ6Ubs4APfinJXAfkdPbimhgOvNNJ9880pwV54PemlbVgLk4zSAHqfWgE+nFIzFunYcVO7ARgDk45PAFIxA/PilBI6njvSEnn/OKezuAE7vr2prEDB9OtAYlsY6Zppw2R2qkG+ouRz+tAAGM96GwOB0wKUgNyOPb0qN2PcQgADPPemjBBOPpTtoP55pAB2qkDtcaFJ6cYrmfHmknUdHfC7mUE/UCumLHnHTtVe7jE8Dx9SRgis3G9xxbTufMl9CYHdSMYOKy5wC5I7123j7Rm07UZCBhGYkH8a4kKXDY5xxXA7o9ly9rTUinMCST2HUVTkbG4+1XJ0CZHXpVCYs2RjqefesrPZmaKdyPkyDjvWaxLjI5xWnPEHRgenSqTxeTGcDjJxVKXLZDb2M+Usi5Hr+dV2BK4Y5Pf3q60RZRzg881VnAT2FC2bZfMtmV1YKvTjGKjkYDkU9yGA4xk1Xc479BQm7amq1IZXByw/Gsy4IeT271euSdhx9KzGyHye3Ip3vZGU5NWuaFodqDJ78Vft1aQ5P41mwSFgvYnmtKBSFGOp5PtQ52buc7d5XHXbBMYHA5NRwSYQt0JPNNu3br1NVYrksSuc4oSUkK1ndmiCr8Y56VpW8Z2Bd2ABWPbSlmxj5c8mteA5B5+lSnpY3i72J0jIYD9atFFK88EU2NkVOfvY6VDc3qIpHtRLujrUFaxK8vlLwd5z3qIXSDJ6djWTNqYO4kkA9Paq7X5C4J9zWaUrM2jFWZrPMpcc8GmtcIq4zls1iPfMze3WoPtZWUndwO1VZyexqmnodMhQrz+FWIGRZBznPIrlW1V9vBzx3pE1eRXHzdefpRfTVFQdrs70XCRocdxUL6gEzlsHuK5f+2yEwHBzVZtTLnO7BwaNL3ZW3odJdaoEXPSsufV3TkHr3rGuL15Rwc9zURcydT94DFTJK94jVVGi988wJzjPBpomcJ97JByaqRuU496VpTyM+xrSMUtWjN1PMlFwSxyelILgtkZwCOaptOu/GenpSLKe/PNUo83QydV2VzQFxt6nA65pr3ZfBBNUWuRtB7dDUDTlQdvU8GpcVstAdXR3NBbpnOd2D0BpwuH83k5yMms6O5SPqe+aU3gkI2HJPHFDgpBzNWZdkvSgIByaryakVXIJFQNBPO4x1NWbfRZOdwJ3cVU1FJaGfPKb0Mm7v55/lTOCcCorbQZrpgZAc5711Fn4c2PlxnuK34rGOKLG0dquMk7rYj2TcuaT+RxD6EIGBC5qrJpROTt6HNd7PaocZWqU2nK7dOBzUe0965jKkmcDNY+X/DzkU6JDnoeCBmupn0wSP0HXFVZNL8tc9OenpTlUTijk9m1co285T6dq0tPkaWTHbOTVGS2CMQfwq9ppCuCRgd6zlZx0KUXzJM6izUMw9K1re3HGOMCsi0Yswwd4xW5Zv6+lctW9rHckWIhhxjtxUroWYH8xSIys2fxqU3ICgdz096jVGyVkMCKinHUU9XKw9cEnimbS7DjOTzSTqVI9j0qo72Id1EtgkIAeuM05CUIB44qu0oIH0AqdADg+laXVhp9WWFYF8etCKZGYFfcVESRg1ZiYKN3pyanms7MLdUVtpBxnGDUxcBhxSSRhvfNAUIoHXBoS5lYPIkmQJF05x19KghTc57Y/WrTcpk9hSJhRk96bWtwejHByvGOOlRy4LH2HNTEDZ+NV5yAPXvV3YlexEcPj8hS7zHkelRx4DD6VHLITkdxTur2NYk4kM2M/L3FSRkAetVoST1PToKmAIH6Cpd0rmfLyy0LcbdAD2wafJh1KjqDUMRAx69KnQEv9auC9xMpfFcaqlc+vUe1TowZMnv0psq5brTQwXpznNXFuSIklKTL+jg/2hb84/eKCfxr6W0YbdNtwT0UfqK+ZNHlLalaov3jKAPzr6d0qMRWECZ4Cg/Ukda7qCfU8XE6ysXSA3fOPSkX1x0pdwPA645pCdvbjmulto4/MAQv4ClJbr7DFNbA4z1/WlDHaT2FX0J3JFbGKVCGGPSmEkcD0pVOBjGaloq+opGcegNIuOv4UpYkA44zQGAUn8qYMHOBjoSKUEhBjgk4NBIHJpRgN75zQNK240qc0/J69WPX3oLjjPRic0bgcEenT0oTW4mmKCec9qUNjP0pp4XHPv8AjSLkKAOg4FGr2AfuDfTdQWxx2H6CkAG30pQPmx6AfjQAHB5HIz2pVHGPxpEwM+1O5PJ4B70aMLDAQD0PXrTlAUAH/gX1oGQMd+DSkjkEdODTasJIcAG+Yddv8qUE9R9KRRjrzxmjOeTxikhj8gn2703APSgqQDz14AoIweO4oAUIfyJyKCQvH5UuSfr1NIFJOPWgbAKDkZ46ZpwYBTxjPSgqAuPWkJHAHAOQaXQQDJYjPbmmjCn0yacDnAx0JNKAB069qq2gkJjGQfpRtCjj6UbSPoDSgHn0zmkK2oFSBjOBSjnocYwSfSkIDYH3h3pwACk4zQUIMMpI6A4z9aUr15wBn8aApPA+tBIbbjuKAFJxxngjGaQqB+eTQRg+1IoB/wBn0pJJPQPUXIH1HSkOTz94mlBOPpigAFffJJNMBvIb17mgqDhcd+B6GlLEtnHQYpCODnuOaBPUUEBevHXNG0M3B56U0YK/SgKd3X5e4oS1sMeSD04pCpPHbPWkJ7flQxK4yOQAaVwY4DHXnAOKaFy2ScjFKXBX2HT6Ubh/hTFYNoXtgdRSEfe52gfrQGOCe1ICT1/L3pWQIUEnnIFK2B374NJyc8fQ0igEcn2o21DdC7iCfTFBBOQehpSA3XtSISVyaFqMXaB7g9aQk7j354oOCqjOM9/SmkEZHTmmJKxJuJXOMY4poGOPTpSHJTr3oPPHocUA+41lITK9QRTlIHPcigEM3P0oZQrD26+9AXuJwmNvQcUBieMdOh7mmlt/TtRuG4Z69aBrQczk4HcDmgAjH60YIOT0PNIWLd8ZpWH5ASFIB7GkflgcZP8AhQAR1PTk0AFs/TIo6g7dBjsQvXnNORjuGfxpGGOnWmlSvPXmmhD94DA9ATkCmu2VweKbgFR7U4rlSD1xkUAN5bGOgJzSthV9+gpwwAR3xTWwfwFACHj8KQqAvHQDNKclc49jSEgdPagNwJyMevBpCwOR6cUpBTg9cnmkAUtjrxSsNCFicjGMHmkLEr6UpPIOfrScjJ7dqYuobj19+Ka6k5HtgUrYB45XpTVcEYB7cH1NCBvoOJA6cjFMYkc9jQpDZHr1pxAbt9KTVw3EGW69M800kDtmlORk44A5oJATHvxS20K3YzAK03OMe1PYgqO3Jz7CmkAj9aq5K3EIDMCDx1FIwAXrjnmljI6Z6ClOCucUr2sG4wKD+dMUgYz6nNPBKkH1zimEHPPQdKYEynOPfpT+B78dKaFBAB+tKuDnPP8AShEN20HKM85xg4H1pQAgKnqBg0iNtx2pUXc3FK3cV0xFAzz2FPVxyPU8e9Iclz8vuTSAFjkdTyPbFDBt3DcTwe3NOJyc9+ppEB2/Nw2eaXp2zjkVPUa1DOME/SgjbwPXNAXPHoc04KB1qkVYaVG3n0pyYP8AKkyDg55PH5UuAAPajoMcc9TxgUgTBGeDQSdpY8gdKGUr9cZoQDsLuJx1NIy5yB16imnhc/QfWnovWi2tyWrhgKo70DhfxoII6deaaGOOR9KGVfoCMX4HbrSqSAO4xS7QDkcdqGAPb6Ua7k69QUk5+uBShQD14pDIRyBx2+lKwI7kBRxSSHZMUgFtuR7UjYdunSgDJz7YpWxx78cVVhoASOPakLE59B+tIwIPHJNLuznkcDJpWC+grD5T+lNUkj2FBOeD6ZpwGVPcdRU76E6N3EIB5/KlCA8k+wpqksfxpSpbGeMHiqbKHqRx70oAb8aaQQOKRiU75zyKkTQoYhuvTmgkcH+IHIpD9w47/wAqQkhcjtxVIdrATzg/SlAJHP3VFAI7/hQc9Oxpk7AwI4HXPenFcZOO3NIuVyc4OM0q4OQOhPNJ6FbiYBz6dRSKWOd3XJNKSD09TQSQvvnihhoGSe1ATnjnnFIxw3P5UoyDx9BR0JtqKyAZ9D1oAx0pev580oAK8HnoM079B7CBju47cj2pB/8AWFKCrNnpQQFx65yaL9A80OC4x6nrSMxXgHHNGSG4pCQKBgMikJI6dOMCggKTznPSmuQTgDA7D0o3G3oKW+XjrTQCeR1GaUYXA65ODTsAdPrUeRKGAk+3ekOd340oUn+lIQRn1PerGKQVI49/rQGJ9iKQMSQOuaXAA+vFFugmIwJY+gHFCjcG6nPH0pw+TGRnjk+ppu4Kxwc/TtS2E3YRs/pj6Umwqd1KCBnP/wCunMwZuuO1PYpajQSzE9cmhsNRkr7dj9KYCTzSuFhwwCB3PApACOT+NKvHJ78/SjcOfShXC1xMjOR3HNISd2euTQuFI7jk4ppYD7zY7Zot1AVs7fxyBSEhQcCgkD88UNkMV/Gp9QHZwvHtmmk4z/D6UmTvPpxikyRjHJPAql2DYccH6gCkZiSWPOaGYjAxj1oJBHtnii4DWY7foOaRQTzn2pSAcrg4yetBbPPrzip5raAIR83H1NNK4yc9TipBkqM9xmo+R+eKdkBxfxE8NjVdOkeNcMoJBrwG6t5LC8eKUYwSBmvq+5hS4iKMMgjBrzLxp8NYtVZpokCS9QR1Nc9Sm5apnXRq+zvc8UuVOAccmsucsM84PWuo1vRpdFmMMq8jp9K5m4AWQ5rk96+p0xaexSmYjjOB3FQTrkgdsHFTSkM5J9arTSEvj2qJczeo76EDrgH8cVnSozsSeg61pSjKoCMk9x2qndIVBAHUc1KVomsVrcpOQRj0qGaM4JUinvkPj0phBPHbrVJ9GO73iU5oyDn2rPniY5wOa2Wi38npUFxADnjvVLR3RlOLk9SrZxhtpI6da01UFDjjFZ8BKE7uAD1qwspCEjpg4pSacr2MtLtENzKMNz2rMVyH6HnkGrV1MoY+tZ8lwBlu/SqinZicnexrWlyAQK14LwImfUcVxLakY3DDscGpz4jGMHpjitYQ1Y4VdUmdXPqWf4ulUJr4tn56w49XSf8Ai608z7l4OfpWfJqdiqrYvPOzLnPtimNcHHPbmqzSBQTnnrVd7rBIJwDVON9TRVVojRE5B5Pao5JFBOByazRfgHr0FKdRU/xYIHNPlvdGftbltshhz2NPRRuAOMevrVIX4ZRk55p32occ5wOKFFuyLVTmZcaYKG5+lRpODjJ+aqX2wMRyPpUX2pQxy31pez92xSq9TVe52rgd+TTRdEqcnHrWTJqiKcBskj9KrjUSeQCcc0lBrUl1TfW6Xby3IqvPqAB256nNYi3csxIHB7VLbafcTNkgnngmqjGXUj2jexffUFHIPOaaL9zwO9WbXQXbhl4OM1t2vhuKOPJPPpT0SNEpydjn1klkbAyMVPDY3cwPy4X1rrofD8XBZcDtWothFEoCqM9KNLXKVNrc4mDw9NMVDAkd63LXw8kOMDBA5zW8YxGfl+8RinxQGVsZPvWHP2OiENNDOs9LVSTxzW1bafEqcr+NSRW4i6DnpUykED06VEpX6myjFalaW2RWyMDsKrtGRkDqec1oOQ6jJGBULRAt1z2rCUrmT1M64iL8nr7VBsKZB6dzWq1uSM5xzxTJIAFwetDmlZIjltqZBtwqEn+9VS8iU5GDxyK3pYV2YA5HSs66hMmRjntVxlF3RjOKTOYurXc5A70tnC0D5I69KvvbkNjHAqaOEbenAHNaN3Mra3LdlJkADjtWxDMCq/NgnrWNFGCuOgwDxWlbsq4744zWUlfQ0je5pbjgD161IxU7cn/9dQowfAP6Usqll/GolF2ubuWtkX0dGT3FIuJc+1U4bkR4B684qaGcE8cZ4pJKFmRFjgxZyMZAqwsuVwD0GDUJIOSOKYkhVTxVWbd0X5IuxMGcZ5q8SFUevU1mQyiNA2fmxkVOJ2kzg9KmS95My+HRF1XB5xTGO35vxqCJmIORznAqZoyY61avsO+lx0TeaPY8UpBDAe+BTLdwibc96kbEjjHbpQo3VmwS6slXH4Cq10CWwO/Q1OJQuR78VVmcs2c9eRVRd9hSlYrZKs24dOB9ahiJaTB/GnSOTnnNRNLgAqaNY20LTRbT5mIHUGrCSBmxnkVn27kk+hq1Dgtkc03qhXu7FpDgjHercBHeq0ODmp7Y5c56DpUc2lioq8h5cDtnGaaq7k3egqN8qSBnrzVyOEGPOM8VcU3YycveaRZ8Mwebr9kMcmQY/OvpqyOIY8n7qgc+oFeC/CjSv7W8Y264LrGu4/UGvQ/GPj0+CdZNtcYMJOVY4716lCN1oeJXfvu534YHPPWnMwZVHTAxXnth8X9KufvPjucY5+ldLZeLdNvwBFdIWPTNb2OdPobYYBD9QBSgDafXGKiSdZAChBB9Gp+8+vHejcEPbJwaFOe/SkBJ6/WkJIP48UeQvMlUk9O4z9Kbgnj3waC4/TikLYXOOBUrcrQcTt5POPWlUgNx6GmZPAPXmnKQB70/MTQ/l+2KUYGfzphcjHT1+tO5J/2SetMdrilsAepJxQCpHJxzzjtTd44HehRv+tAh4IKj3H9aAS3Pp0pMEkHsR+VGAucDqaBbjySM/kPekXg8cjtQuTjcTg/pRGoCgnrigEAILE/hTgp79elJgHJpygYB6kDIo3F1sOBJyM9DS/dwexzimAHB29/WlYhSAPTFBWyuCsCoz9KXvz6YoVQuc9+M+1OUBmwCODimhJ3GqArMR1OM0u7b+HU07heMZycGmKo20aD8xSQacST9c9abkDAzjJxQoJC9ielIBTgY5pRg/lSYJGe2RinBQPb+tGwC7gVx+NJuAx6E4NAGc+h5pCQG6dcUuomITgj17VIQDnH1+lISG7UgBHTpjiqaQIGYZIKkkcEetKQVXA5xxmkJDMD3JyfSgsf1qbWHsDDP0AzQq/J/tZGBSlgMZ70EZ9+xo3QbCuCSCepHI9KTI9cZpBhflyDjpjoBQ/r3701oAZBIB/E0hY8+gI/KgDHJ545prHHTp1NAnoP4Pb6UBTnn05pA44B470Alcd+xHrRcYAhTnPIPFAIHbgmgrzz9RRgBdvY8UAO6duORTQcjOOlP3E9OTkn86TaScdRjmgLXGs3b3FABXketAYkYznNKc7QPQ5oFvqIFzznGR19KUjPB96RjkfzpSemRQCFBBUHpkflTcDb15Pb0pQ3rknvQAAxPX+99aWxW+ohHt06UhBbn15p2QMd+elJknOevemIaBknPQc04EbT78U0uEU+/JoI3Z7UBsLgnpxjrSHDAfXNGATyMjFKik5+oNFwWuowKeMdzTjGO/rinJgbR0ABApNzHaejA5o2F0EAPTrSqgI5OKQAdPUHJ9KQ449qOoxGYuBx0FKjkAg8ZHHuKaPlJ49DS5AXPtRsJNoaSA2fYihycDjvxS5DZ/SmHBbg9CcijXoMewC4/M1GwAI9egpwBZeeuBSEE5Poc0K/UfkIQRnv60gBG7n6U4nOfc5owG4/KgXURiTgdjxSKAueppWDAcduRQcHP1oDYaQW470jHP1HFLgDOOMU3IHXqTQCAgnHHQ0MQrAdBnNAYENjqelBwTnGR2ptgrCEBsj0NNEYXHbAp5IXHHU01hn65pD8xDgDPambizEe3FPKg9+nFIwKn8M0WsIR/6g0zByM05QTnJ6c/hSk54Wk0Axj19RxSAE9TilKgHkn3oYk49elCFuBAC4pucYHoOaQkn+tDHavv1oYxGIOO3PNIzdMd6bgkEmkDb8EfWjcCzGwGATyRTgCO2OOaQKCoIpwBWhEPe7GnB5z9KegI4/OmsQRj8KU7l5xweB9aYktRwJOf9rHFAyD6ccUmQVJ96C4B6ZyeKi1gdugpBOe54xSjhweo6EetAYHgdef0pT8wPGKL62KTvqAUnNKQQvHpQGx17jign58UaXuNCNgLgDvmnAn86bj880DGfxzV7ivqxdw59jTgx59CKjIBWnEkD8aVh3FCgd8CnFwvX6UwMP6ig5bPtTGOQEcdutG0ouQeSSfpTQSOPQUb9y+oPFHkLYcrE+4NLyfbFIpB4z8x/pQffueKTt1GPAC/KfWmsSzZPPam5IJ+vH0oZSf501uLzBWAOewBpMEdupApdoK+vNKCD1HNAboFkDdevQ04EA+1Iuw/0oUg5Pp+tK4LUXaC3tnmmhiMflS7v5cUqgkcnqaG7Au4pUkdecZ+lOJAz6U0kgYwRgY+tNjz39M89ae6Baj3IAx3/nTQcD6H+dAOT6460p+7igmwc0m3OO1AING4VKuitwZgMU9iSCPUYFMA55OccU4/K2D1zinoLcYckGnAhV470EAuc+tJjHHT0oeoXsKWBPH5UpXC5z35oBCjp05pAxH50yhQfnxTlIDewpuGVR3Iz1pRjaO3rQ9BLVCg7Rngkj8qMgtjrxTS3TFKp3NzU31sMU+59qQnJA9wKCAR9DmmkAZPfPP/ANaq6ivroKAdo9utIxLfhShux6Y/OkQjkCgLIA2Fyevaggt+ANLtHHGeuaQkDPtxQMcCAnT3+tJktg9KQ4PHYnNBJJx6AfjUO/QNwcZPHrQDnjt2NAbP1FHBHpzVIBpXZk9aR2ywHpzQHI6/SgAMuQOv6VN7MVhCxKntjpRkDH5U5yD9e+KRgBVhYCgxnvTSuGBB6HNKWz+FHbn0pO7H6DSQcDnjnNDEevpmlbDYPtTGcDrzjmh6gOJBXqR24poJznuetCtlSMEUqgDHPai4XEXKqATk5o4HvzzmlLZ7Z9BSkL1Ppmktw6iBe57cig4DAnkEc+9PbgFhycgfnUYJPTp0ovfUeyAYyPXNKSRwaQAd+5/lSb880rvdCFJ3MP8AZyfrTGBK4Pel3YwM/jQ5B59sVYDXY8n15pOSAOoxxSsQM+3X2pN3QfX9am1x7ikn1+lNwTnJxk8UrEjr1pSQR+VJ6WGiMjkA8d6R4g3BHUGnlQ2fUHnFIw+b6HirE9DyP4waEcLdqvbBx6GvFryMjcTxX1N4z01dU0SaMrlgp/lXzRq9qbe7njYYwxGPxriq2jK6OmlLoc1KoXoOKhaMk89M5q1cKUYgjFQO5DD0IzXM37x2dEQuhb34qtcqWIOKuzMFYAdMZNV7gHbwahtFJtOxlSRbmz0BOaaIu/4AVZkJzjrimJncRnjNO6d0zV6ETwEcDjvULW/T1PNXyAenPY0jxAt7AcUldWuJO71MZogjkkVVu2MeRjrWtOhM+0DnHIrPuow3BHTgVWrbZhNK2hiXEhc7jkY4rLmlPzehrcvIAF6g8ZrFuFy+AOtWql1qjmlDlKcxJBPrVFImck9s1pyRZ4xS28A38jr0rovbQjd3Kq28kXTvyKkhupYTt3dOtbMdoX4x071DLpw5yvU/lUprY6YwaWmxTN47qcDIqCSeU54x2FaltZA/L3HFWF0sn+EUn7rtYtw926OdKys+M5z0pht5WYjOQOtdQmmJu5GMdKlXS1ZjwOP1p3aKVF9DkVjlX1PrUiJK3Qk4P511H9loMnHfilXSVUAhenFUpK92VGk9zllhlJzk8cmnLauQxA9s11B01FA456mpI9JBXhc5H5UufS5oqFtbnNLprFRgZFXLbRmkxx2roYtNC9sYq7BbpGvA96lSa3NI0EZVl4eRuWXGDmtuDSoo48hcegqaIDHTr0qdWJQqD06e1S5pLQ7o0k1YdFZK2PYVcWFI8fL0FV4JD3BOe9TSSFOnJIway5rHRGmo2Q4zE8Dv0qVN7nnvxUEIA+p61bDKmGzih6ifusI4QjjPQdKsKwUggdeD71We4D4NPiYH3NYrRDbS1RaWQj86ajEZx1zSqQON30qRYicjqfas3f4TmctRiKZGwDx3+tWYbMOQMfSnWluEznqTWlAgHQc9jUrWNhtalRrIFfu9OKp3Fk27IHvW3KABj8aguMFQFGT3prlautB2VrmG9uRtJ5zzis+9QDIXoeTXRyW4Ykkdqz7qyBY4HSlyu7XUxkro5wWTSHA6etAszGuD610MOnhUAx1NMntNyElcADNNNbGLjdGBKRGuAeelSW8oCgdAOKfeWhkyRxnmqYieMhecA029mhW1NeFyP4u3FXYXBQ896xY5CEx1PerNvMTx75xTho9ht8uhox4kPNWREF28YIqnA5D8jAq7buWQkj6VnfuVsrojQlCeOCcCpYwH60xWAbp36+tK7hfun3FUm37pEnqJIp8wKDwKtwsFTaetUYnDP1yM96uRkM/yj5fenFq+oJtO7LauRx2OKnWQSJnpx0qBAC3PPYVIgCA/XNJayuzSySsICDnA4pYslvTHWnAAKQRjNO2heB171r2JWl0+pGxLP7VDMwbPoBU7OFQkHnGKz2kKA5/CqvaLSJad9CGdwrYHQ8VG4G3g9qSUF2zjqcClXAXHXuaOa1rlx0uSwZX5cfSrsQORjr0xVKFiZcY4xV2NSrZzk9Qatx01ZWqsWC5XgdTVm3Ukj2GaqRgvKuee+a0wqxouOM8ZrOSsNNohkJL5Hr+VTrLshCegwKrLkknHPQ0rnCkk9ORVJbGT0uevfs72fna3e3IXOxQof+dbv7RXgg+IPD0lxAgMsQLL9cHvV/8AZ80YWPhhrtxiW5YsR7EDFeieIbBNS0+WF8KpUgZ6civZw/uxT7nz9WSnJn5nXOq6lpFyyLOw2OVYbumK2/DvxR1CzlUPIdoIIIbk1t/G3wkfDPiK4wuyKRty8ccmvJpSIpVZeOea6bW36nnq8Xp0Pq34ffHFyQtxJhQADnrmvb/D3i2016HfG6ZPYV8BWGotbxqep4NegeCviXd6BdKWnfaCDTnRt70S4VHZXPttJFJGOeacMEcV5d4I+K9trsMaTSjdxg9x7V6Vb3UdzGro4de2PSuaS5dzpvcsAllx6nJ/CgAIvPT3pqEYGPqKUkd6i19Q0Y4hQ3BpzEK23r1I+lMZvl45pxY4IHenshsDn0zilBwpGO/FICTj9adwpx680xBtB5pwJHtSAYoYA8d8Aj3pahfS44tnI6kUZwcYzzz7UwrsanhiKpCvpqPzjPsOKFBIFICfXv8AnSg7uPzo8gT0HYCijk8AY9qQkHnPWnEFTzydxBpDDIC5HUigE4HvzQQOPSgjIz69aOgmhG3DgnPH50oOOfu5FDgHoeg/OhQVXHfPNF7jW4qklaFyD6dacMDHrQ2S3Qe9J6CaEIHXuDTgA68HkY4oU45IxzSE459OTRcfQMEN7Zpck0cHBoJ2txS3GhQcjI7UEYxnqelBJPbrzSFhnAHQD8aqzewhemfQDigsB35xSqSXOR70gXP5igV7gSG4A6daUsD1596Tkkj1IIpCR8wzwCV5XrRcYpAODSAkkjHAODShyAQO4pCd2f1pbi6ilAPlxx14oYgc9eM4oYFmJAxnGaFUBTn6/Wl5lO3QQgN04wKCSVx2J5pxBP8ASjaCRzxjrT6isNAIbnoOlI3J4GQRTi5TnGeRxQMjn1OKHoKwpJ4IPI/nQ2Dnb24pNpBAzwQee4pQMqT3p3uMRQAaUsTk46UjKC/qOv8AjTgp6DnsPelbUE2tBigdR9T7U4n5Qf4h196c2PrTAnU9yBn8Kd2GwmR07c/rSjBOfWjbjn8KB8qjPpQAMQMep5zTcDJIP1+tPAJbOcDH5Uhwu7I6DOKAGAZ5PrxTgQgwT3pduf5UMgOPSn1EhGUdaQ4HB545pdhxz9aCmGx3pB1EBAHzHrjJoJAf04pdv3T6mkYA9+h4oGtBuwFRk/N3o3Yx9MmlIz+VAAZhxn0+lADVJGfypVAPfPU050xk+tMJB69emaS2B6Ckg5GKjBJzxkDoPX607nj9TRgjj8c0bIW43JPI7DNNChmPvzS4Izz6E0o+foOO1Madxq/Nwexxx7UMSvQ5BpOuTnqc0qrg/wAqAEDlcigZHPfJIpQobmlwAcexoDYbvIXOM0FeCe5oA+Y+uKZnDcnk8CgL3HgH19qYwz0PFOLZ5GRx1pCSxwByT0pLYEKAFPH402Rgy9OAQOKCSF5pNueSD1yKfmAZyeelNYnJIPbFLk4x+dIyhj/KlrcBB8uc8+lHPPsKUkA578mkdjwQOvBprRho9EMZssR6Ck8whgRwOgp6AbfrxSKoZRnuM0XsAjZb88/SkAA5NOLBePwqPJZs9h0osAcBj780x+MHrzinswA9xUbE5OeeAaSE72FYnHqeg9hTdu1Qc9T09KUgljg49M0hwOvT+VO10O/UsKc47ADNOIOAfQ/zpquAu09qCDkemKXUlscqE5Pqc0pboKQMRnJ6daHAIPb0obBITJ/CnKpXnPegKEBPWl3Dj8Go31I6pioM89wcingj9CaYRjNCkrz68VJdrDnIoUBe3SkIGf1oBwfcmq6WHoOUgDpimknoBg4wx9aQHOPxzSowDcdjiktNxNjgNqjsM9aCQwHucChmz9KbgBeexp7ooUgg9elKDkDjjGKaCRnd3GKGfgDpTFvqPXjr+NAwR7g0hGMj0OKT5hn2pdRKWtkKCSDgYx60By3UYI6UqkLwepGaRyaXqO4Bz1745/ClP3s9jTUyTzTiSF6d+adtRLVBkuvXHpTiAo/nTT04+U9jSAndjOBjJoWo0rIVSSfxpygjIApoOAOe/NKzEZP50PUWwKpyxPTtTgwPHQHim8nk+gpyKFwepPOD6UygVcZweefpSZA+tCsM8nIHWkClmyOcnigBzAbc55NNLFOnSlBBP0/rQRjPueaSYrCDJA7HrS43ZHrSBCo9+hFKuec8Y6e9NhcUgHA/CnEjavbOR+NN3ErkseOAPegsVzx2zSsGi2FwevvxQpAwM5NIpyvP1+tKDnqMcU72C2gKwPzfgacwPJ78YNIQduc/hSZLd+9AMAQcnoD1xTjhqYVznjp6d6UErj3oFFjjhefSggc4pCCcY6UZY0XQ0BO7oeKGIH1xQDkk4+lIVJPXIxxSslsMGAbGOaFzu55Hf3pMkZwM445pQMYx1pit1EU9PQYFOYEtjOaRjgDH/wCqmgkLnPzAUA2KRtXg4zkUFgOnBoBAB9D0+tIQA3p3NAWsOJBGaYhAPTljnntQQc8ihlAbPUEgD8qgdriupPfp0pm0L04yc0DOQM4559qQMX4Hfiq3Er9Rd3pzwaVRjJPalAw31HNITmmFtQC5PoSeaCQy47k4I9aC2OvGDTQ4LfgTSY9gBG0H0ppICkAZ6YNOBGPcnIpCA2D0wTTF5A3ygdsjNAQA5NKwBx7GkIBUHPJFAxcEc9801gCvJ6cmlBDcnimnH1BOfrSsArAr1/KgMNuPxFBy2PXqaUsDyPwo6hcYwB/GjoTnp2oPDdOvNGQwz3otYAZgAPXr9KRgfXjrigjHHfFBO1Qc9aT0AQAsKQAjAPJ6mjcBjBwO9KMNk+nFNB1G8E0EkLQcn8uKUkFsdKGOw0E5OfqaQ/Nj3pxYNnHzZ6UhBPXoOvtQtBWIpYhLCwIyGHAr53+JOhtp2vSuFxHICVPrya+jWB/CvPfir4fXUtPe4Vf3gy3HbFYVYOSui4Ss0z52vIwcnHI4FZswJ7dK2tRhMTMpGMNnmslhuYj61wvuzuvsVXAPJGRVaVjk5q7JGUi4NUihOeMH0NRoloXbQqSFgpbv0FMQEZOc55qyI8s2aj2YyB+FFrWNIu49AAFzxkc1IiZ69KiQZzu7dKsEkJjPJHSo1b1NU9mVJ4VO4jqazZ7YBtxJwO1a8gA4/OqsyAqeOnX3qm7Ey25rGDdopJHTtWHdRBXIHc10F2u52OMdzWRcRqrE4JwK2vdWRyyV1axmFSeBz2PvVm1tgXBJznpULAh8DqDWhZxgoCfpVOXLdkKKZagjC4/KnSwlmqaGIpz0B6VZEQPPpWXNsd0bpaFFLdVX7tW0hJTpjsPapViIXOM81YijLdRgdq05lubpK7Ky2pZeRg1KtseTjp1q7tULz2pruueDgnpUcxrFFMWgLnA/OlNsp68dzVv5SpH5UKVDDPbrS5tbpm0ad1cqJZk8ke9TxxBUweMg1Mrqcg84qO4cAAj3qpS00LcY2SGjAGAenakUBQAfWqyzgsTke9I96AQSPapcvd1ITSbRoJIAQuM+9TKVRTx16Vjre4brx1qY6iSMZzWaVomynG2hppIBzjGBStMBnJz6Vlm6J47kZFKk5fjrnpUt81hOrpdGmsxH160/eSASeR0qnExHB61IZQBz971qle10Zup0L0Zyw568VYchOB2wTWZFdBTjNWUmzwOuKV29zLmvcuiReG6nOKt2as77yeOg9qpW6F8DHBrWtlKIBWcbrcUXzaluMA8nkdKsRSgfUniqauVzx0FSQEvjJx2qZW3RutS1I4GMc54FQBthPc+lOlOHVR0HNTRIC244rOL0uxvshfs29Ax4FQrbJM8ijlhV8MRgY4I4pYkCE4HfJp8zVmS07Ge1lsHPOKp3sIMRx1IrYvCApC9T0rJdieo57itL6owlLoYs0IXrx1FUJVAJBGfetq4jyefTpWebcsCSOpokpOyRNjPDL689/ahJSrgDrkVOYBG+7HfmhYlLEgYxVq6ZHS5Ztw4yW/CtGM4Tr26Vmo5I4OBViCfcwx2qYuPULW0J1YO2CehoAD8A98CosgPx06k09XKygngdqu+/kQ027FmOABskdKsrlcjr3qKOQHPv1NTAg4OealLU3aSZatQDhj9alZVAOOc1VSQgdOpxVgAFcDimtWStEkCgnIJ6c0SSqoAJwR3pJH8s+uRVaZyzHjpzVpOw2klcZczhUbsc8VQkmAY7uB3qW+ZQpYntWY8hfJz2rXlurkRbTZZlmJwoOccCl3lVIHHpVOJTI5z2NXDGCvuKycbysyo6IsW5KjPU1eiDGLIHbrVGBQWx09a0XHlQ4B4xV20C91YdbyYkHHbmrrMSvXINULNSzZ9smrbn5Mj14rKzcjSNpJWJrf5uR36ipYoDcXMUSjJkcIB65NQwNtQk10/wz0g6542sYiu+ONvMZfXBFdFFOVjkrT5Yto+oPBGijR/D1pagY2xLn8hWxdRFkcdmHPtVuygVLeIL90KAo9AKZdLlX5+tezCPLFHz0tz5r/aR8EJrOkNdRxjzYwW4XuAa+Kb+1e3neNuoYgfhX6U+OtPW+0+eJ1BBUnn6V8FfEnQhpPii6VE+QsWH51s1dJmTs3c5iNjHCo71PFcFTg8YxzVaRjvxnA6ilVwSDjJIwcV3XXwmLT1Z0mg+JLnSbhWhkOAwYgt0r6I+F3xiW6SO3upMDIHLdPevlmOQDpzzxWlpupy6fMssbEEHnFY1Yc60BScGfoRYajHfwJNG29Scg+9Wjyp+nA9a+aPhV8YDEY7a5k5JAOa+idI1aLVbZZomBU+lee1yuzOuMlNXRojIz+VOXDJx1yQc0ikHHH1oZgBwOccn3qblbLQl+7j1x+lN+8xJ6YwPbFNALN0pXJUkj0wKXUfQeuWwOgJpSd2Rx1OPpTSQFHO3tSjhfpmnewCghuhz9OhqQAMDjrmo1A59elOAI6HvQA/IOB70hYD86QMTj8aU88Z+tNCuKMDmlxhaF+Vcn8KABwO/UUuoMMgMB60/IHHvUak7ufwpVzn9aHoxK7JMEDpnmkAz/OkLE9OxpC4XDDoOlA13FYgsRjt+dBYDOe1G4Bc+tNAJxnnjOaaY2PORilyDgdycE0gJZhn6mjcOfYgD3zSY11HYzgfgaTcdx74pcAfnQCA3qcUCFJyDz0xTTjjnGfShGxgnoaCCMj0OPpQG44sFwe/IpAxOBnGetIBjPdc8ilUY5J5xQHkKvIOevWguSfU9TSI+foelGTu9gDigBduWOfXFLkA/UYpHIGB2IzTWAXkc0WsFhxY8DpzmggsDQBnp1PFICVHPrihhfoPUA+wpOnfOOlKCAv45FNHBIB65xQAEAYA6ckmnKQufbge9ISApI57U0E7Rx1z+FQA/IbB7jmhgQePxpuev04pQ2Wx261b0AXI7j0xSByDkdBSPw5AOfQ0YAwPehILjskMfTrSbxwPcmkIIYgGhlI/+vRsAoYtweMHGaYrBufcinEBlIBoKDr0zR1AVSAD3phPP44NABIB6E9RSkgr05zQG4uSPx4FKG3ce9NGNvP0pFYqDnjHFADjIfujsM5oBIBJ5pqZKn2Oc0H5v5UAG4jLY57UElgCOMHIpg+VWJPuKcB2PejYNwlYEjjBzgCkUFPzpSSSQegGBSBs4HWi/QF3EJIxxkDOTSgbcfrSKwGe9IWHJ9aOlgF4/SkYkdRwc4x1P1poJY5PQDFKOevUc0dRx2Y0gng0uCpwO/wClKMbvrTQADnttIzQLYUIB164zSb8Dj1ppf/GlJG0HHegABBfjpSMcnB7gUHG4e4pMhgB+HvxRYFuICMfUkflShQFyODnFDMG+nSmA54Byev0FAbCscKD0AIHHoaQgHIzx3pQM/Qjj2pCCuPegAZic56E9qRXKqB3pWAxxSMmeffj2ov0ADyuffNNI29TwTx9aUPwR3B5pAc0Bcbj5vyzTjkZHvQrEduelNJJxigFtqL357daQYB9MjH5UjHJz1AyKaSS2cc96BXsA5PIzntSMePpTgMtn1yaYWJ/E0BrYABwGPfBpGIAwKMk8juKQAcfTpSvrYfkNyCpPUdKRgQCM+woUEZz6dqRsq3XjFPZi6Eyggc/UU4OWOKQZHXp2pwBAAx0zQS0PBwvHvQMn8s03Ht9aeCQCAeo5pPQL3WgjAMgHY8U45V+eCOgpvJJpxAXOetFwsmBAGMnsQaATxxkDkj1pMnkYwT1FAJ/TFLcLgGJQL36Zp4J6H8KZnGB704gMv41Q1oIQMD19KcPXrg03du7Y6CnEBcYPBFFygDB1GB3xQxAUnuDTOV6ev5UuNuQecgH86XQW+grDcB64zzSbCx56jk07IC8DnHGaQkkkn1pj6ikbhg0oc8570wMT34p45X+VJ9wXkBIPNIGIyO3INIrbD+NC5GcjAP600Tqx4yvynjHFKCAufwNNkcls9cjBoLDHH41L3Gl0FZjuA/Og5P5803I2ZPengg544xTsCtcBjbnv2oABUmmqSD7A5p2drenFFxgBuz0PtQR0pqsQwA98mm+YWJI+opkrUeQOMccg/WlIAwffApuw7c/ex0FOJzwe3OPrSSG2NUkMM9uBTxh1JPfHFIcjAxTiCvXpimF3fUADupTg9PWkAP8AX6U0ZLDjODkUkxPXceFOCD9RSspflT749qaGwPQk5pc4z6dqT1HbqKABn3xS5DDFNyCAOeuTRjHIourq4a3Fz8vrxSkbue4pFO3tz2NIQfwzVDHE5A/KkOX6n0H5UAFePfijOc4+hoF1FVgmQT1HFIW3dOf6UBSR+NKqgZx+FLRhrYTO3GT9KVSPXoMmk2ADaBxjAFBU854pgwLEZ78ikAKtzQzBVzjtSkhs545zStYkaBn8Kc5A+ppMbTz9aCVPU/WmWICAw9M0pA5/WkZSM47UjEhj78mlcBWb1pqADOTx/KgthTxSc7lB6YoYeYjAsfalQAKR0wMfSnsB2pjMNw7buaSVkHUC3PtTTkgk9etLgge9OwN2BVCtZDSCW9qDGQ/A6nOacSQRn1zj1pQcL645oDYYylG984NNDjcMd6exB+hpjIQoHTsKTeg+o4sDwe3Wmg5YY654oIBz/nNKBkY6cnmpuG40knA9qDngYzTiQORzTSRgn8qsOgYIIz16Ggrj+lKOcc7c0hJLA9P60XQWa3AEA8emKaARgD0wPajnn0zSZJU/pUOV9EHUVuOlMyePbrSs/f34pxIUY6nqaeyAawJFKAAuT60owACOc0jfKSVPykAc1N9RqzAg8GhmDLkd+fypuSzZ9KVs7RiqewbMVwBz70wsTjjHFJjH4c0FSWyT15oS6hcTcefY1U1G1S7tZI2GcqcVbBBxjp1pCoyeMjpxTepKPmnx74cfStSl+XMbEkexNcLJCInI6A19LfEfwwuqae8iLmQDK4r521Wye1u5I34IJAz2rz6kUmrnbTmrWMuRMqQT1FU5VJznk9DV2VTt/CoWAKE4yOlYfC7HRF3KEw2R47nmo4SQGJ6mp5EIB7npTEIXHqTSd3djTSd2KqFUBI9+aYWO4nuRwasOQUxmqTH5snt0oT1ZunoSsQqAHk1TunCAj16VO7Z2r69KgnABGcZXms1dvXYTd0ZtxHwc9SOay7pCAQOCK13O/JPHPFVXtxJliM81qo9EZz1ME25ByetWLUiJiMcA5q3NZFFJAzjpUcVsyHceM8VajbQzhF31NC1Yyhhj6VcigK89ugqtp6l+OnNau0HHp0rGUrnXFK5WSM9+lWAQMHHantEcc++KhLlOO3Skm+hetxsp6gelRgkYz97+VSMw459qjYFlOOoHerta9jTnurod5gwage6AHHvUc7EINveqXmHp0xnNK146FKt7rLz3xRsDtxmqtxend1yOtQN83TqeKiKEjr1q07amU6mvoL9oLE+5pryMG4PSopG2HimvMNuCwBNWo8yOZ1eW9yzGxPOanWRRyaz4S7tkdB1qwGIOPSklyl03J+9cuCQH6ipoJBu3ZyO1Z4djknvUtvKU4zxUzs7W6G6k07I01lK/jx9KfuaTjHGeapxuXUE/hVy3YF+nTrUx0i0ykrodAgJ3EfMDWhbklgPTmo4ogz8dqtlCvI/Cok9S0lGRfs3DcZ5zzWjGQp61jwZLnNaUM5UYK5rGTaV0Uo22LZYOoPQ0kczI4OOOxquZWA6cVPbsJhnOB71F3bU2i11LaZl+ZhzU8bq6kDt1qBGB56cYpI3EfCnJJpyV1dktvZGjGxb6YqYOoB55A5qlC7FRk+1Slwc8+xpOOlhx1RHKGbPfNZzqQ+AOlaR4XdVWeULyB9PetEjNx1Mu6ADgn0xiq9wQI8DqBVpkDksw+tVZoi2cH6U9Y6mcdTLkYvJ04HWkZiOKuNagKT1NQtHt6gYJ5rRSfUwSa0YkIJTpwOBViLAGOn/AabDGCB2A6VbCqF45GOayaZethkJDEDHHfNWDGrLk8YHFV9wU5PHFSM5Kj68U4vmVhJMfEMDqeuatCQBRnkgVDFwo56irMEaydeR7VSdtCne+pNEpb5iME9amLhT+tMKmMc8d6AQ3I/Gny2shuzRFMzSZxwe2ajlcKMe1OkkAzVSeYiNia2V7WIclYo39wGyM1Vgzznof51FPMHfNOhBOfaqk7e7bQV+ZFlFJ6dM/lVuIAY5z0qtEpHGepq3EAg9SRz7Vjc0eqTJkCh8+gzU7yEqqnuRVaIjPTr+tSKC8mPQ8VV7x0GpXkXIGAxk8Dj8KtBznB6GqULEPjHHerqIGf2B4pQi37zKleMbRJA2MZ4r3P9nXwuCk+qSpjzGwv+7x0rw60t2v7yK2Tl5WCKPqa+xvhtoCeH/DlnbKmxggz8vqBXXQV53PHxM7rludZgRQ+wAqvckgMDznn8asEgNjuBmqV0+xCT0wa9d2SPKV2ch4uOLSXudp4r4l+NSxDWJXJ+YnBFfZHj3UBaafMxOCFP8AKvhD4n6udV8QTEHeFYgfnXTCNyHtY47ILkk8AUK+O/BNQGU9COT1pyOR9au/Uwck9S5G5OfbpU0bBWH61RjchcE1MNxHBxjFaX1E3oka8Wpy2jpJCdhHQive/g78VXV4rO6l2DIVgT+tfPVv8ygN261dsb+XT7mOaM7CpyKyqw5ileLuj9CrK/S9iWSNg6kZBq4Fyv614v8ABL4iRarpsVtO43quBnrnjpXsolDLwcg+lea9GdcZJrmJFPGOp70AE5wOBTVPtT1Cjp3qFuVewKQxbnmn5IPpxmmKobg+v605Tjk85qgQ49znqRSqcMe4PSmAF2IYjGeKUZ4z35FD0HtsO3AfnSgZ/OgKT+NOLAULTUTAgscZwe/pQ4P6Um7HXr0p28heTzigY0MCSMY549hTgdme+KAMqM8elAG7PpxT3FcQNk9KU/NQ5CgEHA70MAMkdjSDYAp4OeDyKcygHjpihWypOMc8+1NBJJx0PP0oHsOCk855zilAHPpimgE8U/aTx+HDUbCTGnJU45z1pSpJHuaAw5XHIHFKFPB6YFK2tweocbQooB29elI2AoPr0oJJ5/A0xi4G3jjd2pCpPGeSOKUj8O1By4684xQGwSgqcH5OACO1KSWGe3AH4U0IApHZeR70bgP6e9LcS0Y8jORSEkIPzoQBVwfehiHAHTIycU+oxoJK5PXIpWJ3euOKcwJUZ+lJwQSDyOv40LUT0QE5P8qATyQaRSNuRyAOKTeRx68U7A3oKvPI+lOI6+lIGO7AHYk0hyzLjuO1T5jHKA2cHB6/WhVI3Hpk59vwo24ye/Q0wEce3FOwO1xwA5JOCP1oBA/nQCCM+2RSZLcdPSgTAMXXJ4zxSli2MjtkUAA/lQmfxoHfoA4b8KA+evWgABcdxz+dNOWAyPb6UBccQRikJ2k88DmhSdx9KCwJx3I79KAsKCVPXI6ikIxye9BJAHGQOCBSMp5Hvn6UWC9wJKr6UMc9e4xQxzj8sUHBT0OOKL2HfoCsV5HtQSFGAcZOeaacc9hTguGIxQCEccfrSEjnt6UoGOM8UgA9ccdqAWghJDDvjihlBfIHOac2CKaGIz9KBDdu1QPfHPtTRh8lT8w4+lPL4x+OTSABVGOOfzoBaaDGJPI6HpQQVbGeCRTn+VfxxikyNwPtx7UAI2d2O4NG7IzTmBGOeTyKaAAAfrgUaAIML9KaSVbPrTmAPA7c03gYA6kYFACKAcAfWlLYfgckGhEKfTpn6UEiTae4GBQC8xpJRsetKzE9aULls4xngUmQOnai92NIaSAp5FLkH86Ae9JgbsDjjmkxdbiKcE0BgPoelOJA+mKYee/eh6ghdwCjucmg8c47cU0Aj15pC2ORQwAA7Se1NbcAG7YyTSsSAR2prOG47HOaa1JejAEE4Pr8vtQAAAB6ZprKB169qQ8Y9SKS1H1FIAH0qMkqR2zkU/HQ9u1Iw6buBin0G431Gqw780kgBz9OKHO5eDj3pFGRjoD0+tDfUS7FiMA5z68VIwATOQMnBFMUgLS5z/WmiJPoPHIz0FAIJ+nSmlhuGe4wPalbIKgcnsfSkNaDmYPj09qby2PbgUFSpAB5JI+uKU4Y4zgGs/Id11HIBt57cUg4bPbmjnuelICFPsaaQrigbzn8qAcj60gBJPv0pSAD9OaEyt1qKuQ3pzSHG72zz7UjEde9KxJX+VV1C3QARu55zyTSM5Y8elKAABnqOlIcdj3pitoOLZwD07UNzj0NMYgf0pwBPAPHalsUtRQCGOOR296Uvt6/jSFiFA7UFsnNMWiF2g44x60OM4ppfOT0z0FOUhl5WjoLTYQHdn3yKdjtn3oJHUUhG5etLqNMc5zj6UEnoSPl6fSm4xj1IoyD83XNFxNPcXcRnIpsjkOOOV/Sl2llp2MLjPPejca21GxAsTnjOcUqABDt6E8UDAww+gpVB5HfFG4krAjkduOp+tKXJzj7w5WhQGwMewpVIUnjhTge9NO+gPRA2Sp7HsaFycj2xSbz/hTgMAHuTQ9Bp3VxSCAQec8EUKMAn3pqMW5607JA9xSQLUViDz6Uh4b6daQMKXIIGeoPNC0GOABOe1BI79OMe9ID1HrQq9BntildXAOCpPXPSlZgBkck8H0pCQMccbsU4qfwp3ElYTG/gDtnJoC45pCC2QPXjNKADn6c0JjFBIU03dt9xilJ5GOlIy47Y9qYACWxg5I4NDNk+x4oJwAfWmnnI9TxSWwrgAeKVnAIzyOn0pSQMcUwuFX8aG0MXcO/rmkwRjnr1pc/KecZ4pCeh9+aPMBSwPbHY0j5DA9aQkHPfsaQk7gO3U0IBSxJ29eppFYkHI+gPalAIyT6YpFTC7u3Sl6iuJvDc9B0pF4yMdR/KgIR05qQso9iOG/CqDUaDj6nrSjIzTjz83QZppweKTHuBJOD7fypMgcDoefpSnPQ+lNcYAI7HFMT0BnPTvmkDkD+VLycdvWhSARn61O6GIgLfe6UNlh6d6UsORnbnkU0sSfQUt2KwjHpj6ml2lsfpSbirgj6GlBAPPIHOKsY3J6daQkHgjOOaUMDg+gOPxpBgt7kYNRsAH7p754NIpIDfSlKkZPvQFz7VYCAA5GfTFKQKCAOe/PFID8xz361FuwnoKMBcD6UgJ9ck8GgA4OeOnFAKlvocihWW4xNuM/pQWPejdtxjnnmkPC1SuFhScnjv1prNtbGccUpAUdM4zikKA8/rRogYgUqT6dqMAfjSnIz7U1ySuOzDBoeug90RTwrNEUYb89a8H+Kfg82d291GnyNktjtXvbKBkjg96xPFOiRaxproU3sFOT+FZVIc2gJtbHyW8ZV9vrVSXK8e+a6PxTo8mi6rJE67Rk7T+NYc8YHI9OK8+UXdM9CLTjdGex6+tVmJWXp7irM4Ac54GcCq8gCsePaobe6NUu5NDIGzntVGeUGXOenFWWICBV4JqpOoPPfOKe5S+KwkspOCPwqpIS+QTyetS43uFAGAM1G6tv4GQOlRd9RJNEbIDnA9AKSSPnYBz3qYkAe/SiAMXZvwoU+pskmRSxAIV7d6iEIPGOnSrTqT0HGacsQPOOlEpXaSY+Xq0VoIDE2eeK0YRnr0NRtGeCOAetWo0CgjpxkUNLc0VnuLtLcjtUD24YkYx3qygwMY496AhJyTkZpJ/iEl1uZcqNvwPu5qKWUxqex/lWlLGBkH5e1ULhQxOOh9a1bvqZpSs7FV5M7T6daz5my2emTV6TCDA61TnUDk9BQpJK5nJJ2RA0gUD3zTZJSFA747U6YBVz1zVabJAI4OOaIXnqYylvYjVi7k4wM5FNmUl9wGemaFDHGM471Ksefm9K3VlqCjd2LFq4KdOowKljjLPzwF4qFMpjj3qxHIE6dB6VFup1xSs0xHU7eBTkUEjPpUigMpI6daekYwSetSne2g3r7xNGhGD2zVuFiufTqTVISEnaOoGRWhBgrj1Gaxa0OhW3LUEm1welXElJ6npx9apR5GABnNWVVguWXBzkCo0a94qTu7l1JU4AHOM1ct2yPfpWQgbfnoSea0LdwW55xWbT5TSzsX8eYpGealjATA7k4qtESGyOeelSRRsXyeABjmiNohy+8WC7LnnGKdBOu48VAWLqy04QBfbFU466EPuWftID9cr0qX7UoAx1PT3qqqFhlTkU4Id446U5aJlpOxNJIZR160NF+7GeWpSBHyRtINRPcbySD7Vmpa2NG1a5HJHtXgdqpuQXI6Vb84Nz1B4qvJF85IH0rSzeq6HOooqTuTnb16Cq4YvlSvGM5qzKhViMck1VYEfzoTbsZSetxQ+Mn3p8Myl/vYA71XZmAJ9aakh/u+31p2bZVlJ3RoTsFXsageUlxzxikc7+vpQsHA5zgc0JcrIUjQicvCAOoFSQzGM49e9UopWj+UfSrMKh+Tw3pTelribvoXZJi0SjPJqWJwU61TGBjnvzUrSELx6VV3J2KSskhs5JJ7d6yNUuQPlBxg1dupxGh9etYc0pnbJ6k1rC/LdmU1rZDo0DJk9KkgXEpA6YogIVMEc96ljGcHoRWblzOxorak8cZXBPrVpCBnHIzmoBgrktyegFSRqSfYjNLl1JfupEoOAWPHHAqe0Ub+eOxqqpMj4zwDiryxbRx1FU3ayRpDV8xLlUckfQ1KJdgx3NQqhft70+KIyzooGXLBQPcmrSHOas2j0j4MeGTq/iFLuRMxQnA9ycfyr6xsYxDbxLjGAF+pFeX/B3wqmjaJCXXEhUFvckV6iWO3P8AFgDjtivVo01BanzdWfNJyHO5wMZI5zWffSBUPPQflVqRwh69awdevVht2JbGBk10panNs9Dx348eJhpGgznOCwIX3618P6petc3kku7lmJJ717n+0r41N/qrWML5WNjuQN2Oa+fZGEjZJwe9dmkVY53J306Dsge9IZMkKT6mmg4xnr1ppXJGaEhSV1sWkcED61IHZcFTnNV+FxjgY5qRGBx24wK0ja92J6l6Oc/eHfsKtCYSYBHIGRWagEXA5PUU9JTG+72pqSYrtavqdt4F8UT+HNVgcOQhYdO3NfZ/gfxNBrukwMjgyBcn3zXwbFOHwDwR0r274H+O3sdSS1lkwjEKPYe1cmIh9pF0W4ycWfVqEjn2xTwcKM8nORVazuFuYQ6nIYZFTkgdK4PI7h4IZjtGDyT/ADpwAPrzn8KYWI7dRilRttMXkPC5CgjrxS7sc9DyaARs5+8DxTSCX4G1Rnigb2Hg45IxyAaXI5z2ppJYYx9TSqpNAraigYzk4JwaXIPHXOCaFHIOe9IrAYyOnFN6i2shxJORmgMSvpjgUBAHJoI3MMdwf0o2KFJDLyeOvPalAHp700ZJPr1NKSVz9KQClQBk9KTAXOKU+vvilUhm4HJ60bA12FTncMY6GkJAOBxx0oU4XHXAx9aQgBTRcdrC7nOMeooYk8D1z9aVSR26UigdcYzR5CQpbd1/GlK7eAcqCcetIAM9cUoIPegW7sNLhHAPTIJNKSFxg5wc5oAJbJOfTNKFBX0JJzQ3oFhCxC89DyKCCen1NI4z8ucYGD70AszenBqBigZY/SlU4x7UhbLEjoBQuMY9eTV+QASGyCOO1AJIOenb3pQQOKCQV4oBa6AACPpzTepB/EUvAJx6nrSs4XtwaNgAEn8TihgFyB65oDZUUhbPBo0C10GSBxyxPejILKO55OKdwc88mm42nOe/NHkLYXg/lz7UuQFGPTJpCCOnc80HCn6UC2BmyfcGggj86QE9CAOcilznJzwOaChCSf5CgMQ386MgMexAB/OjGec8nmi9wHsoG0ZA4zj39KaABke+SfWkYYbHTIGKQjt1yMUB1FOSfpS4PX86CwO0jgjnNIx4I/OgBMYb3xQCdv0HNAB9evNKWOD7DJoDzAg/pSHIxnp0FIHLY9BzQ2R179KOlwuBGffuKCT354yKXdnjFNY5X8eKLA7W0EYBcYPA5NOIHQfKOtNDEnpSEEclueBRa4COSePQ4agsXYqB7in7Q45PbINNJw3uetPoAnXHt1pozwT1704MDnt1xmkIzzj/AOvSAbgbjk8ikYFlyfUUpTH50p5IHvgUBZibQMt7c0gJXPucmhiSxC9eSM+lIxEa56DP5UBqthSCQO/PIprnLcdTk07nk9TSFScj2oHfoDElcA89jSYK9uvBp20Lg5zxTQCWXP4UeYNdBACuQcE560ZJ9hSAhueooIIwc9QCKW4tgZRuY9hgCmghWyOSORT8k8/d4phUM2ScZ4+lOwBuOCMdelMBLYPTjJHrSg468U0gngdc0ABIOBgjNIQD25HB9qRjhgO/alQAZBPXnNJKwtxGBOPY00gFsj6U5nGMeowabjI47U35DBwNpHqaYG/MHNKMNimsQe3QnNBLbsKQW7daaRj+VGD0HfrQcEfUUug0WEIPanEbcjpnmo1J5PXuKcBjnsSSM0yWhVAJ+tO56+vNITgYHHWk3EMQfTii+thN9x28haUk53dyMCm7welKxB46DpSsTza8opUjvjd1oxn60hO7kHj2704EHnjpmpSsabigkDOfakyW56AZzSMuWx7UAgfQ1SsrjTuOOG/MH8qAT19OKYCSo468k05SApJqU3FXYJXAtk04gA8U0Y3D6fzpCSWPPtVXvqC11AqCD7HNOXIyfbFNBx+JwTT1IQkdcevela4IaqkfhSgAfzoBAHJ5JJFG7/GqGG3DHB79BSFieAMCgEjJ79aDnccetC1IFGQD+dOLZGeuKYAWz+dOAyMUDS0uKGDMPXpRkHAHrzTSgHPbGaVUBz9OKVtRoUsWJxwCaUMF6+oFIgxx78U9kBwe+M/ShsLhgv04AoAxkj1waTkClOB3xz09aLDtdCYI74pTkD1BGaQktn60clfQdMU0uhPqOACp9RzRg4HqetJt2tx0FJjDe3BpPsO/UcRlcdMelAYL+W00ox25pCB1H0o6jSshykMo4xgYoySfx5pu0lSCfpSgEc9qYvUfyKAxPtkU0tgH6UByVwe2M0rjHhc/zpAwKn64prMVAPbrQCCvT61OvUWwoU9fQ4NCuTmmltvt2ppI4GfrVWuGw4Hb/ShiS1ITnntQGzwPxqQuKeG9hxRkrz+VNxyCDxzx60Fg3fpxVhtoLuBP4c0hx6deaAMNjtmkznBHQcipVrDHAgqAemaQgEUhYfpxQSAPryapaisLuC4BGcgmgknPbpSBRx+dKz45/ClewwIPr2pRg4NRkkkD3pQ2RkjihgKHx700MV75470Fg3JPfAoJJx/Fg0IL9ACnHXnvTgcEZHTk00sWOP1oXI60PYTSvoPAJXn1ODSHBwOuKQk8dwDkUhY9McZyKEHQHJPTihzlQfTtSBh39KR5D2/Cha6Ejm2jPckUxuPwxTVJZevNLkNg/d7UdSkxS5Hb6UgJLH1ANIRn2pVPOaNncfUMHafwFCgk5x04zSs45HXnNAz9OKLaCTuKVAwB9aTGDzzSbiMe5/OlJJ6fjRsVuIQCR7nFIUKnmlGTnn3ppJ57jPFJbieu4uS31pCCc8c0uQG49AfrSHHf0pABGAceopBg/QcikAx060A7ae4LuKeT654FIWxn07UMQWyO1Nb09sUlsN6Ckbl57nFNLfL0yaUtleuKaTmjXqJoRlpGG1SDzSgg8dTmhsNnPbpVMNDy34peDV1C0a5hQeYgLfd614NcwtDMyNxt4NfYV7Zx3lvJG4yCuK+e/ib4MOlXn2iFcI5PHYVy1IaNo3pytozy66VkBbsTzVR8Yz1zzWhdxmRQKpSADj8K5Iq7s+p1tWVyNXLN069agljBPT6VOQBnjkc1FI2egodvhKTKwA3HAx2FIRjntjipdmOvfr71FIwXjGBWV2736GiZXlzu981JFhBtI560yVst+OfpTElzIQOeKNJao1ckki2ifKOec5qwkIK8np0qCEh8djVuIjkdugp2saXug8lT+FSNGBj1qS3G5z7etPKkuQRgGom4q9hQk9yHYSOOQ3SkYbBz0FWDEfTOKbKgdQB2qU1t2KtzOxWliLAnGM1Rmh3AADp1rTdCEJ9apSqy4x16mqU0/dNHdaJGXLCQ33arSxZwCPwrXlTAz61SeMByT+NWndnO4rczHtsMT360yWAHtk1oTqTzVSRG3E9u9XFu10JQvZlV4PQcHilEbAZx0GKtwwjaSOfrSvEQuAKalYpQsvMokYAPrTlUjLdc9asfZ2OBjHOamWyZgNw5NU5JRsi1FPcgRj0JxmrkEYZc44qWHSJHYZGAOc1s2ejqpAYZxzWd92zVQ2TMmLTpHcEdMdqvW+nyHnHPSumtdLURjA5A4q3DZL8oI6CocLu5qoNWObhtGXGRzVhojH8xBbntXQG3RCAFHPU1J9jSVOBg96h2sXy2scsiySHgYHb5eauW0JQYY8nqa1W01FOR3602S3CpnHIqW20DTuiONDH74GatRpuX2zyKgVScZq5FgL6k1G1zRWu7kDoFzzwarxyO0mCOOhq4IgGJx160jQqDuH4Uc7uZ26k0cgRMY4zSLIAxOOKZGAep560s8iIhIHPWtZRutAsSOFk+tVmTDYBpsdwW9jilZtxB9KxSSWvUf2bEM2IQcdRUazBuaku4y65HPFUFYrlTxmrUWjPyHyMT8wOCOagmJbjGSBzU4UImetUZ5SXAHHrW0UncyemjFkQsqg8EdaYhMXHXvTGuQh/GnrIHBJ7DIqY/gZu6sSgnbnODjFWVcKACM1SViR+NSB3bknGOgqlaOo5WWiLKupbdjjGasQyBRu9ao7xs4PI4HvUkMxPy0QikJtX2NAuGUkevSkaQhQBzxVNpSpwOp5ouLtYIg3fnirhpsNPQq6jcA5UHvzWfENxIUZHrSSzGd2P945NSWymPp0q+unUiKUvefQsRAs3oBVuJMN7dqqW2XY4Ht9auRqVBzycVlze80yokyEY69OKlZwsfP4VDFlxzwMYApkrFnA6AGqXVscveVmXraPI3H61YWQFSD1FVY5PLUYoaYlgF+Ums0ryTNLcisXoSQhc8g9K7D4VeGB4l8VRbl8xIGDfQ+9cfCDLtjUZJIA/Gvpf4I+DTpGkRzyRjz5zls+vBrspQvKx5uKqOC5EeraHZC0tYgo2hVxVyQkZHboacrBUBzhQf1qu0xOePXNewkeJzK9iO5nCoc9uBXmHxY8WJ4e0G6uCwB2EL+Xau+1S8WOF2PQA/jXyF+0348Esw0yGUcEhiG64ropRvqyJytG6PA/FuuvresT3TuX8xiR9M1gSAqx75p8sjP8xIyeajZiF9x1qnK7MYpNO4AEcZxg04SEDg4IyKjkIXA7nrQCQD6ZoTBbllWBwByAOtJGdznHQZFNDADG7jGRSwkZHPBrSITdnboWYnLHkdTipcgj0PSowQuB0IPNPUAqRjPORTSUXYI3l0JBKUYA/TNbOg65Jpl9DMjEFWB4rCAAHPUU5JMZGcYo0a5ZE6X0Z9nfCf4oWuo6dHDcTYdQNua9btrmO6TfE6OD3DV+eGieJLvR2BhkIGeRXrvgf46XFg6RzyEY4OehriqUXFuxtTqdJH10pXbn8QKUnGTnGeSK828LfGCw1sKsjCMnjeGGK9Asr6C8iDRypID0xXK1bc6E03oWwcZ468mnthR755xTFUuvpmlQ4/LigocjYx75FOUgKRTVIGMHkHjNIAQ315oTdxN2JEX8c8UBQq+hz1pFbHHfNKHG49SM9KNwuLklfT0oBwB2HSgNnt701VIUHtj9aBj2YHB7gZpVXIx2zUYXavPJA604MVzng9qNQQpBHA696UKQf7tIr7uvXOadnOCD9frQJXvqBUBQQeWGRSBgF57cGjJLAt60pAx+FFrjAsQOfTNAHOT+VC8dRwevvS7QD2OPSgBHGefXj86ACMY5PQ0hBBHPFKCOPUjvR0DbUGJVwMdOtK7byRjHYU0jp7HilbOfXAzRYBGGeeoHApxQiggdfzpNwPvihbgIAQufc08DbnPc5NAywx0pCQn1zkUC0Q1mwvA56/WgMN3seaUEAZAzQwzj25PvRYauxck7T1Jzmlxkc/Qimg+hwAcUEE57DNACknqKTG1Rnr1NKpAAHqM0Bcr168UdBIUEDJ9aRePm9KaQOntg04khQPQYoGGQCKBjbyc8kinBRjntUZU0JAxWIPQdsUuQAOcUh+UMewAx9TQQA/X6UCYuQFHcgcUgUtyPpSHC+/anlgmVHGRzT6FadRMleDxjmgYC5zjjP0pCd/IAb3pjAseOwwKQhcljzznrUm4dT+VN289OMcUKpRuenc09xoCCSaVcgZPcYpoc7T9aC4Pb2FIQpGdox0JpeBx1xTdwVevc4oz8pNAXDIGSPTNAAZvwpAO3rTQpORnBBGKAFJCEn1NBIPPrTSjHIx2zzQQR/Wmg2HDG3HbtSMoPX0xTCSMYGAeBTiM556DmkFgD5P0BBpASeB0pFJPXoDzSOxGcdCRQ7gKCT36HigsBjmkGV5PQ0gIOfrT3JW9gZMk8g+hFNLEnnvx9ae3AGO/P0phIDYPY80iiQgt34xg0gYYPrwaaGzSEfNn1pPTQdrClgCaHY9fyFNYjge9Icnvk4piT6AzkqBjOABSNncBxnnNK2BnPWmlSVPtQAFyOnWmsflwT1pXUR4xnk4NIRuX6cUB0AncvtSHJ5688UFQcDucj600Nuxn+Hp9aPMAyT7jrSByeMY7UuRnB6YpoX9KBJWEyB/Olz1HTBpORn6cUoweSM9zQCGHtjt2pMDkZ75pSAM+maawA75otYL2QhB/HpQwI57AUpOenXBpCA3bjoaSd0G6J1wvfIoIP48UgyVFGGHQ80LQT0HgZ+lKQNuB7UgYDGO3WjdhfrzS3JTvoGCOfu0pyMgDkDJpSQVoOBgeozS16j2SEDZyBQ5JB7cZoRgO3JGKORQtUC0QqliTn8cUZB+nWkyAo7HFCknv1pp6Dt3HM21QB2zSZz07dKQ5LZ6460gJ4I4FN6jRIQCc+tIeW9OKacFTn9KccMw5oQxCAw9CeBS7AOPxoBBb1GeKGUHGeTTsydkBb8zxS9c9uxoA6evegHK/Tg0tihQQVPtyfpRkFeaTBLYHQ4FGCMD60yb2HEAMewoLUKTxg9KUrhiT6ZqAXkBYM3UUqZDH2601lBwelOVckY74JquhQoUHj86cdoXr3APtSEhOvHrQcAYzjmh6E2vow3n64FICBjIoI2rjtimhsYHbvTDyJFAXj1zTckfXvSDDYA9MUowOevSgdhWG38etISWwB1B5pcg8GkOQuc4OcE0k7gxwYqp+uKQMGPt1FIAC2T2ofCkAdO9K+th3FLFsHtml3EIaRRnAPAzzQCen4UWe4Cg4/KlJA7dRTQdpPfpSrIDx6g09xdBWkBXJ69/xppYtz6daQsFb1wM0ufkJ9RTEtQLdCfegj8KaWzgfpQGByc8AD8aLjsOZgq45J6j5aVHC9O5pgJ5yc0jHDevQ0t0J6D+V6DrxTXyPm6DqaRWPGTkZpVJOQaLlAFB4b0/OnEkj5aQ44560gJAP6UWFceAGX3FMY4bGcCnAkgfrQVA9/Wi47dhCwLfTFMLFm+vSlcY6d6XYFFCExACPenEBlB/EU1jkc9cUwsRt9W6UbgkSMAAFHrn86CMHHfHNIGyVPY9aUSbc/lQxiICck04sCu3qD39xTAfWkc56c4pbi2Hbhx6g00EBvoCKYcK2O4pGJ454zx7U3oMVjnp0oyDgd+c0wsRwexzQGO7mjYViQ4HQ/X2oOAOTn0pjDPvSkgDOMAdvSl5jWhIwH4d6aAe3JNKp7djjNBO1vpxT6BfqIoA69KXIHGO/FIWwxzSE5I54J5FMVrA2GUjBwDnNIHKqeOp5pTjHB9aaQTx6ilYewFiSMdKcoDEgDjHT6UhBXHqaQnC8fWlsK4Bi44Pbg0DAI9+DRknrQ36YqhgCMkfhTWOF68dKDnp7igKR26dqhOw+ghIHTk98UuAOvrSFsOcfSk5OBj3p2fQQjY25/OkLA47HpSkFlP04oAVcfXNUK4wgLznvTsgk0rgNg++T700L1J6c1AdRGGB1+lYHivw/DrWnujqHO0gVvsQB9KaQDx6jmm4rqNLU+TfFnh2XQ9QkicERgkqfauVlg/eEj1r6d+I3gtNZsJGiTMoBYAdeK+ctZ0+TT7qSNlKFDgZ71wThyzOqnUVuVmQ6ABvfk1TK7W68E81ouu4HHUjj8KzpkKufbmsdIuzOpNXEYFulQTAs/sKk3lByc9qhdieRyMUXSbuOMn9krvkbh680kUZBzSvlnPqKkiUDAI5qIvqXJ6aFq3Ug9MZGAe9XY4859MVVt1LA5P3elXYnByPz96UpKLSLTsSRIETJ6k8e1TCMjk01UDEY7GrRQFTxxisJNs2TXNqMQZUHOc9aYqgHkYANOU+WcHgEHFCOsgOBxjFO+vqWneVxjRhjwKgntgPw6Gr6ID+dRzISo9M8UKKUrlKL1MtoNykGq5tw7ZHI6GtVoQ/C9zTRZFc4HNXdvYtpPRGLLaMM+/Sqk1mWIULnOCa6QWmQARyOPrTRZK0vtjBpqTsNQsYcNj8n3c47VMNOO8ZGRnNdHaWEQBJGfeppLFP4etNLWwSiuhz40xeB681Yg0vDevetkWwzjbzUgtxGc4rZpcr8ibLZFFLALjI69MVcihEIBPJ7U6UArkdqSVgUBORjGK503uabqzLKTHYABx1qSJy2Se9U45wPoBmrEN0uDSjJ2NuZLcuLhskjtSrMsKY9Tmo/MBQZ47kVTmkO8+lTZv5FRfNYumffkY61WYkk9hTIpCWA6daVnLcDpjkVPM2ZpNNERY5OOcHNSxygcdCaSNRuGfSlKASk554p3WjtsVuh8s5dcDgYximqxwSfSkkdORjqRj2puwkHJyOM1CfnuRf8B7TFR6GqnmtK+M5BHFSTsSuAO3WoIsgkgcVorPRFSt1J4VIfpx0FSS5UHB5oRwoqKRyzjt2oaTI5rNCxuW4PXFVZ2AJA5OanicK5H1qleEqSR1NXC3Ucvi0GzTAR/54qlJKFDHuKkLB8gjr1qlelt4Cn5e9bRtJaHG7ye4mdzEjpU8RBU4PzYwRVYEqN3qKfHID+NOSVlYjnvdMsq/fOOePeguxXPSmBwoA/E0BiwznAp8tmF7MejFSDnPOMVNGx3sc+1V1cg89MZPvUqMT908Y5ot0Qk+jLe44LN19azNRuGkfCemBVi7nKIFzuJHNZwjZ2znJNaXUU0FmtiW3UFcngipYwTyO/FKq7V9Bj86lQAL061ndqKLSfwlm2VEAP8QqxuC5P4mqqYBz7ZqREwSSeM0rfaYOyehPuCJ160yFwz5JyKrXM5JCg/hUkKnOPpmh6IuNl8Rbds/d6DqfWnwgb8+nSofMB+UdquWNs97cxQRLvdjjAqUpPYU52vJ7Ha/Czwq/ijxDGpU+RCQzH1wQcV9faDp6WdpHHj5VAx9K8z+Dfg5NC0yNmXErDLH616yjiNOB1AGK9ejTUD5+tPnlzMfKAVweR1xVGeUqD75zViaUc9vesTUrwIDhsdevQV2pXbOO+pxnxP8AFsXh7Qbmd5AhVcr+VfAfjfxFL4i125uZGJLsWH517p+034982f8AsuGTkk78N6V80zOOCeuTjFdK92Nu5hObbtbRCMSw6cnimEt0I9vrSsQMH2pryEsuffI9Ky3Zo2raCOAVXJwQeacMnHqaYCH69elOL7TwO/NXsTfqSCQEjA5wMe9Kr/Px0xUQwGXjAxg08EDIBwKq2hNm9GTxyhuQOc9TVuGTAyT7CqKE8An3qcOTgk9emKpq47NLcs5Rscc4zmm46jpzxSo4HXkVKjhgQcDJHNXujO3nsRRkqTk7jmrCPt5J69Kia2dWz1oQMHIPbpRZ9TJy1tY3NM8Q3emfNFKR7bu1eneEvjVe6e8QlmKYIH3q8YAO4nNWVcKB68H6VnKnF6M1he97n2r4Q+NNpq6LFPIuSeW7mvRrHVbbUYw9vKJFPp14r89dN1i5sJFaKXYCfmr03wf8YLvSJo1ldxkgZDdfrXJUoyjqjohVurSPspHB+hpxJHT8K8z8GfFuw1eFFnlGcYBHrXodlex30SyQkOjcgisOXU6E1ItKgOAenU04sB0+lIhByevegjDZHTNT1G1YUkDpwTS4J6cj2pp7tnB4pxwWzjnr9KQXAHHPelYhsUjEZ4pAArZxQFxzKAB6il4Gc8HtikDBgPUnmnAA9aBgWJH403djj8aUKQoPfrTQFOPXtTRLfREpIGKYCTwO360A5bn3xSghvbHX3pX6lIDkrnHQcUpQHDZBJGc0hBYkE4H3TSBgeRxgUbhcUkDJPTGaGyByOhyfeg5bB496CSTxyKaE7vRDiDtIPHoaFXp65zSDnrz3oBG44PGaSGKpK9enagKduehOc00MRj2pxYjAB96BaMTYBgdgMUODwOtDjOMDoaGOePzoGL1Ge/WkXJ46EnqaUqCu315/KmsCOTzk5/OjQTukKWJwCOlAY9j3oIzmlwDjt3oGHr25pGYDcenNCgAnPagMD1HJGaTvugXmKSGXj0pEJBIPpxSKCpwKccHvtzxRuAhIXP6UisdoGaUjP4daMZYLnqcZ9Kp6AAw3pikdSSDnAHUU8ADnv2o3gYz9D7UhdBpJPbApwIHbgdKQZK8j1poY7QT1xg0DHAleMZGABQTjGeeaCoKHcM9sfSmqSWwR0JoAAoKlc84H1xQV+Yj8sUEY+nanZ2HFADCByD3HFIcDr1pWJbv3H4USALt/E/WncGKGBZh7A01SAT27GgEyJ7CgEngdTgmlsA4sGB4z2pucc+pwfakLH04IpuCW56DkUXsgb1FfOOO3SmhSeOueppQAeM4weKcCAPfFFw21EKbQPckGkyRzjoOKXcOB+BpoU7QScDNAPTURsOuO3WkKkdPSlPA/SgEnHajZi3AqDjI60gUljg46/rSsSvX6U1XBb6cUJ30K6iO5OTjnpSDrk0FcLn3wKQ43YOc4ND8ha9QIA6etBUg+gxzQSFwenYZprgq/J4NJ6AJkheetAbIAHVjShQR17n8aCxJ/2R0pjYm7J47Dj3oDb2zj8Kbyv4UAgZJ+hpO/QEOPJ5454qMnf82MA84pWI9aQAkgUbWE7CEk8E/jSFiCOOpxQxwSKAcMD0OOnsKYACFUZphYL9M5FOLAnp1puCOOvegAyCwxzmkAC8Z5zgfSnBSVAPBxjFNZTuIPXOMelALsNAJY/Xig5VgR1Hb1pQcOQOeaaSTnPc0nqJE4IJAzTlIDj9ajQ5/lT2BOGxntxQrBcFJHGO9OBAUe9Jx79aGOWHpxS2JfkKM7qDksfbpSBSvTk9RQMBs+owaa2JSbQZKn8MCnA54PrkU0A7jn1pSD1/GhWvYrbYUkPnPTj9KUAf1poAjbAHy9velIzRYvccCOcdD09qTcT9M0EAH6c0A/KSOc5NDFa7DAbIxn2oA25PX0oIx0+hpQoG3PUCjyYrMQqeOwNLtPX3pSoGCDnvTTlge9LbQoUEjmgkH9KXdnnqOtIAM8nnvVOwrCsFyynkZx9aRm7dxSgBqcVAXj0ouMRTt78cU8kt/Km7Mj9aFPpjGaAHqARzxxQXVX/CmOxYY7d6TkY7cDFBN7D2yy54PGTQufvGmlgOvI7e1DkkgenWgocoEmQe/NBXbge/NNGVGB2OTSnLYP1oEtAAx044p2QWxnqKFbbnPsaQkA0uobARt705cDGepppbB9jTVPTHQcCjUEOJHAI6mnKu5eOo6Zpgyc56UFh+fNK3UY8kIud2M0wuRnPfk0gJPWkJBP971ppCvpYkYgrkU1iSeOmOaQfKuAc96UnA4/Cmwv1AqD9AD+NIWO4kevNBOCPcUgJ5x0PBpdQsKcFjg5GMZpBngUh4z3HU0KxbAxgnilawwLlT8vUcfnSkHsecYFCgK34YpuCFz6DmqWmpnqSZAII4/rShufQHkfSmnBB9euKGUM2ccYAB9KFqX1HKM4PcHNISDj060oJPSkJw3P0oJkt2G84x0PUUnJxznjmlDg4B6jgUhA3YAxikyo9BC2Fz15GKUuW/rSAg8dhTSwTp3osG4oBzQwJHTkDAx6UDIHTnPNICeexoQ7dBR6UABs9icGmFicDpg0m4HA9OaYDjyev4UBz0xzzUYJHzdsZ4pzNnBHHrS6iTuBIIJ79KFGeewPNJgsBkdsnHrTipClduSD+ZqSRFJf5ux5pxQEfWmhsZ4pyMWz9Kp26FagMBev4UMpOMHvRkKvueaQtjjvjJoegxScE8444pFztyTyc0oAP9aRCC3sePpRcBN2cUY6+lBztPYULhePTmi6ElYQkL+PJpQQuDxz2oAB/LIpoYgdPejoFx5I6d80gIH401zgjA4JoJIwCOlF7jFLAsRnnv7UmSDmkIAoJBpLUALBlOOtBOF46ijkcnkmm5BxzjI/KnpsAqc80pIOQPzpuc47EmkBxnuT1NMLiuMEY/Gg4Pf6UEk98YIxSMACD60k9ABmBA/OkPLEZ4BxSsPlx0wMj8aDg/jSaARiG6c9KZkr9cU8qFz6jpUZJHfpTTAjliEyFXHBFeNfFTwCZ/MubdRuBJ+XvXtJ+Zjxjiqt7Yx3cLxv3BA/GolG407M+MbxHt5jGy7GBwfrVKSEMT9Oa9d+KfgSTT55b2CIlf4gvavKpkJcr0IODXntWbO+Ek9TJkQ7vYHmmnByMdKuyxbWOfTNVTFzn15rNp32Nr8trFfYF+bHNOUAcjuetOYBUJzxjIFKEUDp0qbpbDjF2uTQN8oGeCeatogLDHp0qnboVOe3Wr8A2rnqT2qLXlctOzsy1bqC3PbvU5+ZcdBVdSVC+nX61NEwfHPTp7VDvfU1jq7jZF6984ApCoiQY4ABNSSspBx2ppIliIHXGDUrYXN7xDC5Yg7sZNWwpcc1XSyKY55JyauSKRjHHGKNtV1N77tEEakOcHrVkKEQd/UVBkK+D6ZqQShjgfhV3swjK613YMgZTgU6KAR8kcn1phm8vIHrSNOd3tUqN3c3S7EjNtzt9aeAQM5ye9UDdEHj8KkW5AQknBxx9a01Urom63LYdUOc9akZyyZzjtWRHdOzjPSpWvMoccVbuTFpak0syq2Cfu/rVdrovkZ+XmqE1wOQD9arx3edwzg4796LKNiXKxqNLhhg8dKngmK5asaO6LkHoB196sG5zgD8ai1luVzX3ZvxTK6Eb859KZLIAp568Vm28hVflOKe0xLdc8UctnzG19NC1FKG5B6dKsGUbevNZpYrz6DpSpcnJHRjxWVk9UON1qX1lwc56GoZbgrKee9VfOIfrximu+3Pc46nvT5UU/dNIOpUHPNI0yqSOuetZ6XZC8jnpTWuSwx27UNRWkVqTFrqX5JQ34U0SBF/xrNkmfaG7Hr7VMZGmXluQMmqUXG1huzd2aEUglBwR9ajkkIb1zwKitXKx/WnNh1IJ5PpT5WtTFuyuRyMWYYODjNRyspznkjpUMkpRzmopZC5PY1u4WV0ZufRkM1wA+1Tls0wjjLCmSIA+7uOtRtMenbrTi0o2MXpsxzlgeDnBqIMA+c8DpSSswwc8nmo0chsEcdSaGrsyut0W42DtT5cDGOMVXgLA7hUrMZW3VtGySsXzJkkWW2561PvEYJzjFQqAMCmyAN0781m3a1iXa4x5POYn8qsQxBEJ9sVTKkyKAfr71ejYlMetZrfQ2hohAp3j0qQEFs5prkBcDkd800Ebv8AZq79xqLWhZAPBHPrTrmQQQE9wOKVGU454Aqhe3Bnm2g/KKFruKz+EdBl5AfXmrm8xcjk1DbII48nnAqxD85/u9OKSbb2LaVrMkgjYpkj5j0r2L4N+BXv7pL24Q7ARtB9q4nwJ4al8RarAoXMasM+lfVfg3w9HpNrGqLgBQD7110YNaHlYir9lHS6ZZJY2yRqMYwPyq+z4X044qJCCBUdxOeAOc8mvRjG255r94ZdXG0ew4+tea/E/wAYQ+GdDubqWQDCkL78V2Gt6isCMeuB+gr45/aL+Ih1DUzptvIHij+8Qep5rphFbmM5WR494y8RS+INaurqVs73JGewzXOyAjB644AqSaQOd3Qnk1WLr5uM8kYzVSd3dmChd2FRiWyegNA+974yfakfLbs9OoxQSRnjnAqLdSrW36CRZZiSetSgjn8qgII6HoeaePl4HOe1DV9UCmkx7AAg56gipIhnPuDUWMsOxFSqxIO7gN0rVS5kSvi5h0YznGOBU0Yz0PXpVcMUOPX0qxGQuAR37VesWQ3zEyEqQBjpnFShwMFRnvUAUZyOo608tlseoxn0proga5U7FyOXdjLYz0FSCMBsjk+vpVZSE2n2qSOUqeehrZarQx23JWhOSB1oCkfgOaeHDMT7dKk3IF6cmkrM1bUHoRI5PbPNW0YrgZznn6VCIwxJXqalERD7icYHHvWnxEc1ryZsaVr11pciiKYjB4r13wB8aJ7R4oZ5CMYBy3WvClJJI98nNWIZWQ5DdeRXPUpKeiRcJuFrH3l4b8eWGuxKEcJKVGRu611CyEYJ6EZr4T8I+O77RbuIq8kiAjOOwr6T+HfxYg1hFiuQ/ICq5zXnVKTgzrhVUtOp62cMBzn1p2CKq29wkkQcNkEfnUxmBxzxjj2rHY1H5wB69KcBhsZBzyKjDqeD1oI6n+Ec5pPQa3JSQTnueTSBuvuCR+FATKnt3NIAF6DJPGKBvTUUEt2470gUEn2NKWKlRngnH1pdwagLAV+cHHGBxSkgfjzTCxDdaCoJA9OtGwJ3Hn9Mc0AgfTqaTcV68nv70AE8Z+tAogpJ6HqaUY60D5fpikxtOM9+tCKHZJJ4wKRcDvxmhWLA8dTSOQMc896bQCjaOTwDnP8ASnA4/E803aVVQexxSggHPbqaQKzFJw3HXHNJkj6mmqM8Hr3NOJPAXn1oHoIQW/kaco3cNwPWm42tntilDhmBHagXkBYtge3WkU5HoeQRQQDx37UmQOKA1F3En0waU4P0pAQjD6c0rEbT2AwBQCAuPwzilORlj1JwSKQKOg7mlGCoHU5p2Qk7jWcljxgdqcpB5pRtJx+ZqMOAM49sChjHHI78AcUAZINNJyTj1pclfx60hIkGAuM+tMDbjkdRwKQEFfc8igZQ4oSG7irypJ7dRQAWb2xQpwoyc54zTSxHT0obFYUkN7jqPehsuRxyKjB28Dp/DTsE5z1zmhaINwxjHoKFUsMnGcZpSwIHGAOTTGyvA5HWkrvcY7JXOOnekCkt9RgYoKke1KoPXP1pvUE9kNIJ474AGPWgMR+VAATORwTnPqaUgHAPWgdgB3MfQfrQ3zcdPemgDsehoDZYHGMcD3o9BBtwv4k0OCsXHXHA96XJPHbPSkLD5u5Bou1sF29xDgd6Tj/eyaRgSSR1NC5VsnsPzpPUBOCdvTbyKaCT2xTnzs/2j1pdoHTr2p7ILWYw5XtxjIpDl2GOxpxIPToOM0j/AHvpg5FAPUUsRyee1IQFyB0xzQWzjH1FI6j8OlLcbYKQCM9OlNLEDAPHXFOPC4HNNKhRx1zmmLcNpb61G4AGOlPDZ56cY5ppI4PpRYBNgGPUAikY4UY+lPY4yR3pgB9KSYmhCDu56dT9aAMEZ78H2pQcZPXjFNGC34ZosMQ4bgUFify/WkIIzg4pCMimAjMX+tBBXHt/OnAhTk88VGzbsds0dA21EYE9egxSODkelPJA+hphBZ+mDjNJO6CVlsTKAMn0pSSG68Hg0RkFSeuelOOBx+NCBuwEkfhQwyuMcHrSAkoeeemaVckEUN2M7J7CgggknJpQSWx7800fdHH0NKRjn34p3DmHfdwM4NBJOcdO9N/h5GT0pRlRjrUtvdFdbgSTxS7xtH1JNMLcjPTPA9aUAHr17ULXcd9RSQRnuePrQGyh289hSqARijaQ3t6VQW1uCk9M07ILU1Tjt2oLYxznP6VLuMc2OopA2Onem7ixCjgClyFyTxkVQrDwwUY60mM5PWkOGx9KdzsOKXZjsISF5FKGBGD6kigAHrnpmhiAKYkKGIJOfT8KQgMRjp7UikAYPOetGdppME7jsBfw5pCS2PTPNJuznnk9KUuMYH4UrajAEjH1NKuRgHvTAQDz9aQOT0ovqLYmRstjtmgtjgdBxUHmDd+NBfPHen1GP3luvegHOBn3NNU7jgcUA8dNtO/UjyHmTGOKUsBj36/WmKN3PbtRgf8A16C99CRQ23GPmHXFCAFcgcHn600ORSiQDOPoaCdmBJA4+lIDjH60FiSPrimMcZPbrSvqUh5Y9e/FIHxkGgsTkfhTWyGOTimxdRQ2CQTQSc5FN5/A8U4YHHUg0eaFuOJBGO2cmlAI9j2oBA7+1BAHXsPzpJ3Q3oxMk4HQFsU5ST147UgIYeuOlISf07UxjgAqnA5HH1oUk/THFIrKMYHShjkcc44xUrXQBxb5uPTmkYg4poIDN6g4ox+eKOxN9bChgQMc8UEFiSDyeaQAhD9c00vRsNO44sfTFIOME+4ppk5/kKUOGOCccZpoYFvlI75qMktz6c0Z3Y4xnr7UvH50vMVtLCEFvY0m0DpnBpWJwOfelXIH4ZxTeoWFUZT3yMfSg/N+HSlIDcjpSYI44pJoYEgc9sZpSxXr1oBDZ5wM96aPmOKL3B+QpJfHGMdfelLDsPrQHAXjnvSYJX6UW0F0AkgY70oXGO5xzTcgKc88ZpNxXnqcVQIcw28Z696Acdu+KQuOMjkjNL1GB1pMe4Fgfr3pGYDn8BSgE5/SkyNvT7opbINmKpypP5UhYBsjsKG4OPxNIAPwHFNdg7ASTSBjtPHbNBbaD370FiOOOgzTEgyCcDkCmgln4pSSMY703JB/Gi/QLbCk5wPQ9aQADkDj0o4HWkHBB70LULCj5iMUE/Lx2ODQAOo7mhjhutAxGYotISDihmI4/HNIMDIzUpJINx+d3B9OabknjP0pGIHI9KY5yMY7Aj6VQEmS34CmnCik3DbSFgR7g0bB0FA+XgA96YMnGfU0EH+E4HWkYgN/IelTfsBn63o8WqWzxsoOVPXvxXzf4/8AA9xo17JOg/cEkn5elfT7ElenHSsPxF4fh1azdHQElSKznC+hcW07o+QbojPHPGaz2YKvHPJrvvHngafw/cu6KXiLEjC9M1wTqN2MdK45q112O1S5rWISCcqTjmnZCtz0wBTeDxjjoKGJOcnFYWdzdNdCeNiM+h4qXOWwDyKrREYA79M1agYJweh60aWHd7dzRhG5Rnnip8BcgDPFVrdwvTkdqkZmLAjj1rN2lozRXQSANhQPmqe3hSNc5z2xVFw6z5ByTUquSTzgDp71i7t2LVkWg5Z/cGmzThSBiokkRVwSR3BqO5YBAc81dvd0HsSls5Ye9NicgZIwRUEU+EOfXFPaZV5Pahae6zdNJXBmZsuePQVUknYZJ5welTrOWBY8gmq1wpHPYnP1q4uzs0E5WtYhSQsxbP0ouJ2EXB4HP0pw2ohx8pz+VQyYkyM54rVNddDNarcIrzfg96kmuCwO35RjiqEx8vpSpOQgB70SSbuhSnZWLJOEyTzioIy0gIx+NTMoMfUHH6VCHCKAOvSod7pAldg7FMADGByakjfd1PTrVdnBBz170MwVeO/WqlZpMXw7mlDcCPjrn9KtiQBevTmufM5XkHoatR3bGLnv1qJ2klY6VK/u3NVpw7jngcmoZpDuJU49DVHzSuPejziYtu76nvWKUotR7kqVy7DOWYnsRUomLc/hWZFKRgH5scGpo7jGQeh6VW7Lbuy25x/FmopZGyADx1qsly5PzYIFOMp3e3Wrs+2oOSjclMsjOOcgcmpvNZVGPc1TSclu+KlWQtkD8KpNsHJSL8U5ROe/SnfaQF9c1RMmMAmoWlYP7CtOVpK5nfT0LrOChbNUjOVfpkE8U2WVgMp3GDVdmKr71Vt7mMicyhcnr61XaUbs44AoUZXHQYqN9oJH50o7WZhJ6pA0hJHPSlVwc5+nFMClt3HBp8cZ4PbGataak27FlWJ79etWIgF6DrUEKjIJ9OKsqSoB6g+tQ2osuMVJajmwijPBHWoZHG4nOOOKbNIWkAqKRmJ29gOfemn7rGrPfoOUg5PoatRPu4x9aghQMv4c1LEAGODUq2jRso8uhJIAGyOnQCmoG2/NwD0oY7iPSpkILc8qo5p7uyG29iC4uvIh24wSOPeq9pudtxHJ5qK4c3NxnPyrwKuQKBtAHAHNU7rQcEXEUlPwrS0fS5NSuYoY13MxH5VnRYk2IASScKBXunwh8BBvLu50yxwQTRTjzysc2IqqnHTc7f4Y+Cl0y2jdlw3BPy8161bxiFBjgAfyqrpdjHaQqoXBwAfarzPnOce1evCNkkjw5Su7il+frVG7uVjQknnmpp5hH+Ncr4l1tNPtJZpGAROTmt43cjOWiOF+MHjmPwzoNxLvHmlSqru65BzXw14h1eTVdQmnkcuzMWz616J8cviPL4o1l4In/wBGiYqo9cE15FLNvY9q6uXlVjGUk7pgWGcDoaiIzuzzzSh1CgZzjrTVcpkHnI4rK4npYezbFHb1pSwYD1pjNuz7DFNyQCaLX0Fe+nckZiygA96Xjjnp1NNBA2+oH5U5QGX1Gc1Sd7EtOLFUhW+nNSKB1z1qNgx6EYyAaevzNgdMYq010DW5LEAp56dTUyOSc9s4qBV7ZxmpYiFTHUGldtArPUnX5ufU805G5BPTGDUKthQPU4qQYHB6kZrVKyM5SdtCZWAZSen8qcrKX68YqFCw7/LTlAC5A5PWiLT3DR2LUUo2nnv+dSRtls9c1UU71zkYIwMU9WIUDOB7dqPhuEmti+kvzgg9uasRuDwe1ZyEjnNWYpRgqT25q1JEpaq5ciiNw6Ki72YhVAXkmvZvAvwFmvbeK81jeN43JbjsO2a3f2XPglJ4tkk8T6rH5enW+RAu3/WNxz/kV9LXelJFuVVAAAUYrmlUcpaDiuZanj9l8L9MsECx2sYxg/drZsPC8GnSAxRBD1GK7uTTQqklcDNC6apzlfpWck3a5sntYxoZ5IowgJAA4p4vplHXPPbtWm2nFe3NRSafjI24PrU8i2ZXtHoykdRmX1x3pv8Aaso75xVmS1BYjHbBqobf5eVqeTmK5mtSaLXZF/iI96tRa/nBcjOaxpYQM8c1CylT+lJwV7IUZvdnWxazBKRnKDPWrKXMbOwDA88YrifOcMBmpI7141JyRxn71T7PQ0jO+52wZSnynIA796XeSMdeeDXIwa1IM4Py5wc1o22ujaMjOOtZuNik02bqnLY9+KAcNiqEerxMABwRVqO5SVdwPApNWL3J3I4PXA5oC5PJx05Pag4HTqR1pQSM9+1SuyKAKQV5yMZpqttUd26mnM5HuaaCEU55GAAD3zT33JersBYnGe57U4DcenAH50iZDHjk80jNt246E4NIa0HEHGRzg55oMgjPTgnk03dgc8UrADbnuKB9RWJK89ucUgAUgH15pVIPB6UEA+/H5U9nqAbio+tA/wDr0nCrtzwOaUgcYpbhYXBbqepoIJxk4zSEgn25FBIJxnjjH1oAVl6gH0NBBXp06img5pWJAweaewCAk+2QTzShTt49aAoPbpSjCrn2yfakC8xAAPzpccgHoaQgt9QaQscknuelOzBsUNjqMc4oLZUHHGKVvn4A69KYVPTqOmKQa9QOR0PygAYpcgOowee9KQOcenWkUk/1Han0Fe2g5lByffJpDjdjnkE/T0odQFGOooIAwe57UvUY0KRnjqM/Sjb3/OnMp4596RQCM9vQ0JBawhU7SfSjBP5c/SlJFNDYYn04FAASCuOpFIzhufbg0pU9expCRnjsKAECgZ7cZoc45HNIDkHHU8igsentmgVgL5wfekyGzx160oC449OMUg4x9cUkU0LnJ/SkZuppCpA6/wD16RgRjPQjIpiegLkqCeC1D/eHHTpSFtqgDoTSgkqP5UD6iZI+lIeM9+eKNxXIHbgUAjj9aTsncGrAQTtJ7jimspHf604ZIJH5GkPTOc0xWvoNLBfunIxShgePrQABjA6cU2QgZzxj9KVhoDh+oyAeKRsA+2cD3pWJKhR9aaG3c9+9MQEhmxjtk0hAGP7ueaeCCeORxUZI6Gkh3uB5JGOaRODzxnmhiQf50jMWOcYwOKPIQmSAc9TyKaQT9T1pQxOMjtkUhYjA9TQ9QT6gV28E9uKYVp4O7g8AAmmHJxkY4p2sFwIJAxzTWJUkjnjilcgfTHJpGIIyBwBk1APuTAgjPfAFKBuP5CmIcD3zzT1IJ9xV3S1EwAxTwQFwaYSR155NOyDz+FK1zNK2wpIKgDjNIxyMHoO3pQMDA7A5FIxLZ5zS9S3oPJzSBweO4zSEYFIFxjjORzR5IFsOXnGRjjNGBuPcA4NIScccmlUgDB/GmhPRjiQjAe+TSKSqgZyeeTSM4bnHB5zTS/f8aSdyx7MQDj72OKQMN3uAaCQc/nRs3deTjNUG2oKAe/NPZQwx70xVAxjgd6UEBuTgkc0WFsGwpgU8ED8aar5GT1ppbLdOoz9KXkFyRmIJPXmmE5P1pFycUBwcjP19qFcGOLM3HTNKAQgx6c0zzcZz26Um8FadybIkUAAA9uRTcg9DTSwOPXGKFGfb0pIBQN2M+vNIRhzjoOvtTVfGSeOeKVsn8Rk0MroBwWPsM4pVUsSfQZoGAvuKTeVyM53cEVIyQsGx7UpAyee+TTA4DZ25DcDPahXB/EVXUCQsCmccdce1NDkUxCSDz25oySvpmjuJEhOePSmqwXHsKaGK9e1AIPNHUd+o4jLYpV+YYNMPb6ZpeGz78UWFfWwowufXNCgZPcUrIGXGcYH5UKcNxStdhsOBAYDt1oUADjjk/lSNj8hikDfKfyqgvdjyAM8dSMH0pNoZee1ImWHPWlJwCO9J6gl3FXIUj0pQQeBSAnd7Ec00EjNF+4x+B3HPNNJKgd6QsSfyoJJY0IgQNjdn5eeKMkKGI4zxSAnqeaCScenpQ9R2sIpJ757U4Nnkc80h+XI9+abyWPOCBke9JyKFyeMfjSEYBajlW9xQeenamr9QSsKcx/L/AHhxTQdox6UpIbr05FNI/wDrUluLcAQ6g+nenkgcU0ELuGOoxS7+pPzHpTuG6BQCoOOev0pck89QKQEnApUYH3zUtNjvoKQWzigkdcckmkZgmMDk0wtn8eKqwug7A75HGRilwRTBuLZzn1pQS3HbPNNq4XFCA9+aMDp6UZDNgcBeR70gYhunGeagYpUjt1HHtSFgOhxSB8ZpN2eo4qvMEOVweD0I60hcrj8vpSKvzYJwKQ4IOe9MLaDi/PPSl3gfjxUbA8g+mDQQTyfrSuA8sAvoTyKaTt56k0AliM846UjErnHUAkUJWAM7eTnkYFKDhvfpTSxPajOV96fUNh2QG65pGYBuO/FNwSw9O9JklsHjuKATHO+MY49aCTwc0xgNp55xjHrQRnHpSurAOLAZ7n0pBwD7n8qbyHJ6ihmJU/nUiQ4MRj15prnbtOeQKDkH8MilYMR9OlFnfUrYTYevY8ikGBg9c/pSMxHHocUwMSOOeapuwiRiAcD1ppIIz/F3prZFNbjBFMB5IUjHYZNRyNnJ656UhfHfnOaYcj8aXQaMPxP4bg1yzkiZA5ZSCNvWvmvx54En8N3TSxqTCxIPtX1dJgdOtc94o8N2+uWrRuucjv61jUpqSuNNo+QJMH2qKR/lxx0ru/Hfw2ufDk0k0MbyQ55x2rz12ddwcEYOMVySj0OtTTSsPVmOQKswyMW5+9iqTSE4xUyyBeRycVk7RZ1Rlfc1IpB69atwucYzwOaw0uQzAg9zmtG1mLN14xUqEZWbDnZpDDZPBPaq7yBSR74pvmFTx07UD7xZuPT3rJvlZa2I5so4VDyeBUc0xLbPQYpZHDkgDkd/SmBvmbv6UR25TRPQSF9yEHpUcsxUHHJxihyFVh0zUZ+WPGc5pWV+ZlXktESLOEHzdxwKj+1hmIz0xVRzucnp2qNCQevPrTSM5TaLrzBpCBzkZqPc0YOcZPSq25QSQec02SUqc7u1Wo3vqNu22xZDL3A6c1Tmk+f5eBStMCjkdRVN5Q459cmtkmLmjsTteOijB4pglJOetV3cNyDzmpI5VC4zyOabTa0D2mtiy0oWP3zSrKTjjk1nNckkd8HP1qzHcg455HSplog5ufVksj5+9wSalMxjwAOlUpZCze3WiWYlRg9qhRjexV2k5F5JznOMikW4U5wcVQEjscA4GOaau4S9Mjt705LllqVzJGmkhOcHrTy7FhjvxVRJinXsKcZwGznGKzaSaL5m2Wz8qe4NLHKGBz1qsLkn5SMg5JPpTVmK59D0qvelewN6lhZCG4PBqeGYDJPrmqUZZm7AnpTzIEOO9ChZ7jlKyt0LrzEA+rH8qaXUL169apGU8AHNTI3zDI69atu1uxz8z2J/MA5zwOtNlAzu9/zprMA3HBxz70jMGGDwO1N3etyeca8gC+w4qE8k8dRUiqCCQKckRXJ79hQ/e1FZvQdGjAYHbqakSI8ce9KqgZycE8VYCkKO3pVJpKyLSGiMFcdTwaJpAvGOgpVPUk4xVdgBls1HKldhd3tETzAM8dOBSqMDnrniolYSSYPGOKnXBGegBoTtoVFbgG8kA9TjinW5Lk44wKY6l8DqBxUzAQYHT1q0kooq2ti1HGCMD0zVHUZjAvlK3zHlqtmUW9sXzkgViNI91OXz1p3SVxxXUt2CBuTyOprUSIA8ck1Rtodg/Cu18F+FZNbuoiVzGDlvQ0oqU3YJ1FTi2zZ+G/geXVL2OaWM7N2FBWvqHwrpEemWyDaAAuBWF4I8LxabaxfJhgB/DXbwxhEx2JyK9GlTUInz9WpKepdQg7s8dKHc8Y/Ko1kA6/SqtzdBMnNdcY6XMnpYh1K7WFCc5HSvnL9of4lrpWnNp0EuJ5Qc4bkV6d8QvGUXh7SpriVwgRSV+avhfx/4sn8T67cXMz+Z852egBNdUEkuY55yvaJzt7O1xI7O2WYk/jVRieN3FOeTORke1RM/bOaLvqLlB2O3A+ppC5K/Qc02SUJwR1GKZIxVFA655rN6LUvtYmjYFePqKar9sZyafsAAH8JHNBQOoAOzms1Ow3Gwox90cgClGAuPXikQDkZw38VPjQvnHQVpGSvYjZCqPl9hwKkUlG/Sm4IwByPenJg/WnfXQFpqPdsN7cCpFfaTnPtUSKDnnJB4qSNicgjgGtb9GRyXtcmVQrE9PenFipHc5pmcj1A4pww/bk4H0xVKe9iGmrNCmQlj2zxT1YkFe/amFO56gYFCKQpJbnvQknsSuZMkU7frUigls9jTcbvmwcYxU8YATkegqXuXZXEThTniu2+E3w8vfib4ttNJtEPkble4lC8KgYfzrlbHTZtSvILW3TzZ5WCoo6sScV+h/wCzd8Grf4X+CoXuYR/bF+omuCeq5xgCs6kvsLqZyi3JeR6Ronhmz8I+GtO0bTYNkUKBWPqQOtVLzTiuTjjJrrUjDI4U87cn3+lQXVmrpuI4ANEY7I05tTimtgM5HIwaZ9l7ketb1xZABmHPOOaqG2MmFA6CnysbkvhMtbQSJuI7ZPtVW5iCBgBnHQ1vSQmBHVjjnBrMu4ypKnscEU/Ni1ehiSwHYR0yMCqskIA9DWtKgbj0qnLCX+lRbUrWSMeWIZI9BzVaWIdO/ataS3284yBVSWLDZxg0Ky3KuktTNeMbcVCyE/iatyREnI571HIhH1HSpa1uELXKxUrlc44yKUZ24zx3p7oRz3FMPNNWe4+aw6OQpjB5xU0V9JHjBwarEgLxQD15rNpDUtjXttekjb75A6H3rUttcWVMMRnHWuSZQVPp2pySFeQcc0nT0uh87id1DcpKoKtnnpUwIdT3B4riodTkibr0FatnroTAYZyPyrKUbG8ZX3OhchcnPFIoPHHOM1Tt76OX+L6VbEgLD1xULcel+YVQS3PNKTjbg4xnNNyV+hOKASUPqx/Miiw/QcTjHcE8UFgP5U1GJx6UoQDntSaBMUMSmeuBz+NIMhTx7UgIoyT2/CjZArjtxP4cClCk4pANrYPIxS5HPOMY/GjcYoITqe+RSHA4HTNNIDtnA44ApcBeD0xj60Cbtoh5ITp1pjsDnuegNKQeSetIcDr6cUA7sVMg4/GlKhcH8DSA47HikBIcj8qAtdXJA4UDjoTk/WmsxJyuDnims53HBxgmlR8Ln8SKCrdBAAW/HIpxPXHbml2kdfr9aQAZ57nmgnYRSdrHqewpwH55waMgN0K49aazAdevGaLAxSQX5HUHHtTSc5HpRuJIwOTmmkZPsvJ9/Sl0H5hnIz2peDyOQeaAwAweB09xSZx6dMUydegoA247dqZyGPcU44x7YxTWIJ47UXsU7dAJCMMfjSbSWz2yfxoAzjH0/Gnpkf7JoF1GgFVC56Dk+tAPOe3akcbm68EmgFk4JHI4oG33EChF4xnOTSBiPyxzRuATk5AGc0M+72z+lACYBNICOPrSkEcDjJofj0o3AMBuD1zj60hAZcjr6U0sT169KVjhgPXmiwCEjG3qO9IQRwD9KMHr7nilYbVz17GldLQAIKkDPamkgYHegcEHuaAwBOemMCmJCDjjvjJpCAp98ZpckYA59T600k+mTjNAIQ4OD+NBAIxmg8pnv3pDwOe3NSndlIacjj0oY4H1oYENnocdKViFwcZ6ZqraiEPb2pjAhjz0wfzp2SM800Akc0CtpYASdvHbLU04wD3PSnFhg8+lMbJyfTkUrNj02Y0qCvvS7SME4xikzg8cY5NNyD0HvTFfUnXAH93196UEr1602JgevAPNPcjcAPWklYnYcSDn6UgBOKbuxyOBSglfx60bi3AnHToKASePQ0gI3j0waVSD14zUO1tQUrik4bB780oG7oPamlgyn16UEELn0NUtrj6iqSc0M3PSm9V4OTmkOc46kimtNCkOUgcdsHNLweewpCCV47imhgM5OODgetStw6jwxPUdaXdj7pIPekcKQPbGKRWAGT609guO3Er70ZG4Y7DvUbH15yM0EgNkcjpTvqCHlscUpYCmKSuc88cUu4gn35pjFVzn60gbk/XFMwS38qftIwT9KlsBCe+KGAC88HtQDjP0xS4HrxnFPpcTQpYdeppCTyc4BIBpNwbAxx0pEOKdluLdDjlvxNOGFzz2ApoOB07cUgB/MZoC9hSSuAKWM5bJ9MAUhGOevc0dQDjkDip2Q12HsAMUi8/TpTCSQffB/KlDEjH3Rz+tDVwuOLdgKQMWFIQAhPvim7iuAfpSvrYa3HsegI6EmkAIP160gYnv7UoAK5PXtVJAKRjp+FOVhyO+KYGB57dqcFHJ9KaAdglQMe/1pSCMEHHrTVclsfXFKBk+/WkwFJOMdfWgKDz7UhY+lBYj8s0lrqQO3BSW6kgA/hRu28+vFNVjzSBTjr0qh3uiQknH04pA4K+2cUwsSuPWlP3jgcUFKwpB4HvSAH8KN238uaTIK1K21DqKrgE59aXJ5PSmFQ3buDQGA4PPeqAAx59+lBYjnvQSGGPTpSH7uPXpU9LoXQVSNwJ5GeaQnHNISQP0pGbGPfih66jAtjjHJPFBY+nGc0hcFfejcSaL82gkrDg+3gClDZxTSwOc+tCkUnohj95POMEHFBYH+lNwdoGOeozS4IwOo61S2E02tBScde/WgArk+9MkJCjA3Y4pTkoQTnNSMHBwdvXpSjAXB65zSFiF654pud7fjxV+or6okDADge30ppzuNNDE5z2pSQy4H1pdQYBQOfWlJwT69DTWOKA+7jr6UILihy3HYUEn8ugpqkcGlJCtuHXBFMFtoKSN3PTGTSNgse2P1ppLbjk00MWyM/WlYdyXJXI7g0jYAPvyaYrDvQxLY5xQx3FJyM980FgPrjimsQOT68UA45pk3Qoz3Ocmkckc96QsAv0FGQT6A+tLqJ6oRTlvpS5PGeh5FJkH+VICS3Tjpmk2luULvBb60Ng/ic0gXAx75oYg9euKLdw21DOBn0pA4PHpSMCykHle1ISFyR1obDcVmxyOT6UgYKM/jSKw6nqKQgJ07GmgGyOTz6dqYGB479TSsQRzzTGYnoeaNEApwM57U1pCVP1B/Kms5LY9OnvSFgc+9N+Q1sBkGf5U1zlfbvTSRuJ980mQPx60kxGbrOjwarDIkiA7hjB6V4T8RfhPLHI1xYoQFJYoOlfQjP8AMPY1WvbdbtCrjeSO9ZSppofM0fE97BLp9y0cyFGBwc1E030x0r6S8bfCq21oSSomyTqCgrwHxP4QvvDc7LLG7xZOHNcs4vZ7HVTqcrVzJhkbe3YdqvW1zgnnGOaxwzJxnr0qzFMY1OTkdqi1tEdGmiRvxXBcZNTrKvlc8ntWJFckgc44qaG5G7k8A5qXFPQtT0L7yrFkE4z3qKSUN0GB1FV5JFkfr0oLlOSetYapalp6ErSA/e4I6VFNOQOB2qIyhsnI61XllByD0osmmze/ME1yquOeKri48wtg4wajlIbA9Dmhdqrx+FWrJNmDuSMwUZ7iobiYKmM9eKiuJwE5bGTVOaQswPoKuFkiHLoWzdFIiKjM+R6Y6VE83Az3JAFRGT5cd/StHeWxlzcruTq4L57Gp49p47nrVEuOoPbkU6OZtvAxnvQm7XsWpR6D3kAkJBz2pRKV5z7VAHUnnuacWD4APIGanX5Bz+62WWc4HOe9Is3zcnjtUG7PIHfmmhSz4zweaORJJornuaAYGLI60plAA55PSqyhlAA71IrEuD+FJLm9SJN3sTmUbgCcY60qkHknGe1QnLMPbmpo3VlG7ik43s2axk1JkqdODwetKgxweuaZ5gUYqN5DICc9Kq/ZF7IsNKF6H5hUayGVhn1pqgsyk+1W0iAXAXBI61KW1we49MDHf1qZVIH1qJFDEAjtg1MVMYAzyaGk9EU0gB3H5vTihow/BGcHNKCE6gZ7UByM+uMilL3VYz5bsaqgYA/GpwNileuajjIbmnhxwRyehpxXQ0sxEiJcluRwBVkklRjsKZghPfGc0iSKBkenIql7zQ7W2GSq3TqSahCbEPueBVt3BQeoFVtpcjjGOKTstydU2uwRRYUnGSelPdAqj0qQkQqoJ96hkYHdzg4/Ks1HqXG7vYWGTy1Y9T2ppkMrevPFCoY4ht5Y9c02RhCMk4LdK3ilG2o7aXIdQujNtiQHgcmltIWXtyMc02BCXBz1rb0fSptRuUiRN5YgU1G5btTVy74b0CfWbpEjUldwDEdq+lPh54Oi022jJXDYycrWF8OvBMenW6O8fzYBPua9b0u3CBcDGOtdlKDXvM8OvV9o9zTs4BGgCjGKsliCOMg0yM4zzih3KZPVcZrs2OLyFnk2oc8DHFc9rmqraRlt2NoLc/StG+uPLTJbA5JrxH40eOF8PaVOTLskKlVG7nNaw1dglI8j/aB+I51a7OnW8o8uMYb3rwKVyH6Yz+tXNX1KXUL2SWZi7MxIJ9CaoM4bvux0rdtOPL0OXd3tqKxB+U8gnP1pgBCEE8Z4oZwAPUU0kspGcZrFs3VmiMndnAzngVBLKA3+FWgQF54I/WoTF5s3HQDNS7qOpNtbksdwpGOhAxRLchW256c59ac8CqBj0x9aptblpMg9smsdVoW1dMsrc7u/B6VZilIUbiAO9ZwjPPsc1IysEz74ouHQ0VkDuRn5QMinKMc5yxOcVRikZFz61Oszl8nuOlVdhJJ7FsIGJA9KeF289O1VkvSmO56ZFKJvMlA7EjNXzNasyelrlxAQoX86eoaM4xihlyigHBPOfSnKGI68966KcuZES0dmKNwOeuOaeisxyMcjPPaogDuJ6gVOnzbcDPrVtcupmm+azJApJB68VPHCH+Uj5TyaI48dB05rvPhH8Obv4keL7PTLdX+zq6vcSDoFBHH41fwwvImpJrZHtP7IfwYGq3x8WapbeZaW4AtlboxJBz/kV9nxNucDG3AHSsXwvoVr4Z0Oz0qyjSOCBFXCr3AxW9AAHAx1rnhG/vPcqOkeVlmAqr45wefpTrliVCgZIGfajao+cHG3kD1qNGIbkfeywq/Qu6ILu1Bj4HUDNUo7YpkgcitmdPMwgOeB+B9KouQokxjC5Zj6U9eot9jIuLc7x3qhPal2ZiOpya31hDckcNzVZrcyJkLjJqbdQulsc9NZ9Qo5xVeWyEZIA610iafl1Az93ODUc+nD7xXPalu0XqjkprQkYx9Kz57IkHA712NxpTlS2zPHT1qhJp5VM45Jy2aOUV1a5yUtrjjHtVKS3O89utdTJYE5O3j+VUprEbvu0coa3ObkhJ6A881EU68d8VtzWZ5yMZqqbQngdM5FRZXGnzPUy2QKDjvTSCOfetGW2IyOnY+9VmgKsMDODS9S7KxVwTj1ycUm4EYPTv8AWpTCQ2c4AqNoyeR60tmDeg0ndk9sc0BiGyrYp7LhMjoBTVQenbFN+81YSu3Ymiv3gHByO9X7fWnQryeuayChyeKftIxis+WN9C7vqzpYfECPtycr7d6uLrcDvxwmOgrjmB6UoklGADkn1qXDsNTd3c7WPU4XwB3Jx9KnW6SRDtcHoOa4qN5A33sqBUpunXkHDHg1LgyozR2YcHgHJNKW2rjIzjGa5CDV5YG4bGegrTtvECPhX7nGaiz2NOdG6GBPPQimhiOKqwajDLt+bBJIJqyJEPQ5/rU26Fb7DgAV59aGAfnOccihGB59zmgvj8M0AwyMDI75peDz74prY9OmDQpBzn04oGPDgLnv1pqnOPXNNViVx270/AH4YovqJJihQeg70KpB9Bml3EN04z2pSQDjuQTRYY1ydwx2pSw9BzxzSFgOPbmgdh6jJoC9xASMc5z60MSM9xmkPDHuO1Oxnvj1odkHQaWPToaBzHjvmlKgKB0yMj8KAo+YjuaLAJkN27k00AFcdcnBoAIwc9Dx9aTaSOvShk+gpJYnPXNAJB6cUpBHbOaQA9O+DRaxQDBbryecUoI3Y64FIeOfTApS2BgUCY05PUU0kHPrjGaeT7Z/pTdwLc9KFoPcYQRnHsDRgN24pwHc980fKBjtmkwV7DSxb8uaQRjnt6U4gLn1zSOA3vjnmjYLXE2qTjt1NIxAwfyoOVHsf6UgOfp2FPoFxC5wQOfQelAGSee1OY4Iz6ZpMbAPTOTQAhO7246U3buxgZOePenNkY54NNZsfgaLAGB1HOentTScZ5py8L9etMcBiM9CCDS6gBAX+Z/GhmCnpxmmghl6+35U1gWXHen1Bih889RSFwH6ZFKWBUgdDSDCHPqMUC9ALE4prEbSPU0hGUPXkYIpQpLeooGNI5z6daaSRnPcYp7ADpUbkHp60CasJnDg4yOp96UKAcj0pQoIyeO2KQjdgetQG4847HgDJpVYbvpyKagDYHr0pcnOR16H6VW5LQpbr6HmjcCeB25ppIPynPrilHCAgdaVtQvccM49+1KchveoySQDnpzSkluvpQ0Svdeg8tk+1IpLH69fwpAQVx1AOaaCckmnuVbW48nnFIpwc96MD8aQ5+nSle4ru5IX4OPoKZgD+lNAGT9OKc2TwOtPRDbuKSeSPUUjsKTeB1GBRtBP0FMrcC2Bj8aVWBX6dDSbQeKRcjjHtQK+tx4Bb8KaFP8AWlyVzzSlj+FFx2A4OM9aAwJIHbrSA9QO3ApQMH69aTsMNpLDj0/GgOOnUng0rMOuecYHvSKgPbPehXIS1EAAGPQk/WnLgc+1ABGfagkE8HjNMa0BgR059KFckZ6igEL/AFphxyD04xU7g73HkZOfbmguCaQgjH0puSv1pJ6Ba2o8jqcfd/WmnhfrQGI6c4ppLSMB2NF7MGuo12JdfQHP51IWzgHkikAPXHOOKVwCpwSD0HtVbj1F6cY4I4pQoGKRcHp9KACM447/AEoQMUZ6Ad8U9STz+dNZwWA745poB4JPfimNjlYA/rTg4HOe3FRqMH9KcMHqec4xSuC3FDFju6Y6UGRVwMdT+tIG20EZ/OiwDwwHfrTVcnn9KYAV57Z4pSAPwNGpOyHA/Nn1pA5OMj3PtSAnmhQd2fXijoCvsh7EYPpTRkNwOPWm5IY+3QU4OF60r9g63FJw3PbmkYg8dz0pGbOPc0FguPXIp7lBnPQ0FsdvcU0Lh85zxil3AKMjODzSv2AQkAc9hmlxlvwzSDnjrmkyRQ32Fa4DJb86QKWJz9DSqR1PB6CgsCcA8HuKL9h2FYEY9KApPOOTigMTxS8kjHQ9adu4PyHqwYYzQDg4powG4NAOOp5xQwHEDp0pCQe/pioyx3D64oLk+1DDqObP0OKAVHQ5x3prMT1FNKbee3Ap6WAeMFutID8xGaAcnOOaAdueMk0C2GkE57cZ/OnsScduMUmQKQgHpwSOtTe2gwyRnFAJ5zQVBYk9CR+FKzouCeADmqF1GqpGQT16UMcZBwDScs3oABmkYgdR7ULYLC4JX0pM4Yg9MDFOLkdPWmkg9qSVhgwzyBxSMc4xxkYpQSeSe9Cqd2e3pTvcBFIPB7frQc4x2zmhuMMe3Boc44/KgWyEyeo5zTnYrnjPSm5VsEHnp9KGb5APTrQMQMAOPpikBzQCASewOT7U0kDjoBQtgFVxg5+mKQSZw3r220wMT2o4HGec5+lKyBMUncc+nNNJCk8cnk+9NZ8du+KjZwOvXtRvqA4cfSmsQWI9RTSwHPcio9xDH6YWmA5jj370wMP1pGYjFNUkZGKWoCs5ODTAxbjtR0II7UbSMc8AYA9KENDQSMfSlABYc+30oLU2RiTnPJpJaCEcjt2rlfF3g208QWciSxhww/EV1HB/LimFgPlA5IPVaTs1sNHyX43+H934evJGjjMkOcqR2riyrb8HHpX2br/h621e2ZJI1csDmvnH4meC4/Dd8zx4AZjkelc0qTTujaE7aM4OORkwPwNK1yQ2FPPeoJCQcinEgLnucfhXLKLTsdDv0L0NxjDHnjFT+aHXk4OOaxxIyg855pUuHZsj/wDXS5dbM15uxedsA9z7VU80r1OaUTlg2ePSq8gIYc8Z5oUTX2lkSSAMn3ipOfxqMzEY5xxTJXIOM8AZFQyOSmO5qeVsiTsOVkdgpOTUzRIeC3HeqYUod/bP60nmnJyeSc1o4sx0tcdOCfungd6hTg8tk5NWJAoTAB5xmoioHf3q91oY3fUaThuO/NShl2c9cHNQyZDDHfpUgUsoB4JxTXvL3ik7S9RuOCe46U9WGwkjHGBT3QcAdMU7YDx6ml8OheqZDEc5yec8VOy7c478fSmDavuAeakjcZwfxqnqroUE1oSAjaBnGMU4OsagZyaaqb+d3WmopwTnIrO9tTXV6komByAuPSkBcn2BojQs3FTBAMd+tDbWyNm01YYCxzxxnGasRIp+hFCIBkDp1qRV28j0qbpOyLSSbuPSMAnjtU6Ejt2qNWJP1qUMBj3FKSb2EpdAQgZP5e9SAkqQOPSmMM+3emqxOaa+JXLiu5OFyvX6VHknH5U9HwBuIzimoQFJ6+lDd0Q7XsTKA3A5HGacoEZ/HmmIuOccY4NPKkjJ6YqYp2uy3p6k8h2pxz61ATsXjmmby30BxS7SO+elaq1tSWnuKGJyD61JnysY5z1pm4Dr160qoMEk7yDx7VDsaqzevUeYzIcfiab5YHJ59aTzzGfShJs44yCafKWmloiUhVG7GO1ZV7Os9xgchTgVb1O5IiCLwTVfTbFruYIiFySOKtLlexi5curL2lWMl46xxrlyRgV738NPACWcccsy5YAE5rK+Gvw9CGK5ukwccfL0r22wso7eELtGAADXbCn3PLrV3N7lqxtUhTYowMAYHtW5Zx+WMkdeazoEBYeua1IT1yc5rq5Tm3JmZVUe1VLi5Ko2D7inyuE6ng8VkaldCNG5xwf0q7Wepzy1RjeJtbFnaTO7fdBNfF/xp8bPr+uSxxuWt0YqOehFe2fHDx+NG02WGOT97ICoA69K+SLy4a5maRm5YknLetbL3FdGTemhEWBwc803JVWz17U1nI4PQ8U1iW3ZPy9RSWgrWVxHJYZ9aMkIBjOT+VNZzjAoL984IHNHQuwM2cYOSBmn27ByWxk1EWPXAPGBU1njaeOvSom1Ypaj5yFQ4yT3x2qsWI6dTx9KlvJgECgck1GFKDIPLHFZX01FqEIZkIx8oPNTKoOSeVHNQrkptBIXqanQhkz/AA4qbX1K30HJsbccfKBxTi42AAZY0xHPlZxnnge1PVMAcZYnGKtdjMWKHIKke5q9aW4ZcYAxVZTg4/A+9XrMlhkdAOad2xtE8yhV5GVApi4Xr0PJp10T8vPHU0yJgWP511QVo2RnK17slQFsirEaEYA4JPPtUCkrjHGasxcYz6V0RV2YPVu5atLaW6mjhhXfNIwRR6kniv0A/Zw+FCfDrwdbzzof7TvRvkYryAQK+df2VPhX/wAJf4n/ALd1CP8A4ltiwK5/jbg5/CvuWzAj2gKAqrgAdsdK5py55WWyGlfV/IuxKBjjoc1LExZt35VEgyBzxjtSxtsUAHpkir2VhuWpediylRgZOT9afjEY9sYqCItI5Y4yTk4qaQAfKOtNLQLdxSxILep7VAFLHBHXk1M4wnHJJAxUeSpHoKNkF7bDWtwcsATjg+lPijHyrjnrn0prykIccc5NJBIQ57jn8adg03RI0QVcADOef6014Ek8tUHAAA96PMAV2A+ZupPtQrhNpJ4A4pJXLGS2yszDOR0BqpNpqvgYzk81beUzMMYAzk4qUSASpz935gfQ0mr7BzJKxgXekCIMMZOcGsq50oq3TvxXYysrc7epwSO9RNao3UZPIp6WsNvQ4G508DdkdOT7VSlsipyR1yfrXd3GmISWAHJwBWJeWSq7AHcFOKh9kJe6jkriAJxjpwaoS2+1s4robm3D7jjisy4tzzn1wabXVDu0zFeENk+vWoguCTjgjJrQkhwMgcE1UmRhyPXBqGrjuyq6A9B3pmQoPqeBUjA81E2evXHFNRK80OUZwTTyinp0IqEHGR+VOWQ9AazdkTzXTJGjBGB3pvl/NnvTkbC9M0/y2bn6mhWb1KVnuNVgBj24odwPqad5JKjAxxjmo3QHg+1OOm4NWshrnPpz0psZIPWnbQcD6mlSMnPbjFLo0hjo53j6Grtvq0kWMsce9UwhK8dR0oaMnAxjHP1qEkyuZqyN621wPgPx0z+FakV1HKqsrdua4tkccjjvUyXzwr1J9hUSp22LjNPRnakgrx3GabuVtoA74+lc9a64UwGOB61p2+pRXDLhsMRxUWtua3L0mF246ng/WpEGceoGDUCgl93bGPxqdTn2xzUD8xRn9cCkHOPrSbgD3Jzx6YpWIGMfSq2AFUk57k8+9DYBHrQHLcULnrnnvSuAADGAvsKQ8EY9fzoyFI55JxRgDB+opdQHAk8Hp1ppJHsaQsN3AO3HekU4GSaAuPcEr9aYz47cH9KUtu2jGcHIppBoWgNajixwAOfWk68+p4pVwvPYCkBJ6/WjYBGyMbux5ppAXvmnMd3JPAOfxprcdPpQApXpmlxlDjk9aN2RimLIG5/hIyDQArKT39qTaTnjgClBPX86bg88/KRx8tAMHwe+SAKQ4OfcYoGB0oHXB6UbAN4dSByDjH0oAK4x0wRTgAqn17elNLDd9P60X6BvqC4PJ7gikYFeDyTS7tufUDj600Nvz2ANSt9Q0AAHtyO9NBAyPUDHtSggjAGAeaAAGz2xVBdDWJH50Nzx2pxYnPsMmoyxPOenNJaj20EbHT04NIcDt9aUEkN2HSmgEd+nFMQpOKNobknpxSA4XB9KQAlSN2T3osAhULznPrSBzg/L/un1pCSq8dxkUKCcE9+BQCG8nLdQBmlIG3PU0AkrgfWkI4IJzjJqb2DqNOWI46jmjIDBe/JpUbvQQCx+vFD0AbuPUfQUKxX3xSRjOKeygH+dNaaEPXUeSGx3o3A4xTFAUEfiKQtt+pprQG7j2IBGD1BJoB+XjnNMIO3n8KcCfwpIl6DhkYPUd6TcARnsc0hP4jvTWGV68VPUbfLsPLjnHbilxjHYY4pi4BPv1/ClIP8AWqS6D1vcXcOB1I4FIrEKfUYxSBQeSKeQD+VDQ1qIQd3rjNCZ3cfjSKxHOOM9KUELx+Jph5ik4NAcDrwc8UAkj+dBJBHsaAWopIP4c0DA/XFAClQeoIzSEjOaVh7CAlTj1OTTgCcc9+KAu7vwKCMqCvUjNSFwIK59O9KrkNn8qVmBx784puAefwNUnYLC5yTjp1FGOx65oAAzxj0poA47Ut2PqKCDkE0ZBz64owT+eaVQQAD9aL7k7uwoOW68YpCCy8dv1pTxzjjJH5UgO3J/KkUIAAacQP0xTcAcY696cTjnHtxQAGQbvpTcg4P50oBJw3XsfWm4Az7HmnsJj1I/KmltrcCkOT3x70rEBeemKNhLzFODg+/5UEhl9MHimhSTj9aecj654qh7iAA57c05c5z601FByx5GTTsAdaVg2ELY5x1oDlvpRIRwMdRSAAKMDipuGlxQRnHcjNBJOe/NGM4oHCepHUVVrhYCDj0oDE96aWJ+nWlZc4HY9aGri2Yudr5NIxAwc8ZxSEluvUHilcjj0I/WhDYpGF9yeKa2SfbpQz49/SkLhfcnipDd2YoAXvnFNc5Jx24oLE0gUt17UdWG+g52PUnkdMe1ByWzjkimHO3k89RSElff0oTY76DycZ/WgANj601Qec9OlPGBTXYAUkNz16UpGDye+BUbN/8AWp24Yye/WjYB4X5s9+eKTAbnPHTIpoJGSfvdBj0NG7OD0AqthaDiCuOc4PJprDaTjkdqQljk++TSqc5P4VMb2E9RcgUgPUflSbSOfU04c5NUUtAByuD2phYH05H86dnPFIQD7ZPWp2C3QQ4GfrSlgfqKCR064pGIbkdgCfane7AXJ/DBI/CmjjJ9elHrxlehoyR+BoYWAEjn86UkHjPAHFIVyuPUUgYKvPI6g0krIEGQMc9KAQCfpxSFs/TIJpQpHPWq3EwU+o4zSluxpucrx2PFAID9etA22thww3X6mmspJ9AKQNikZz09KSVgEYFeegxilwCP1pSC3HTJ4zTCT09KW+4bClgevy55PvTRg49euKTflVIPJ6U1nyNw4xxVAtRWGQSOoNRswJJ/KhiOmfrUbEtgenWkgFZwf61GzHPtims2FGD6g03fgCnsHqIW49M8CkDE4pHIP17UgJIJHY80rhbUcCApz1xSAlvb0ppJLA0m0jv9fepbsAqsSF4xnrRg55PFMLHp3zTQSc5ND1GxTJu7Y70zJf8AP8qeGB+opDgcjjFJPWwug1sK3B7daAQe/egjd/WkAByOlNsEipqV9Fp9nJM5wFUsD9K+Rfi/4+Gsa/IIm+RSVHze9e8fG7xL/YvhuSJW/eOpGB1r4y1W8a9upGYk5JreEE4mcm3JR7HVafdrdoW6HFSgZPSuYsdQNuyYPBGK6m0lW7iDpycc1w1afK2d9OpzoR1JA46k1EU2HI+XkjIqSQAc56ChgW4HQVyO70NFFrVEDhgxwSRjOaY+SuDwe1StntTCgOD35FPZFWuRFymcjPQUgJ3dcinshKD0bkUh2HqMc8VTS5dBtN6sidjuxnjrUDOd386sbGBJxnH6VGYwevWnze6YuzAPhWJPHWk3hsZ+tPEZbg9OlOMYDjAGMc0npEuKb1GDkcDp0pxYhR2J605lC9vpTjETtx+NRzPVFxp+9cTBfg/hTxGTgdecU9VK57kdKeCrMD0HNJ6tJmlkvUjVAMinGMBensakAAYHsTzSEEtwMDtRLRJFJ2I2bKYXrmlRhyOgFPADDHSiNSX5wP6079iVa2pMqnYOvvTkUbRzznGKaWO7APsafGCzepNDvsWpW3JI1O4cY7GrBXYPWo0ySBtyM5/KpyAvI/Cp1tsV5Ao2oPWhBhSWPNIrk9fzoVgecd8GlZLRdSXHsOLEt0+tNJAxj1qQnapA/GokUN+eauOis0aq7tclAIAOOT0qVEYkAAKO9ERz+FPLBV+Uc9KIXle5m/QTaeMdKWaTaAByBQihV9BimFi1KMrSsaLUYshIAIwakAK96RELdepPPtTyvovTpTvd2L2RHISBkHPpThu8vBPJNKccZ7UO4VeaJe6rWE463ZErmTinNMtvFluoHFOgUHkcZPFVbn5nVc8A4NaRj0IcrCQxvf3KnHJOAK9k+F/w985o7q5j3g4KisH4deBW1GaO5mT923Kg+1fRGg6SljAiqmzCgVvCHNqzz61a/uot6bp6QIoVQmBjiteFB0zjPFQRptX3qdAfxruUTgbL8OC2WHHQ4q0rgJ7VQgYlOeCKfLMVGB+NUkSncdd3Sop7muE8a+Io9MsppmcAKpJrd1i/EEJJbGM18v8Ax++JBSI6bbyje/3sdq3jBvVkOS0PLvih4tk8Sa7M4f8AdKxCj09a4WQZbjjNOllZ8sWySe9MDHac9hUuTbujPlWzHFgGByKiVxyMfU+lLkDPIpoTcMDjNDd9C0k9UIxLJgn5uelC4PHfrTchSQeGxSqPbnvRromSlZjXbam0np0xVi2BSIY6YJqs/L8gYzgYq/GCqYUcAVlOwloyu7lyFAyc4zSMCgAJ5xzSyMEc+tNJLNnHJrO12apjsg9sqRzT9oKHHIAxSIA+V9Bk0Fh0B4/nVPTYhvW48KMAjqRxUoQjBHXvmoQD27H5anyVB7+vtVK+hKtLceIy2MHIrRtGMaYH3T1FUYiHbGcYrRRRtGCCMULW6Hfl1EnwzdefSlCg4JOB39qiZiHOTn3qdFO3B6jpXbGySSMdGSICM561t+F/Dtz4q1y00uzUvLcSBOF+6pPJ/CseMBUBbjnP0r60/ZC+FQW3bxTfRYklBFsjD+HA5FVKXLFpbsh/y9z6C+F/gq08DeErDTLRADCo3nuTjnNdxDABgnrnimafa7QAfrWgkJGc/VazjHlVgemxGQWxj0qWG2LY96mhtg2OOBg/StGC3CtkdMHH49aq+qJ/vEEVv5aE96ZtEj574Aq5NEPLC+mSPxpgiCFjt5IJHv61elwi3YrMgV8dgMZ9zR5RPOOOgqwFOeOMgYPvT1RmTaRg4yxHQe3407MDPnXOMepBpjQlEHODjcfzq6Ictk5Jzxntio5Is5z2OM+maNbiuyoAw6DOeeaeAXb27VYMIRBgduaYkRGOOTSs9S9NPIrCDYeBgZyaJUOC20kkEkDqc1oG2I5PWq8wA+Q9SefUmkk47F2Urq5WjYLEo6Y4oafCgj733gO9MkXaSc9agLEvnJ3dKnsCXLHlJmcsnoMED8uazLm2EnbgVeyzZzxjp7igqCoUnjOSKneQm9jnptPLckday7qwI4I9zXZTRCVyQKo3WnB0PY4/KrVmtR7s4i4sjgt2zWbPbAZ4xXZXGniRMhMLwKyrnTyykAepqbIaXunKy2wP0AqpJHsPPYVu3VqVUnoM4+lZ89r5Y5HIqHeLEtdjLYErnpkAkURHLHA6VLPGdxPvTI1P507aXE7KWhNCM4H5VfRAqdM+lVIIwsi5HHf3rSiUFTzwOlZt7Fq9nYryoVAz1xiqUiEHpn/61ak6AjLDgcCqcqjcPbkVS1K7XKYBP5Zp6gD1x708oS3SniIjjrzxUyVkhKStoAA3YHOKeIcZA5PBp8UB29O9WBC4GCDkYxTiuqE5WZUMeFOOTjn2qGWAjJHHFaLQlecVE8ZZvTtQvIrZGXLEQD6UqTywPuB+ntV2WHcn0qrJESOO1Tui+Y17DXSMBzkHB+tbNvfJcDIbB64rh2jKHPIPX6VYgvpLc5B471i4WNFPS7O4yG4PTvikUHv0yfyrDsNbBRVkGcnr3rXtrhJ0GCKzaNE0ywSVGcUikjORxmk3KO/U4pyZbr070bbhqmIQN3ueBRkHtilADf1pmCOQcnrQhgF3dyO+PWlC5XHXI5oBxnvxSByi5xnNO+lhdR2QBnvnFNDDPHXpQ+DwD3pWIY5xgc1D0G9RC2GznA6Cgkgk9R1NIAA/480uc8djzQ7PQdhDkqRnIxSMynjPpSMSFxS7u2O/NPqIDycg0ZG5SvBBzkdsU08MB370iKVJHYigL9ALhVKrwe1KzEIAPlzTBhTnHtTgMMOOe1PQN9gXAz3/AKU3IXqenIFOxk9cUjD5aXUAfB/HgUzJH8qUnDDAoJJbIoC4084565oK4Uj1oZSFwvuaUqSvqe9G4AFw/PORTX549DmhgRzSEk5z0IAFArBkn8OKaQBn3HNKzBRycetMBDH2oHuAGVyO4pMkDjHXvT8Be9NOGwOlG4bAzA89ABUYBGMcZ605gNwx2pCCMUBIYwBz35/KnoVAPrSY/WkH3QMYAGR9KFuF7CAEnOcDFDAIpwSG/hxTicJkDqaayhmz1wCB71O9wEbJGR0700k8joaXBKhc89aHj3DjqetT0uCRGrDqD04p2Se9MQAEg+tPJC9O/FaLcjcU4K5HbrSDnBJ6EZH1oJJpFbeT9cCixL0eg8sDgfjRuLfQDFNYgHAORjrTlIJ/Sgb0kKuD7cUikHPGeMUA491yMmjIP1JqE+o0+g3JPXr3pzEt7dqRwTyOgBzQAO9AlfYdkHt0pWBGO+BQFB57UJz1PUZxT3NNtAIJGAO/FN2k/wBTT9wx9TgUAgcd8Zp7qwn5jQCD7ClLDjNHJpp4X+VHUNkOJ3A44pCoC598mnKccY96OvHvQ0K1xN2VyD1pVJzQOCfT1oLYalvuCutAyCc470KCWBJ6k8UAjcB6g0tD01HuDZPJ6HpSFhu655pTgKCT2ximgkrkdgCaEtLCeg4knvSgnbg9xQVBX170gwOPxo2YhSd20dxSYI9wOaQODn9KXj9aN9SmGeCR0ODSlgeoxTWcjkc+1KTuHoaVrDAOTz1zxSFiFpVwMDp3pTgsPTvVieo0Ajn8hRghuOcEE+lDKeg5BpVUnOelSlYa0FGMegPSlAyuO5yDTX7BTyOaUN8mPck02gAkKv0ApS2cZ69aY5P6U45PNFgFJyuPbApFIUU0kqPoaUgtgdMnik7itqO3EZFDNn2qMYPPvilBz+eKLagmugoG3HGVwSfrTdxIHY45NBcgkHoaGztOTVA3YMgDHXNI2eAvrSlsduaQYP0qfUHdoXIC89KcF5IPBph5yc9Tmk3Fsc9KoE3cHYflxSlgF75JpoYCjJXBHJFS1cOouATk+mAKBjcPfg0wsT+BzSFgV4+Xk0W2DqTLICDn6UmRt68k4x7VCQXbOeB29aRWw5Ge2RT6hexMWHOKFYbSP1pgBJoGR7460O2wK48DPH5e1AYHg+tGS/PTigDD+wGTSW1hjiRznrwBSY3fhTQxGc9uKUEY98g07bAKWOB6GmggdeT3pWIZv0pFYD3Unn8KYrWHYJYnocZPvTQSrAflSgng/lSbQcmptqCBiM57jj86PX9aVVDLknvx70zB9ep5oSFd3FPyrwOCOBRtJ69aCCMc5ycY9KMjJPpT3HYQ8Yx0NDAMOaUAluPTBpCfl+pJphtoAHT6Um849h1oVg2MHPPJpdwYcdP50DWwgOc9s9KTgMcc46UE9+nFNGTnmgjUQ8k9xQQOM9+lOjKfSkcknjoKlO+hdna4HlQD3yPyphyuSPm44oJDMRnHFMLHn6YqiVcRj8xPcc01nzx1HSkOR1PemNhcgHjPFLqNgzY79ajaQ9B81KTn6Z4pgAJOegp9A6CE4YjsKGJxg9cUpx0x16UjMOT6dBSYxAQFz70zBIPPrTiQMHNNyCOuPSlpsO4buM9OKYXK/wC1SsxwSw9sUrL0Uc7R3oSDdgSDj8aaw29OTSA9jSFgcY+pp2EKQCTg0mQOcdaGIAphJY8njoKVtR+gpxxz2prOAuT7k012NUNV1KLTbOaWZwgVSRn2qraAj5v/AGj/ABA8+p/ZRJhUzuA/Kvn2RgXz0JNd78V9fGseJLiTeXQk4P4157uLSDnPetlorIxjq3LuSTOEAJPI5rf8LaqpYwt1Y8e1YExLJgjAAqlBevZTqyHGDzWVX34l0n7OR6bIhVjx8tIqlWIJpmi30eo2aHILAYIqzKpDcV5E9T1ItS2KrYwPzpjAMxA/GpGQhwM9KjkPocrnjHekm2rMlMiII/3R0pgJ5BHFWDGVyCMHrTQFAyR1NaQd42YO7QxAGzx05NMKAnBGRUwwtCoTz+Aos76Alyq1iAxgKcdulKxAAGOSMk1MY+tNZA3J4zxSab2LT92xEqkrjGPSnQj5iMe9KQB3z2zUiBduR1xnNO6iCva4hUqcjvSxqd3X6UKRJx15yaexA4zU2uFuooXaeDkUoBDDPeoww5GDz0qViSB60XuUpd0MdQvPqaaFO8Ht3pd7d+Ow9KlSPqc8ioKslEWPac5H3akijP3hz6UiAbeB/wDXqWHIOQeD0HpQ+bY0Uok8QEa7j34pzjdzjGOKZg8ZODmlJKn72BVXY9xGbG0ZwCeaRZt3HYZomH8qjWMHBxVbu7RDlbYsKxZF9OppyoTjHWkgIHX06CpogI/m9RzTjrcrsx6oBx270pwH9RSF8Z9D1pA5RTnpTcrLQHZ9RXy8XoM/nUTElvTFPDbh9Ka5LHjsKiyuWnfYdG5X8qfI2EPbjmoolLPlvlz2p0xBX271NmmabK7IonZ85OT2olYhgvfvTomAPy8c96ZO6xAuxHy9a0WtmzNyVhbq7SCPC/ewcVv+A/Ck+u363EyHyQflB71m+FfDs3iLUUmfiBTx8vWvojwV4aisYV+QKVArqp00ebWrdEbfhbRYtPtkUIBtAArroMJjjjNUoI1j24HSriNgj2FdaXQ4HqXEYcfTipI8FvTB5xVRSDz75FWUcDAxWluxKV9S4ZFjyO+BVC+utiE4xmpJpcA+gGa5nX9WWCFyWxtBNUtUJtI4/wCKPjSPQNKuZvMAYKQue+RXxX4i1qXXNSuLmUl97Ej25r0D42+O38Qau1pDL+4icg46Ma8pZ/m68dK1eiSMdxw575FNPy9ecHNCsW6cAY/GlYgjPvUsvS1xrADoOtI+c5HakcnHpg4PvQ2Q2PXil1J5mrMGcEY9sn2p4J6+mKi2AKBnjqalye3Qdaq43qyMgFwMdTmryuVTjjIqnboWmwe3FWZ/3aYHbkZrCfxA11ICMuWP4UmCCAOpJoG7buJ5zx7UKSRjHzetTtuVr0JkJTjHIzmmGQCQAD5c80gOfkUk/WlUFiPQHFVpYXW5YjXBDEckcGgKxck/xcmkSQlj044Ap5JdgB1PX2rRPSxDtdksSA4A54zn6VpoSoUjkDg1ShTaNn3iTkmrYjKxYDYBFPVPQejIgCrgDgZOfercKEMMjqOKrKTwD16VaiB+Xk9hXWmlZHNNqOh2vwv8DTfEDxjYaXGheJnDy47KGFfpN4X8N2+g6TaafaqBDAgVcLt6DmvCf2RvhPJoPhNdevYMXt/gxl15RDjH519OWdv5arkZGQDjrXPHmqNyY018QsMAVQq9V5/OrRj34wMnAHFTQ2+3Oep5+lTwWpYrkcY4Nb2fUbetxkNucAD8avBB0HspPtT1g2YHYfrS+WSTgcDB5707Mlq5AEwST1I2+5ppBbA+oFTshGGYY44+WmshEhBHXBz65qklYb2I1XcmeCMYx2JBpQgGc8EjFOMYLYA4xg+9LLycjuSopkuLV2iLyiuc+2KQwgLjAyTyPT3p5J3bCeAMD/61OZy20A5OOfU0PTUpW0RXFt5nXgZyfSlEADqAPu9PWrAwFx75qMEearsd2Tg+uBS2G0MmCl9q8AqOaqSxKCGHJByKu7cIXPJJ2ikaEyPwOgIHvQ9dCklbmMmW26YGcgg/jUElsx55JB4rblsWZOFwmdpf60+PTiCBjLVC2sS1e5hC1bYR6ioGt2WQ8cqcGumk08AEj14qncWYRmJHOMHPrV7iMNyUwD654p8yKSVPXA3fjVme3C8475quylfmIJBPFZ7MvaN0QSWgbYiplmJ/ACsq7sAFYj1OK3VUk9c5qOe2STGD3wfSmkupPNdWOHurIPuIHGaxbu0K5GOMYFd1fWo+6MdzWDe2gPPTk1L01KWxxk1sQTx0qAwFWxjnqK6K5s8MccYyaoSWhL/dz2qRNN7lS3jOR3weK0Y4CeAMZHBp9vZ4Ocd8n3q+tocEHIxUGq92NzPkiLqRjpVN4CGwOeAM1rTllQ5UAHp61RBCn6nNaNNE/GtSOOyJXnkmrAsSOAMY46dKngYN3rQhA3AgdvzqOW+jFFK1kUlsAq9OtTLYbuo9K1Y4Qy7iO9XobAFl7EnJzTtoS3eVmjn20sPkFeAOlVn04qTxXYzWinG0Y3VVNkHzgd8Glyl81r6HGXFiygYXqefbFVWtGB6cZzXZ3Om/KVA71l3en+VlcYocQXdHKyQEEjHSq00AHQdBW9NbAbj93ms+W2KkgjoMkUWvuEXeJmFSjZDVNDqEluykMRt6YpZYgOtU3QnAqeVM0vJWOhtdfIG0ng9c9a1bfU45R1964ZiWbPQ4qaG7eLB3HHesHC2xqpO53qHcu4cntQx4x7Y+tcraa06MAzcVs2+sxTnLN9cVFi4u5pBwVHHPOaQgk+mRTFkWRchh26UqSZweoIqbFDwQVJPpx70ZHTHbNRtkcgdwDShtuAeeMUWDfQVmyMjjgZpC4DY9qUEnqOlNA7/gaSYDlIAx1OOKN4GM9O9RkkYxxzQ4w3rzxTSuC00HFgeQvekB+uf8aACPp3owFyfXrRawuo5T2zgnikyB15x/e70zcMg9MDBNKTu74wc0bDFJBwpyOc0EH1prNgHnvilDE44zigBHIx6/SlKg4x1NIVB+b060E44xStqPcAvWkACnA78mmhiGHuAaQEjPf19qb11EPBA+pHNNJyMDucUYIXJNI5BbPbHNCuhN3GqxLcY4JFG3JwP7pP5dqGxgY4PI/OkJKjPrS8x6CODj37Um7B/GlYllGeoprHGffgUwHOAWOO1NwGI7YGaASucgf40ABW6ZyaXUNxoJxz3xQSef0obIUDv1NMBPPPbijYVhWJx/KmFie+KfkFsAUxgB+PSjfQbQ4crnHGeaa5IBOaaQSQM4xStgUthJ3GKAcEYAHApeTTYyOp6ZpxIGe/8A9emlZWZEl1QoILADoMk0oUKT2/rSLtA9KBlj1/Chi8mLjC5HOBzSEEt7cA0E7VxSjJxmpKeoFttKpGOabt3dD1PNOKgnPtzTsrakX62FPOPzoVTmkLBfrjNOp2NUCMS2PwpDlWNOAxmkAOR+Zp9RWuhoUlcd+ppSxHT0oLEJkdSfyxQPm47gGkhJLoKhypzxzxQFBHPHNIQBz6UOQBj16UlZ6h6jiCePTpTA4Jx74PtSAl8fXFOYAtyScjGfpT1HsKuQuB2GBQeenpQTtbGORwKXgAjqTz9KFoN7Aiktn6CjcQefpRvP0oXBzkZBOTS31QMUKBjnpQAB9SMn2pRgfnxSB/L+b0OaoHsKgAbnmkYDpn3pocSkEcZOD7ClwRn24qdg6ClSo96Q5ZB69qUHK80hJbHtRsiWrsRgCMdm4NOZTjj1wKQZ543GnKx3Y96NrDimxrAnHtTgCM0qj7wPPOaMhT6mjTYq4cDnvQXIX1ppcNj0BoG4sMnjP5ChMTAMQ3rmk69+lOAC8dulG0D8+lU9CQLZye5oUHkn60gxjNOJB4/AVOzuPdjST09aMFscfQUZCdOmOKRiD07U0UCjOfY0pILAEZGCaaGxn6jFIH+f9BQhOw4sGbkZPXNIxz1pGAxnP0pNw3H86m2oNXFYEcig5H060hYD+dKWz247+1NpjuNILn0z1oxjAPGT19KUuATj1wMelIMNjPaklaxPoJkMfQEZPtSAk/TpSEgjjoRmgZRFHYcCqY2rjgcLz25pgYYH8NNZjyvY8UK3y9KW4XHhgBz3oJA6DkUwgtg+vBP0pAAOTT6g2rXJgR+XIpxI69zzUC8VIhPtkVLGKPl6dKduIyT7ZpqEKtA5Ur+FPYBSctjPHWlBCknoAcim9CO3PNJ5gxnrTTAeGHX8/wAaFHzc/WmE8dOMc07kcd6WwuopGehpCCQR3NAcZGOh/SghT+HNO4lqxBnP6flSlgHzjtijIyD6U0kMwBIY5JHvQ07FDicn8eaQg854NMyQM+9PBLcdaltJWJ3YBi2eOvFJnPbgdaBlaazYI55PWq02GxcAY+uaDjkelNJy57DqKac7evJpO4xST+OMimkAKcnjFLgMwPpRuAbggHOeelPqTawjAhuOvSkZiN2emOfagOF+nWms+c/nTKEJPr9KYSRx14xQST2ppkHHr0oBaiM4PFDMAcE0wt/LmmEkEk/hSuFwYkY9jQxB/rTS5JwPX86YWJyPSmA8sSuPwFNzhuelNLELjuCf1pN+No7AYpJ3C1hWBJ+nT3pACygnihnz/SgsGQdqWwIXJ3DPIHFN8wLn8jSqRim7Sc+x4pXCz2QhOW/nTWHzEjjgUNkZPqc0pxt9ulVcdgOCo/WmEEe+KM7M57cCuU8ZeOLXw3Zs7SDzMHA3d6aj0DRGl4j8TWmgWhlndAecLu5FfOXxL+MMusTy29s/ycg4rm/H/wATbvxFdSBZCI1JH3q84mmZ3ZmOc9feumNPTU55Tu2lsU9VvHuJy7EkknOaoQZD89elTXRy+7pUUWC4bHPapbBK2xJcuSm31ORWPeA7jg45wK1Z1AHOck81mXoICn61Etir2epueD9bNlLsZvlzjJr0aJhcRB1HJrxvTnKuGA+6c16N4a1gywhGOD0xXDVi29DvozSVma7xsW6cioZFABBGOa0AAqbs5zVGUiThfvE8VyW6HRyvdDNoPLHnFREAk46CpJUIG09R1qMZL7fxzVPSyHe+goBDDjNKHAY8cDinEfN1oVN7+igZpJtLQV3KWgKjFDg+9McDgf5FTqxVfTsaaybm4GMHmnzrqO2liHYq8Dk9frTShPJ4J61PtC5YDHemswzg9yKWrvoJe7oyDBzgdM4qQRlqcTtbIHI6CliyRg9ap9GaLTcCSmMdhzQCGwD34pzsB75OM0wDJ9sYqd7WB7DgADgDjpUqkKhI6dAahwCRjpSqxGAOhPNJptouUuhMMk49ealUrFjPNQGQdTwelGePXAxVRSXUhR94sCQnHp0qQFixHUAVXQMAAKlCsBj1otypM0cmhrSlnwR8o4qwgBUt09qrKoD4zyetWAwCgfnSbUrME47jkJ3A9u9Sg4XJP0piZX7uOeue9KxLMB2HFNSsg12JVcPjI59aaTkeuKbnZx29aeHDcngCptdF25UOAH60hUnOeKYWz+JpzsBwDyQM0LfQ0SXUVXAUZOAM0jtuG4UhYYHqeKftIUDGT0prWdiJNJFVWCbmbgdqteH9Bn8TXqnaUs1bv/FT9P0GfXrxIVBFsDuYjuR2r2bwr4bSwtUREA+UDiuqFPuebWq30TLXg3wtHZxxoqAYwAa9LsLcQRgCqOkactuinGOBWwqgDj0rsSscLY+NsdPwqZZSc1WGQP5U9XIbb6jNUrGb94uxkFPoc1OkoK9ckdapK4Vsdjx9KdLOI4zn8apFXX3CajeCFCd30rxD42fEBNB0eeNJMTSqVXHvXoPirxHFp1tNNIQoRSxz04FfF/xN8Wy+KtfnlLkxKxVE7ACtVaOpm3f5nLXd293cSSMcksTk9zUCsC3ApCx3f0pCducnAAwKmzbE7JaCoAcA8E05hg44ximq4Zc+1EhG3PUins7Mm/YRmZec98UFieemOlG0lBmmkgdTjB4o5kJincME9emKkXCc+oqEyHeQDk+9PKlQaZdiWzlKytgZB7VJOyrgNyTziobIld2e/SpJwE5c8Hmsm7yCysRlTjr9KIyPLcLwxOPpTi2Uye3AoRAo3Hqaj1L3tYEUrgAZIGTUiLuXPamAHkDr3p0ZKrjnBo32M9tCdAOHI68CpFjAz1DHrTo1IQEjgDIpEcls4JzwK0YknpctwpkKO/erk+I4yMdQOap2ykS/Tn8at3YLRBAc4PWtab6siS0bIol8xCCc+nrXpfwK+HMvxI8eWGnKhMEDCeY9sAjg151BH0CLvcEAAepr78/ZO+Fx8FeD4tRuosalqIEjk/wqQCABVVHe1jB2n7p9AaJo9vpVnBaWygQwoI1A6YArobe0OwHZweRmq+mWYfaQuQMEit+G1ZmBIwoGK1jeK0Lv0KDWxwMLnOB+FWIIt5OeAvGfwrSeFUXAGWGMVEI9uSvOTxVXbE9iJlBPoApGf8aa2FIGParEiADaOSeaWICORmxlhxz0FPmJcW7MqypjIHY8VUZTGnAyc4xWg5Vj04Az71UbDOM9Rz9aa2KeuxEQS2Tx6/jTpANox1GdvtRK5bGBwMio2fESk43EgDHb1p3T3C3LcjDgSFcZ3DJPYYqRWC5c8cUwLtyD0HFEpIVADk45o2DUSRw2R6jOPpTEIPzdOADUgRuCTgAY/A9cU+G3B2hRnHSluCbuNjJYndjA6YXrWlFaAypkEZU/hmm29judVI+XO5vw7VsWlqZJnkIx3H/1qzlPXQqK92xDHYhlVcBFHJJqVdLVQWzyWGDWhBAI0JI3MfmPrSy56AZLdBUK+zC1omPPbICATgA5Ge5rPurEI44zkDGe9dD9mEuRwQabeWyglsfdUHPoBVKVg6HFXVoQSDWZPEFOf++a6u5sGdju4GTisK8tXjw2ChAzVtJ7BfTUyHfYD+Jp00Lr5WCCWyv3ugptx8jt0Jzk/jSpNuOW4wAMnvRa7E9NTOvItzsvoeKx7yMjA29M5NdJdRA7SB8xOD7Vj3kSkNg4YnNJrUadlc5u7iJyB1qqtqQnAzzW39mUkllz160+GyBxxmoa0HdvcpWumHYpPRuRVq5svs4Hr1NbdjaB1XC5+bp64qC9tHlZhwVHA+Wkkrop3V2cdeIAScc5NZE+A3XHNdFqVuI39eawrmMufpkCm/Il6EVtOyAbjzkmteyn3e2axVBD5x05+taNllQPmz6k1FtbhqlodNYFW684x1rbhhAReDk1zukyjcoP3Sc810cEwPIHfI+lUkwUtLolFuXY7RkYApRbCLHyncTg4q7aRgr04NWPKZ2YKOcEE+lacth6KxjPbA5KgEqMt9ayruw8wnK8CunuLfZnb90Hj3qg8QVueM/1qXpqxu12kcfdaWyqxIAyflrEurNlLYU5HNeiT2ayjBHOSRWNe6coUkLnIyPal8WoLojgrm3J7e1UZYAi59eldTe6ftz8v5Vj3VkQDxwDUvTQr4nZGDJGFz9MGoixHHXnFaE9uVbpx2qnLFhs9PWpfmNaS0ImYjjNTJdPERg9BzULAdOp5yaQktn6AGpa0uNNK5q2usvDnJwoAxWzba6rja65z/Fu5rkiQ2QKcjk8ZIHtUOKb0G6jWh3iXscu3a2SeSKmGSN2OPWuHiv3hYDPXrWja6624gk8HBzWUotbGiqX3OnLggHnB4pGYFhWbba1Gww2M1cjvYXzh+SMD2qC2ywxJxg+9NJATJ5wcnFMDb0BB4Jx7mnBcYz/ABcUFddRQc4UdO9ISG9wD/KlBA4AAxTdx3HAwRRotRXA4GPpSZG084ApdlAbdnntxRuO4bQVz27UHKjI655pCcjHuKCe3qc0BcAxJ+vWgsBuHXApCwPQYzxSY6UBsLkBenWkUHavG0dqUikPHfNF7CYbxjg5BOaQ/N0GB0oUZIpASTnsOtAxGJXp1zTc45x25pW9P7pwaaSCx+ooAcQO2SR0psgBbg9TQGJU9OaachuPegGwODx+VKWJGeuRmkyrE885yRSE4YjoKBaJA2Bj24HvQSfbnoKDggn1yMe1NJLcHnFLYYEALnPNMwmRzyvA980YJY8dKXAGT+Jo8gBeck9M8UzAYHPGTTjknk9etMORRqAwA/wjJp5HU456GkUhBn8qASPan0IYpBHynrSgn9Kbuwf0pxwcCoCysK3T3IpVGMfnQcHrSqM5J78UbISugAC++KViDimnJ+pHBpSMgUMUddRQSzA4wcc0oGG65weaQHb17DApM7s+uetNO60NLDiwPFIGwv40EAHpSEkrjtQl3FsOyD0poBBJ7mlLbenUCkByfUEZqh7Buw3TNABGDmg4H4c0pBPTg4pJWFuKoI4xntSH7nvnAoLE8+ooUk4pK4JCgEcnqetByvPXtSsD17Y4o27e+M0boegBAVz3xRja30yKQkls570B+focU7CvYU5OAPWgKD16d6Fwc89TmkwOe3p70tnoNahHGE+XGDj+VKSD2680wsQ3TGKcFxz94mi63Ja1HKeo6c0AgEjHGc0Ag4/OmgHnv/WhvUuw8kHj1oIzgDqOBTRktwaUqCOfXNFkgvcUnI45PQ00gjjoc0AkYHfHPvS7/wClUQJgDkcnPH40oyOv400vhSw+opVIb25NTqxrcGYbR6ZoZsnj8TQQPTjHNIhA4/GndD6iggL6EUMwJ46dRTVIP58UoYrhv9kjn3qbe8Cu0GQc+gOTSKwHfORzigDH500/OSQMdqp6hcUNhSfypDgduvNBAAwep6U0MT+BFCEtXYVmA/HikHyt7044PGOh5oUjgn0zSauPdaCBux9M0ZAzzx/OkZ8fTtTGYbgB260NPoFx3IAweRQ5K59BSMSfbvTQxbI9TU+YxVOB9BQxLMPYUhAOOe/PtSGQtkYoYkLgEnNNBJX+VKR8386aUDcY4/lTtYGKATn0PSgAPtyTjn8aco79hRwfqOtCdwtcUEAD0AwTTgMtk0xVLZ9aUMFHqRRqCHKM/UAD60rDHGe2aavHPrzTicZ78U07j6CgBuOuBgUBN2Ae+aZkrnHWlVjtx3PAqiVqh7ct9KU5BJ/P8aaDjBPXFND459am/QoApHUZwKcTk49uKB8y+nNABAOaQl2EAIbnpjB9qQEDpSkls9ueKCDu9fWrBqyEIxge/wCdCkA5Hcc0MMfhSc/h1FRca0AEsOeMmkABxxkDpTSc0M2PY0C6igA5H3vShjn6U0nApCMY7VXUOo4kAcUxyDx+VDEnGKQgjv2pj0EwVbJ6dKbgc9uc0pB6enSozwKW4LYGYtUbsTwOlLk9uG6ZpjEimA13H0xTHOGx17UjY2nHAFMKkHnrwal66hccCRknp2pGBPI454pGIC4PI700MSp/DFF7oL9xS5Xr170Bvmzn60MAcn3zTQQWPbJ4ppCu29R2T1P0pN4AAprkg9c+lIMH696VrD2FLn09uKVZSO3SmMp4pWBbn3qrABYE4pGcLn25okIXJHauO8ceN7bw1YuzSASFTgUJXDRasg8f/EC18NWcymVTIMjAbkEV8teNvHV34juXLyEoWOB60njbxjceIb6V2clCSRXFyuGY+hNdcIckfM5KjcnuJJIz84+uKgL7M9lNSs+QcHpUMxBi65OKqT5QitEZ9yxJ696jiJEuPQ5FE0hJAB/OiIYcc9D1rBGit1HzZHPvVC6Ak71oTHPJ9OBVCUZGcYobY1q9A0eMPMy45zzXRWha1lUg4Gcmud0iQreY9a7RNPM0G8D+GuOa1OmC5lc6PTLoXsC4IqV4VUltvGf0rmdCvzbTGJicqcV07OGhHOSRmuCWkrHpRbauirIpYHb07VGnyuOOe9WCpXr6cUwpvcgccUKV1ZilrsR4BY8YyalQFV559PpTNoDE/lTQ7DPGKPivZC2sTNwuD2oB3KTnkVHguM9yOaYXKrjpk/lQ1bREpu+o93CsoPQ0wlSfX1pjSDcBjJ7VIYy2CMVV+Ve8VF871Qxl2qO+aAGTpxTw20hcZFKQofHUDJNK1ncq60Gklc55HSmtlVznmlaXBC54PIpCQ5Ofx/8ArUrtOyDTQaGJ5PTtQqlscYxQ5YM390DAFPhZguGHOPyq1oTbm94R1Axk8Yxj1qSFSc00jzPqBxSoDGPm5yeKtWt5lLSVidZCpA6HvUplMnAPA5aqgBZyfWpoW28hc9j7is5K7NIrTUkJHrznmnxjJz1zzUBcA/Q9qtRMVBPtU6K6Dl1SJXcIgJOMnrRGQPmzux0PrVdlL5LHOORTxjywT0ppJxLje2g4yFjjtmpQwU+1V4cPzU6tgg9sURvcq29xzAjPpTVUnjvTgwCjvzTmBVSV6dqpJ9ht63I0x5o3DAFX9MsJdUuljjB2ZwxqCw0+XVZ1ijUmP+J69T8J+GlsYUBX5gBW9ONtzz61fW0S34Z8NJZIgCY713+k2AUrxn1qnp9mBgY7c10trGkQCgdOtdcUefLUtRKY8Dt3FTId38qh3A/QDmpFYdKslWJUUL36U0EM5IPcgmhmCrjuetNDgZ9RyapaMm2lidGCj5u9Z2p34VGwcBRkVNdTiOLr1HT0rzj4j+L08O6TNM7DJUhcetXDTUl2R5f8ffHojjbS7eT52++Q3QV88lypJzktyAav+Iddl1vUrm6kYkyMSM+meKzSCME8+tXJ30RmrPUa5KueOe1Dkuoz160OQcfSkBz39AfajoPZibN2AuRjg09mCuRjk9DS5AYc98fWomIDYPNG+othXYlM4waXIXrzxxTEJ3BcdDSsDjGOQaA31Dq2ccnkVISwyCOTjFMUFuT16UFs7e9D00C73Rbt8bAP4uaSdSX+Y8A8VJApUDdwcYqG4JeQKegNc9y7XBhn5Q2QeeaOQx5JbgAdqYAN3tmpCQOR1J4prUbew5VO0Dv3NTnYuAvOOuarrkJjOCeKmAwV/I0JW1JbXQkMpxg9xxUsAIB7k1EWDPnHA4H1qxbgqCQMmqa0sSviSRctiCoOOQeallkLPwODUduBEB3BGTVmCJppo0jUyPIwVV7kk1urR1M+ayPUP2dPho3xB+IFokykafaMJpn28HBBAr9JtC0uK1too0XZGgCqPQDgV4t+y78Lk8BeCbeW5hH9o36iWQnqucV9C6dbhCuRwMcUQXPLmZnF2v5mpY27BFWMck7T7it6CARRjHIUZz61U0y2CorEZZlzn07VduXGzYvfIb6VtcCszlyTnC560jLt46c5PzU5CVVQByTUmRgkjgjB+WhtiSTKzOFOR1zz9aG5g3njcMg1M8IkLD+6Bk+1RvGpXDH5cc/N2qmxJNkLqNgYdcYNUSwILDAO0lc981YnnUbh6cGqsalhnGPmAwfTNOKRd2kIZCynHAzgGopMKS6pljgZHbFTMrFgvTuPoKljtyWKlenOKdhp2uiGOLzCM8Aip47UmQdyAWyf51M0GcCPgkcfLwDV6KIIjDJIOAR9aTaWpJSNltAyMkAjHsafb2xUOcDBI2/StMWxXjGe9NRCM45JPHtU3urBdkdpCQ6KeT1b3rYhiI69APzNRWtssQU9GPX6VY3FJD2I5PtUMuOghBcjHrQsRLE/xdaWGQgsT8w54p7qGBzyCM1LHbQbGAu0Dn6UNF5jkdQKFbacY4xkmkE4Vs9dxovqG5HPZKdzAZOAB7Vzuo6W7Pg5LNjHy11Bfdx0x1qKSESbieQBVK8RWueb6jYiKZgSMKDkelZmwgg44xk+1dfqdgEeV243NlR6AVzNxasCT36mtbXDdEBjR8EnLgbR6c1nz2bPKqIoOT8xPSrsbCKfMh4BGfSrIZZ1wvGTUtvZCur6nOmxLzFccAVZgsQSnHG75vcVqyRDziAPYY70xIxEeeDg0X0sxX1GQxiJ9o44zTbu2Hl56E8/SpEYB2duCT82Kbdlpo8nCEtwB6CmtDRa7nG6pbl3fsOgrCuYB6de9ddqsAGceuTmufuICw/EjFRboTbmsYRiAPTpwKngJRvoKmeHaSe3anRQZxnsc/Ws1Fp3Y9XaxbtJyGU5xg5rotPnds/xEdq5+3hAxgHAOPpW7pbhM++AM9q1jd6Mi7R0enNtTuQc8mtNJCygDHB/Osq1iZIt5JOBj2q/YyjeGwFIOTRzdWUnZXJLiEMmSOM5HrVKezI5xlSQSR7V0VtD5kKuOSOAD79KlvLBUtsL945x7E07JicuqRyBQgkY5JNVHgDucdACCa3rqzKv8oIOMg+lZTIVViMgE4x681L3sUvd1OeubAM/A4rC1GxEZPByPyrtZLbc/PQZFUbzTBIjHAJGduemTSs2xKWp5xd2xDHjvWXNCV/rXZ6npoUkCudvLMpxjHOKGl0Kd1qYLxbc1GybFP5mtCa3OScdOPrVZ4SSPbism7ajTuVowe5p6gHPOee1OaL5unQ5pApT8ab7gKVB6dqUKQAR1GaiDFFJ7YqQNlaTXQcHe9x0chXgdqkS8kjXGTkHNQAhT70YLdeOxqWkkOLexoJq8ijqRnircHiCRHB3A8HOfXGKwRuyAO3BpWUjHpyank0uX7TW50sOvAqAfpVxNYhbvgZxXHrgLxx6U7zipODk5xWbgXz2Z2qX8U6jDgZHepRIjcqwNcSl46n5WJPQDtU0erOijk/X0o5dQU7nZBg6jnBPWkxjnPQ1zcOvOOC+f61fi12N1AYZzycNUtM0UkapYNjvgUZJb2HSqUWqQMmN2CeasJco+MMMZNKw73JM+9GCevpkmkDjb1FIGJ9xyKQbbDiQpIIxSbvmOPrSMenv1ppYKOaNw2HNhmJHSmEfNnOMnmhs8elAwO/WkroG7iZBJ9qQDAGetKoDdfXmkVzz3x0pgtQQAHPXqKaTngjIpQSo4PWmkAqcj86AW2orYOOfWkIHHpnijcN2O2KQsTxn3oAVm254zgH8aZyGJNKQFz83/wBakbcv1qbO2oXAtnJ6g8Umc4HfGaaBuUZPU9KXgsCevQUPTQSdyNSAOeacPmqNMY5PUj9alRcZAPA6U0JvoKxBHA5yQaacq34YFKCBx60vXIxxjiixOthqklcZ5NPyQOPXmkAKtjHHUGnK4Zv51Mid3qKCfp6U0uDn607I3D8qQgDIPYUm9C7aBuJ7dBk+1IwC8DvQABgd+aAQM+nSrWgX0HA5/GkBJ/A0iEn8qBwR+dGxVhSCeh4I5/ClUheuc47UhIJB9BSlufw60vIfWwhBII74oJIwB+FKclT6nmk3A4Occc1RDV1Yfnbk9SaaBgkfnRuAzz1oJGAPxpJ7lWFLBVx27UMSSD3NNBOMnqelOUgr9ODRoSBAOMn7v60hUcH0FNJDD2J/OngYAptAtRDkYOOQeKfGc8ketJQCM57dKTd0O1mKAC3pzzTQMYwelB5Ue/NLx+QqW9kDjd3AZAH40EbeaAQB78UpyR7UAnpZiA4we45pATjrxS5Dce/FBXOE7ZJotdD2Qbz7ccmhQWwT1waQKFG09+BSuTnHpx9aG7A9A2gLxyOlIZNuB1AoBIA5pGAHvii/cY4c8+3PtTduTmljU7TzxjnNICFU8U9wAsAOOuePekLZY+gFIoGFwfu8UuQVI9aezBK2ohcnjtQWKtj0NIVKgYoY/nxRbW4mKHPQ9M0gBGfrSEjv2HNIXA6c5OKSWoxWO5gQeBSBgMd8fzpAduT6Cgk4P04FO9kJAcD/ABpMHJHvRgdz70MDUp6jW4AkN7UEheB6ECmhSMj+9xTnIPGPai1mJDSQR6+tOKhSKAMcE4x0pCS2cdF60DFyN2SaQHPOeKUcghueMGkCgr+HFO/QLsFYEZ+8aTdjPqTmkwRnuccUOAOnI7UW5QHI24+3ekJG/GcZpAScgDt0pynK5xwR1p22YloGSfpTwQ3bjrUZIHA4oRmPHpwaNEK+th5Gfoc5pQ2Tj0PFQ7iXwemMU/BAwPTFHQokYkKOOc/nRtC5Hp19qaZCOfTGaC4f2zS2C1xSSBx/Fx9KCSV9M9aCSvXnjmkJAUD1NCYDs4X+dIGJGR7ikIBBB6E80E4/PFPcXUUglfT0pAc0BwOCcCmsWwccHNFg6gx9O9AwzAnp0NMGB+dKZDg/pRfoG2oEZx7CkDEN04oJOcelCkUWW6H5iZ25HpzTWbHPY9KGY9u3FNcgYx07e1MW+gFyBTGYH6UM4YComfrjqetLyGNkbawGe9MMgC4I+9zSOexP0phYfj1FMSAkkk+9DMQB6fzpoYjt2zSMScA9QMmldDAuAwB7/pQTn69aYWI980oYDn2obsAobLYPcUm0sP0PvQQAPrTA5HFK9weg8d89+TQ2R9DxTC2Wx60hfGc+tF7BdMkJG70pjOV7EgcZpjEjkmsDxV4qt/D9m8sjgOqk4/Cmu43oTeJfElvoVhLLJIA4U4FfKXxH8bS+IdSlPmZjDEL83WrvxE+Idzr9zJGHPk9OOhrzSaXdyT2NdsKelzkqTvJLoMlkMnzHvVaXDMcc54NOZyvHYjmolkA6HkHmqemo2lKzYhIReBkkVFK48s54AFEjgMQD2zUNwQyFfbiok7oaj0KLsSxPT29aapG89eetDsR78YpqZOSegrLQq9y1NlgOeAOKoPk/yq8zBhw2MVUlAR+ePTFN26kkMDmK5Rx0zzXpuiEXNmjdeK8vcAEeua9K8CTi5hVG64xXJUXU6qbtoYusMdO1fcBhSeK6DS74TAZORiqnxC0xo4xInBByKxvD2oFkCk/MODXHUjdXR105LmcTtSwJ4PB7UzaA+1ec8mo7W4Dp+FTFcdBzWDdzbltdDCoGFA9CaayhD/eHU09AcZPrQVLOckcdPpQrpcwJ81kRKxV+vFKybse5pWQ8jrSn5E69K01jqJLUjdMr+gprMVwCDSo4dx7GnNgKeev9KckmkmWtLjDxhgeelIAU9z1NKuAMkcdKYrdB0BpW7ENJA2F5HehZASV7CmLEWyS3HP4U+KEpyTnI71VklbuK+wqxl3z6GpCCcjOBTC4UE4zTwwbBHcUktbl2XKIyleRwe9OLBtuaUMGU88jg0xQBnJAA4HvQ+yEt7sA5yR2/Wp0KhfYCq4VuT0zU6xkIMnnPNJrmKU7SFDgHcPXmrKEjG0cHk+1V1B284wTx7VJllwOmRStZG8eiY/BGQDxT3O4BeuetRrgAkdaeoJw3oafN2LTaSY6KMKBxgEHpUxQcY5IpEQNzUjAh856dKpaMyd0RrGCuSTnvVyx0+XUWCKMrxkj0p9lp8uoTqiLhe5r0bw94dS1hQFfm4JraMHocdSrb3UO8LeGo7GNcIOldvp9qItuBwaisLIBQBwRW3a2mV+nNdSVjz2yzaRgAED61oxsOPpVJEMYwOtWVJDep7mq2EpXdrFtCevrTlJOfTtUCHGeeh496lXIX0FaDXkSls8+nSo5HKc+1KgBX6VTvLnbkdMcmqSe5EndaGdrGoLbQvIzYwCfrivlP40+PG17VZLSBwYIyVOPUda9c+NXjZND0V4o5B9olBVV3V8oXl09xM0jHLsSxPqTWu0UZNkUhJ5FGCBnGecmombA57mpEb5MZ4xUtFJq4BgeMgEdKbgjNKSDjBGetLgngcUr6id5C5xwOvWoxwxJ/GlBPzcZPQU0kqp4LClswYFs+/pSltqkZycikDZwSPoaahDE8U1doFpqSoCev1pxQDn8aYuFIbJwOKeAZThaptJXFZ3LqApGWI+bpiqsjZm4+tSGOQIfbpVdiUBz1xWDNX5EnLfNjCinhgeegHA9qYZcgLncCOKdFg4OflIPFOyiZ6N6E0a4AJ7nipQoHHp1qFGBAPfHFTRKWwONuc59adyOV7D8HaO4AqWBt2T0HSkVQCRipIQhK5HAP51auEvdehdtVO0hhgY4969x/Zc+FT+PPGaahcw503TmBZz0Lgg4FeQaLpc2r6laWVonm3FzKsSRjqcnFfpZ8C/hhb/DjwTp+miMC8KiSdyv32IH8qnVtIzmlJ2Z6PouniKJMIAFUKoHYDiuls7dTtJzwe3eqlpAE2KRjABNasPK4HBBB+tdkV0JtoaUSlYwAemP0ofLKx5GT+Qp0Lb8pxgAEnsasKQiFj1IwPUUNEx1uyuuByOvJFSQksQT06ilaMQop7np/hUwgJx27t9KG7iSdyIIwU56Z5xVSVWbagOOST71pOcNwvyjnHqagW3EkobnO3FBdmjLlti7+Wv3WXLH1+tONn8qqn3mGDjtWwbYDkAZJ596kFsBhv4ulClbRha6MgWg80YGMcfWpbex3OTjgYxWokAV95HAJA9c06ONhuGMEkAU7u2g7XKX2Uff75xj+tTQ2/mbWHIAyasva5yB36VJGpjQKByeBiobTQJWGxKAHJJIA4HvTbeELl2x1I/Op1hOCT3OKeihUI7ijYrcVQBg575NRyNneccY496YxMCsR1Y80xCRsBJ4OTSs3uIkUCOID+JsE+1PaUFDj1xVcuCR6Nwc052AHy8elA020K8gVeO9RoQZPZehNMlcBuO2PxqNpNvLMMBeT7ULsJ7FoSAMTnjoPrU6lFixn65qgTt6fUfjU4kCwn1C0rFJlW80r7XCxYlcsDx2A7fjXM6hYKjOAQRnk+h9K7hctb474z+dZF9p6bAgHGctnqeK1i7bkW1ueeSwFsnoxyOe1MhYwOMccZrf1KCON2YYABAAPrisMqFGTz2pyTWrEtLETuGYMD07UHOzcTkEHj0zUUjBQR6AEkd8U2SUsVx1xzUjteVyRWzgg4BxT5Ssj8cDnbUKsFt1T+6O/c06JxkKB1P5UrFRdrGfqEBmJyOvJPpWFd25Z2A5Cjj5a66eJBkHpWPcQhmcg4AyMetJ7XBaHLS2pLYxximJEVJA5rYmgO7pgYqlJEQfbvTSsrClbRDIIyuBkmta0BR14xg5qlAAvHqc1pW4R1BHUDApJdWEXF7GvbTA/ITyOR9au2chDYY4K4z71mWzAsS3PHI9auqxCnHB7U7CudfpNwpiUKCCCACPetPyUnTd1LnBI9BXPaIwb5fv4PArrItpi8zOFVckD2obBS6FLUdMRIRtAclcn2rjtRszE+1QDivQ3QSJ82Ocn2FYd9paz5YL2yPxqolSdtjhpgFYj9KguMPgEDGAa2dUsTA+3gg5YjbyMVjyqSoBHJ5Oar4SWtNDA1GMSO524yc1zd9bbiSe5rt7u0MmTjk1hX2n7Sc9T1+tS0NN6J9TjbuAnIArPeEk+gAzXRXdmG4YYwfzNZ1xbFWJPA6Vk1YpGM6Afw4Of0qEoSmce1aMtuT1HsKrvGQgHccE1DTsVF33KYQn6UpIPIPTmpTGRx6c0hTCnP41bs7MErERAIBzyKBzz36GnKgVc47c0pXNRJII6shORkEY5/OlJHT05NSBPXrTTEex9qlNtDcddBqsFb9KezBkJHWk2gZHoRmmEEj2Bpq4OVrjhgEsMZxg1GVJwO+acpAxxjPNAPUkdTSs7oWiGnhfp1pFYrkgnrTlBb5c4NJgBvY07boYq3LpgbiMcCp11F42ByciqfVh75pRwuM9RzUcmhcZdDSTW3T+LA9atR+ImUAlsYyK59gT05PU08HcB78Ucidhe0lqdPFrqsgLYyeT71Yj1iCTkkj/gNckTu6HA6UocpjkkZwamUUldFKrqdmuoQSYAfaDzk0pu4zt+cfNXFm4ccA8jrSfapCQSSOKShcp1Ejt0nRgSrDg0pIPfoMnFcWuoSo3U4xUkeqypwSeOaXI0NVDsAQT14FIVHY/WuftfEJGAxyBWna6lDc8K4Dc4BrO1ty7lwgjkUjkrgY+9SBxt6570rMD9aATGgE9fajcWJz+FOYimqpOcdBSegNClcflimMhOMHn370rEj8OlNZyyj05BosF0higFh64zmlJ2UyMFse45qQMVO7uBxTJk7Chst65GKcTu57gbVP1qNFI6jHOaUuFYc4z0zSuDdh5J2/jQCewpMg9RjnNKxOevBOTUvsQmtwyBnP0FKMc+p600cn9aOmeeaa1LTFVtp/HJoYHn86OFxnryDQSDjIzVDtqCgnB9acQGHHUU0uB+B5oB6kelL1GwAIOSPpTwBg8/SowThfXHP1pSp7UtdLCVxzMSvFKcH6UxSMdOO1AcnPtVPULXFHzc+nFLxgD0PNCYFKq4zk9Km2oLYANx56d6AQRx1xmkDHP1pVBA4psa1ECqGHHvS/e69utG4nHb0pV+T8qdwSsIwJXHqKGGQD15pSR+PBphIyRnoam2gajydgJ7jkUSE9B0oALKee1IME/hTsMAwKjuR/OlB3ZHYU0Y3H8KMkZxznvUyuxXsOOBjB5NIAdvXrTWye30pyADHPPIqrhdXBVI75NOL4+negndkDsRTSxB4AA54qHe4WDcBzj8KAx7etIST145oICtxx2q7hYVidvuetNBA4B7ZNJyPegH5fQ1NwsKzAqPWmnJBBwcdMUbsnPfrQ3Q8896d7CWoBge/wBaUjLegzg1GSFyeg9KV2Ix2yKNbgtEDrhuucjmj+6fWlUYODznkGgYAzjjNPqUNBHfpmgkMpPQ5yaaHznPSlOAc5+lS3rYm9veFC5YHPAOaGfBB9uKRW2/jSEgADqc01oCY8YAFNx19eopSBtxj2pAwfPbHSjYrcMZbJ70hbAx0BNLg0jAP780aWQmgLFenfikJOAMYxwKcQQ3TGOTSE460JdR2uAyB9aCB0HY80oYMBn0wKaCoU85OcmmwF+82O/WhgVXjpTPMIYnHHQY70hcgj171KTQmSLgnGM45BppJzwMYpR8yj86QMF9+uadkDHkggYHvSFifY0xnUHAPPakLE/lQ9R7krEHp604IGxx9aiGB360KxXntmjfYE7MlUjn3peAOT3/AFqLcRk9cDIpXkJbA+lO4aChiWOO/AoJxn26U1SFH1NAYMcZ6UluAByvYc80YI56g0Ekc49qTd8oFNAtwKkq2PUH6UjYwDignK+1ISRkAdBS21AVz83rTchcn1HagHH1HX0pQAwIP0ovYHqN3YXryKYzA+4xSkAKR78VGxDZGfanoT0Q0sB1qNtpHJ46GhgR3qNiG/pRvqUNcknj1qNid3604sVbg8YOajZyW9u9DdgsOZs9PSkLg9+aQ4IzmogAQTkrjmpWgdSYMAv1HBphJCk+2eaaXIGPQYpAc9aFqrsNeg4yFuMUFgT9KQkAfSowACecE81Vg8h4IHJ60gyw681WuLyO2Tc7hMDvXB+MPinZ6HbSIkoMgzj/AOtTUWxNqOrOg8W+M7TwzbOZZAJVHALV80+PPH8+v3jgSN5eTgbutZvi7xxPr905ZyYzniuQuJy2eecV1xppLU55zUlZbDJ7gu5YnnJBFUmOCT+P1NSPKBnv6+9VnkKknr3FaOVtCFFNA75GD1qAsVbOeKjllJxk85zULvznHXk1D7F2FkIPJ7mkkIKH07U0uD0GSfWkdyoAFQ1oNXTsitIMf1pgfd04B9afKSD9etRgBuMdDWVupdtbIsxKQM9Tg1Vly7Y/EVbhAA5Occ1Xn4U8YJqna2omrIqSkN7c811/w9v/ACrxUzwDzXIOp5B+vFaHh67NnqKHGwZHFZySejLg2nc9x8RaGuq6QXVckrkV4rPHJo+pNG3ChjX0V4SkTU9I2vySvFeU/FXwq9pdmaOMkA5JFYbbo2bd7or6TfhsEema3Ucyc9yOlefaLqBTaO4OOe1dfZ3peP8Ama4HFxba6ndB8yTNMqA2DRzkkDB7YqEEyLw3OaljycAjmpu9gWruIyjb7mmFC+MjnuKJQQRyQMmnoAeT07U99bl2sym9uwfPOD0qREByT1Aqd1LdPTNRspUD60K0mVfUaVJBwOM9aY4Bz6ipHBC8fWoiuOT2xiq2IY5cAYpwyyHHbrQFyMLwD2p2wgfXGapvqO3u3IwDJ0HU5FNIG7gYFS4xxnGKFQEc9u9S5WIhGTjqRsDgDoe9OQAYJGcdaECknI5HAqUAhePTBod00XbQeoBAyOMZoCgnOeeRQoI5+9gYPvTo89R1zxVN22GlsKCU6fMBzSbi/PtkA08A8j1FRyMExnqTgUL3typPl95DosnnoKnijyvtnFNiUkDPSrUER49Oppp2tfqU5PYkjUjH0qzp9jJqM6ooyvc+lMsLKTUZwkWcAjca9J8N+H0tkQlMknJ9q1gnLc5KlVrSI7w54dS3hTK8gc5rrrW1EXAFLZWgToMDtWnDbg10qNjgcr7jrKMhs4rYgAAIIx2zUdraAduOoq3GgDewrSzJvYGj29utKAMZFWBEWXB9qDCBwOhpruK9mNRAVz0xwalQc88+tKqENwOvJofKDJ4JP8qpPqF7aEczrGDn5QeK5bxbrkWl2crs4AUEk1sajfLBCzE9Aa+bvjf8RSfM022kyWHzYrSPvO5KtY8x+I3iybxPrc0hkPkoxVB7ZrjQwOfTPX1pzuHYnGKRiFB+tNu7M1FX1ByC35Uo5wO/ekAxQMlSQAvfPei+lhrX5igYz09KbvPfj0oI9OnpStkgAmi+thN66CIPxFPPCHB5FNDZyDwD0ppyW9BRsLbYXB4HGT0poAHPXtQo3dsGnEAcDn1ouloNLYBkq3uKdHL5WPWkQlV9ielCR5yTyBTsEXfctC5LIeKQgSYGOTzTNq7TnkcYFSxgBgeg7ZrOSctik7PUjKKu0fd55pyxh+hwM8VMcHPGc8ULGCg7CjkaVhX6oaEEaccnoKlVivQZ7U4RP7DFEYKngZ6E1fJoZuViWIMzEdD0NXoECocngcVXhGF3Yrd8JeGrnxX4h0/SbdS73Uqrx1C5GaGnBcxEpJK9j6U/Yr+ETeI9ZfxVew5s7QlYNy8MwIOa+77C1AkZiec5x3JrlPhX4Jtfh34J03RLeMRmCJTKQvJYqOtdtAQsQbHOASB61pTh9p7sizSRZKBWxxnGSPSrFuxZN75PzDOex7VVhR5ckfxZBI7Cr1uu8EDGB1rdMpl+JspnOM1ZIaYkYxggED1qsilEAI3/ADZHv6VcVGjhAJyd2WpWsRurEqgbvXjj61OqGJCWzuOKrQLnBPbk1MZG3FjyFwWrM0SEdimB0+bJPpU0UeORySaiETPMGz2yPSrPKPsAP3cmhIOpHKwHAGWJx9BUsMZbaB0JwSewprbV4HJxk09ANoPKs36VYuV3JHQHPouMfWnKhXk9qfEoUEnqSMUrkbcevFZ3ux2sNjIbg9OppEU5LDj0poACEdzwaXcUXLHrwKdtBoVSSBnp/IU1pwi8jknipDhAR3qtIpf5sduKEVtsNchyc9SM013AVvU96VhuQdxnJzVd3DE9wRhTV6WIHqd+SByDRM4RAAeQMUAMvQYY9Paq0jgFufu8D8KOW4uw8yh8j05H4VCJDJuHocGo97s3GCD27inohTHPLHJ9qS8gbvqSLKGC9xn86s4aPaCPmbkewqnE6rsBwAuWPuCashjIQ3of0qmkCempfhIZQgPA6/Wo70FEZhjIGDTbckMSeBkZ9jSzo1whC9AcfWoT1RWhxmoxj7x9SR75rCuwU4xjsK67U7be+1Ux0X8a524hKb94xjA+vvWt1LUhroYzQlEY/wAWTuxQYweQcjsatyRlWC4znhvbNQlSGx6HBFDsgWkrEXlgPhhkr1FSQRhn3AZ25IH86WSMxv74zTMkKd3IFTa6uV10EkXzU69RkVl3CMx4HByCfpWyihyAe9Q3FoGTI5OcH86a2E0jnJ0YtjPAwKieAHoMYOTWle2pj2gZzyTmoEgZvvfeNQ2La6K6WuML68HFWBAYsHp6e1WYLZlw5HCkZz0q6IkVDxkqdvNGzuCsmipHE4RSTz1P07VpoAAP7xUED1qiEZNoPJ6/TFXICHTjkkfLVX2Kulc2NHlEciqOCRn7tdhFIGjjReAmSB7+/rXD2D4mB7k5rsrFx9m8zqdpAHvStYjdj5rhnwC2Bjj61Jav5kBZsAlRuHpmqdwREoyD1yPeoUnCFTjJXmm07XK1uLfaUJ2ZwMr0+hrlb/TTHKxC5yeK7y2dZVPucY/DrVW70pHDnHAU/n2oTTDVux53MhTI4JX9KzLy3Nw7MeMgkn1NdNq2nPD8xXYxxwV7f/WrKniURMMckYq2tATfNqcXewFJAOo5ArIuLYMTkdK67ULItlgOAcn6VhXVoEUjrxms3bVlLa5z08KggAYJ61UmhBI47VrXMILnjtVOZM8AHtWdrtF3M14Qe3PeopYyvPatBkBbjnPNRvGMdOTQ1d2GneLM4xlWwBnFAQjP61bEOWPFI0RBH15qZKPNZGaulcqNGW49OtOUBee9TOhC4Bzx1pgjP9RRbUal7xCybcnHamMpPT1zVhkPT8fzphQADjjpRfW47IrMrUFfap8FfrTZEO4/TNEtbDvbYruSMfWkdeP0qwsPmYyPeiSHBHbAxSTewttSqVBAB9eajJI/A4qz5e72waaYiMjHGOKa7FNrQrkkZA7daRmJ7Y5zUyxHbkjHOaChA5HXpRs7CdmQ7sMOcZGaRpGYY68/nT9hPb2pwiCAccnkVnaysJSurEasRkD6GmsxLdPapCu18AHnmkVcgZ47mn6FSj0Y0EiiUgDcD25ps06QIxJGBzzXk/xL+MNn4asZY4J0NwQQMN0qoq9xwTlayOs8TeN7HQA3mS/MOwaudsPjTZibZv6kEENXyl4r+Ieoa9eSSSTkIx6Bu3asK3125hcOJ34P96spNG3wn6ReEfHdtrkSKJBIDjb65rsSw4z0Ar4U+EXxPlsryOKWXgsF59TX2R4S8RxaxZRDcPM2gk7uMYrlk7Ow1JM6MMW6CjeAARzwSKTjr+VN3k8fjVlIVgNuOnHFJGAO2B0oJIB9KaxIUgcnOaTBO4RNj6jmnHDc/iKYqk/zFOAC5pLVkjiAM89TmkYgbiRkkfyoC5/nQAGwfXkU3qNoGy3OeozQRjoe4pcFRxz2oClunYmptbcjRqw7j/Gk4CgDjnk+lIrYOPahiBg/hTWglohWYlgc0pwBj0poIAx3NIRnPqQAfwqirtK5IoB/maR2x0Hv7U1cnr3NORgTz6Zx6VF2WndahkgDvxwacxIGB+NNGAtDErx6U13DZajSDx6A80/aDtPY5NNDAtnoacfmb27U+hOi2AEnHbnNKT83oelNbIY59sGgkjGecUk7ldRckse2KXk49ADTOevQcEUrZHI7jNV0IQ8HOfXj8qaxJBwOpyaTLN+AwKUqeT2AqLal3FYEtxQFB69fSgcY/wA8UM5Bx6jJqnsQrvUGOM4OcHmgYVs/lRgFc+9DEdcYNFyttEAYnr0HSlCjj9aaFB/X8Kdy2D68mpeiGkLkKPUgnApNwyOcEjNIQM0g+Y59BxR5sY4MA3qPak3AH68imht/PbkGkAIz3xyKb10ExcgsaUHIJPpTQQ31xSqdx9AODSb0uTFBkZPOeaAQWA9TikbAz6HkU0MVOevORQXfoKcemCelBJb+VIoPbrk0rHav04p7MVxCSD9KTdkk46UA/Nj14NKDlCO2c/XFNuwICSMnNNYkdfxFOYgNx0PWm4Jzk/SjqFr6AY1PX600gkYxj1NOLEHj8KBgHnnnJqba3E9dAyQP896BgHHoKRskHHahSThh75o3Q1a4shAXg8nk+1IoIb078UEZpSCePSqQtLgQRjuCaQLj86VcsR6Y4pCQVAPpzSVnsIaCQxPvTicj8Pzpucjrx0pGIGcHOOKRYHO6gOAMe1NZzmgsD2ptthsOJ7Y5BzTThvzIFBbH5YpGJPvnpVAOPH4UAZbrximkk9PWjdhf0NL0FsgCAP8AXpSlQvtnmkByP5U0mpa7Ah2ScY74p+7C5I6frTFZVx69BTQ/Q56URDqTE546YFGCaYCCwPUkZP4UquR1545FO1tg6inAAyPelXvzikMgP4dKTIbnvihPS5XUGYj+tN3AdeKUPnj86AcsRj2FFru5G2woAZRQWI7dqaWAxkdKGcDrxTuUxQSMe1NJI+gOaYznaCD9aMFeMEDrRYW4hYnI7dajP3cehzSsQrAHjjJqGWdUU5ZRx/eFHUYjMQ3t0qJ2Pp2qlea5ZWo3PcL8vX5qwL/4h6VaqSbgHHBw1OzFsdO0gb8OKaHxzXnV78ZtKt8jepA5HSsK7+Penow/eKQp5+YUOPRjUj2AyAZ45zSNJtHBx3rx+2+O+nzOPnVGJGcMOa6rTPiZpmpYImUE9i1LltuK6tdHahsjpTWyvXtwaz7XW7S5AKTKAfVqzdc8aWGjQszzAsB0DUJPYa0R0EkoiTLMBnkVzXiDx5p+ihiZhlf9rvXkHjL4ztM7RWj4HIGOwrynWvFV5qTu08hcNyEreNJy3MZ1VHZHpfjX4wS3zutu37sHAIrybV9en1GYu7l8n8Kzrm5eQdeTwKgiz94n6CutRjHoYNyldPUnEoReerc1TnlD8kYGc/Sllck567RxVV5CMZGCeSKd1aw9bWCWQKPrzUDSkKeOMZpZmP69agZyRnrWMrNlJWdhrktj25qIttfHtQ0pPXg9KR2BI75FQ10K30Qm4u2RwOhqSU7UGOnemKAOTwPSiRSRyecce9LRh8ivISzAgZpijadvTNOcbunGMioiT+VRdF63uWrdtjHdyTwKjuOCc89zRAdxxRKB0HzdhQ72FYrljtJ45pkUhhnQ5zz1p7gDGB3qJwW+g6VI10PoD4T62JYo493AAFdl458Opq2lSHblsZFeHfC/WjbX8a7umBX0tprpqVgowCCvNY26G97o+RNVsZNH1J4mUjDHH51uaXeAovPavQPix4GK+ZcRJkjkYrySzne1mKOMYOK56i5lY3oy5W0ztLW5Lf0qwlwRn5ucVh212BGD0zV+OchQT9frXHd3Om6SNFWD5J9OlPVvkA75wKpJcgtnP4VMXGD/AHad03boU9I3J3BHIOQKVlwTkYI4qMTjoOgFJJIQoJ5qrJFRSeohYFD8vQ01mDYJGSDmnrKHTBPI6+9IYivv3oskZ3a2ET5c+9O80su0elMfJXaeO9SKoVBnvyDVrlSVxpXuyMsSfwpwIH0xmgElcjkiggM5A6kc1nN6XKTY0gH2NOjJDDn8KCT0xnHQ08QFiT0OOaabtcV9B4j3AAHA9qcB7npxSRghBzkZp2DvXB6D860augcr6JEiAdP1pCAO2cGhX3PgduPpVghY03McDFNaMpO+g2OEnDdRjOa1tO06a+kCRDC8AnbUOh6TPrUy7F/c55PrXqWheHo7CFRsyQBk+tXGPNqc061iv4c8OR2kQ+T5sDmuus7URqBjFLbW4RMgYq9FGFXOK6YnE3rcW3jx+Wa1La3DYz61DawlmHFacK+Wv1q73FoSwoQAO4qcxgY9+1NRScdvWrEUZc+mKszbelhFG0d+MU9OWHt1qZIDjJOelSmEK3XNCd2EraWK5BAHbByao3lyCp5xirV1IqdTxXNa1qKWySNnGAarVaAkcj8SPFsWh6VNIzjdtICbupxXx9r+sS6vqE1zISWdiR81d98Z/Gp1vVGtI5MxxHB29Ca8vLFlIPfpXRZxSiZyd2NGT149aCCDgHI/rTmUnPPQcVGAQ3WoXvK4ndD1bdz60MxGcdulNVv/AK9ODbSc9TRuIAxbOOM9KRstxmlJAAGOtAyS3ODjNCVmVqJuA4PagsF6cn+VM25+vUUgYgnnkdfeht3JS01Hn5cYPPWn7cLnv3qNTk+w6UoBLZ59/apsU2ldolyQ3tjgUMSMADvSqQU+h4p+C2COAOtVfoTy3FCn5TjrUnQnH5VHtK/dJ44FPU4579KFpqFrEyYDk9R0+lToSvB54zUMQAYgnvUm5l6jcp4GK1SM3K2pMhOw85Oc809UDZGPpTI+3fPNTxrj86vuidXYlWPAHvX17+xD8IhqGoTeLb+P9wn7q2yv3jxz9K+WvCfhq58XeJNP0m0UvLczIhA7KSATX6v/AA28F2vgHwbpukQoEMMKF8d22is5++1ESkpSce1vvOkRAz8AAkfN6cVcijLMFAxnk1AoAQnOB0FTQyFVAHUgkk9K1USr3ZaKiCMAHJ5JxVqxDIgJ5GMY/rVJZQduSCw5J+tXIZi3HCqBgH1NXYl7bmrAoYl+uByD0571JvDHb1APX6VUtpSsTg/xH9KsQsjsD1+baAPfv+FHLbch7aFqIhTkjPAAqfaGQoO4qsAHIX6A1agcHLHnJ4HpUMuLuieOIRqf7x5+lNLA5J445o3hgSD7GkEbEADk4yfwqbXKvYTZtYseABk57VJEBJNz0AyaiIO5RntzTySrHHTGSae4R0JDIS+OijpUi4cbmPrULknqCMcmhZGkwq9+TntUvUNtSWJg0pH8I4FBfdKW6gdKj2hGYd+5pEnAXpTsPYc7HJqvI+5x83I7UryE5HUtk/WoJGK9BknmqshNssO4K7R97BJqBEJyR93jFNSR1R+ACRtHrToyOS3OTge2KSdiXqwkkZehyTwSewqDYCnB6DDH1NJLOGcIoySTn2ppLKOSCwGMmr2Hd9BFwkSZ4YjJ+tJJIDtXHzE03zA7DIzwOnaklfdye5IpIlpiM4a4ES/OT1O3oKuQklT+GfpVKIKXyFLsSBz0Aq3DKMMM88ge2KGNaWLQfDAD7oGSfcVNBMCmB0IzWPLdl0Cg4BwAd3X1q1FdK0zBfnCjB96lpIp36Fu6tEeLJwOKwJtKLtlhkk7mz7VuTXJTG7kAZ478U8NHsO4AnHPtmlshNX0OSk0Vg67gdpJyfX6VXk0clwzJ8oJIB712ZjSRM9zxUP2RZZCMdO3pTbdrMXLqcJc6afNLKp5OTnsaz57bYoAzwec9672+tQysg5JPJrCvrCNFJYHg9BWis9EK7OeAaMgHpnJ98elOhJkwuAQDuOe9TXUBJyeOpFURMYSh6HOR7VLTWgO9ye8svNJJPJA2+w96z/IMeGYZ5xk1r28gELM3zHaQPpVSa3aQRqRnAGfQmkklqDs9SEOIE29z6e9BJ42jJJp0toiSBgPmYZ+gprKWYnHAwBTsh9LMBCXdQSBtPIPX2qxEgEjex6iq0auuCBli24E9TVhSY8E9QOc+9FtCtHoSp8sysPlwcc+9dZo06zIsZOX3bV+bg55P/wBauQQk7QeSCDXS+GLlVuCx5AyB6GpkrakXVzV1FQi5JxgE4Pb2rHEmXBHBLYGa3dUTzLc7lwSeRXLXk5hYDq3U4XitLXiXeyNmxvliLMzdwpB962LeUTIuTvYk7ge2K4yzuiHBbkgZI9a3NMvDKw/2SDWfW4kS67p5uFLIu/iuNurQwvt25GST7Zr0cP56bACWOR9aw9d0giHcg3MatO+gNs4K5gEg244FYl/YE5ypBx/drqry2eOQjkc9qrTQrJGVbJOcHNJxcSk7nnt1Zhc49CKzZoSgzjtxXeXmjg5bGSelc/d6U0e7cOgyKizuJs5l4QCD2zgioXToMY9a1Z4AjdCMdRVV4fmHvStd6lqVloUtgGOM801ogVz74q2YgM1CynkDp1pWV9Q6FUwgZJ7dKR4wzD9asmMMuMYprIRwPxp7grcuhUeMAY9DjNIYu3arhgDdOmR+lI6dPlxn9KncS1ZRaMrnA7imOmWJ7AVdMYPbAHNQtFlumFpa6DeuiKygjoOPSh1yORgEVZVAO2R2oddvQdOaL62YKPu7lMxBT60eWDn3NSsrHBHOaXyixyB2FPZiUSqFzkYx60jRFlGfTIq00eGAA5Iz+VO8ohfYHgVOjd2Va10VFjG0HFI8YGD2xmpiAFPFI0Y647CnJCiis8YPQc54qjf3KWaEs3Y1dv76KwhLucYHJNfOnxl+Msdj5tnYvmYgqSG6VdOGl2VBc71JPi18aItGSW2tpMyBSOO1fL2t+I7vXLmSW4l3knj2qHVtUm1S7klmkeR2bJJas9VJz+lYzqLaJtfk91CgFs8+lPEbjOOaWNQTWhBCDgAdqxjFvYl6bi6LqTafeo4fDAjPtX1N8IviIwSFZJcYAHLV8uS6eR8yYDA5OO9bfhHxNNpF/GrEhQ3dqicXsyP7x+kOh6vFqllGytliOcVpFhgHvnBrwT4RfEJb5YkL9MLj1Fe7wSidA6/dIBB9azT6M3i7okU7vYYxSswLZ69QKRiCMD14pGJ3Yz3wParHboBBxjPcGlbJXJ/Gmklsex5pVYnJ9uaiF7alOz2Hhztx3I5pCSfqKQj1G3mlBAYY/GrM9xASM09SR+dIuBjAzQMj86ncmKsOYDOaaxHHFBIGPfilGeeOB2pLVlSuIFPbk07ndj0FNDYORxkc0ZBIP3SD+dN+RS91ChwWwO+QaUY79qUgHn8qYTluPxqgtYcAQ3XjrSkjikyDn1wKbgdx9Pao2Huh5weaQsRwOgoVsLSsQB9TViSEb5h15pwIPtTVAVvboKUkis1roh7gWAH+eKQZGcdKGHTtwAaQMFXg5GKtbE2SH5Kjrz1pCxHPoCKaD/gKVSdv6UNXHHQQ5J4pQh6nilCA4Pp1o6/hSetkIFBAHalBUrn86DhuueKTB6+gyfamh26CsDzgdaUAhQQe3SmlieD1JpCSeM0yhxYnH60KSvJpMhW/Omlt270zU+orjy4DAAd8f/roOD0pv+swSe3NNBJ5HSk9weu4p5UE8ADkfWgHK0jAtk9eMUDIPJyTQnpZjStsKOVxigrt6jPekLEZP4UFie+fWnuLdhkAk57E0MQfp3poTOSD0oC474o3Bb2HM4GCPXFJkhfxyKQkY5pMEYHtk02GzFAHGevU0gIC9R7YoB5x19aGbGT75+lJ6ajvcApPOcHNBIGcDgnNAbeDxgmgZGe/HAoT01JlqC8Z9DTjwuOhPIpC3Xt6UhUluKQJWQBSR3x2pGyF9MdaVW2r0yAeabjO7n3NWUKGO3HrTQSG+vWlDBVHv0prNhPduRUbIWm7AsBn0PWkJzTQSc57n8qUk9PWrBLqKFIXJ44oIB49elNDALj0GKdv6Z/GpvqGwwjn1pwYAEntQSP4eMjmmjJx6d6NtBscxB4pNwGSfTFITub1obB4zVW6E7IQsD9M0iMQDk7sdKa5A+vf3o3k9OxpXDdDmJOPQ0iAHntTVDL15zzTlIHI6Uth+RIPlPFIMlsnikLA5PccCo57hLZN8reWoxkml5IexOMjnp2NBG1R3wea4rX/AIo6XoqsPNDsPveleV+J/wBohY2dbZw23jhqtRFzJO1z6Bm1CC2/1kqx9zlvWs678W6Zaht12hI6gelfHuu/G/VL8ny5CATwd1cpe/EfVbhzmd+fVq1VOxCqK9kfal38UdIgT/WqcerVzWo/HTTLUOFkU8Y+9Xxrc+KL66ZjJO7gj+8azJ9XlkyWkJzwRu6VfJHcOe3Q+t7z9oy1iLbGUgcisa4/aRQZYSDaeRXylNqch6sSAaal7I2fmyAM1Gm5nzS2Pp+f9pAuhCt16H1rntU+Ot3d5EUpG7ofSvAf7RKNjv8Azp6akwYjd+FWuValOT5T1DUviZql7lftBGeOe1cnqPiTU7k5N0x5wfesVb4uD+dEsxKLnr1rRONtCLNLUbPqd3IxDux5zncazp9RlkzljxwPm64q+ZkZTjnniq72qy9B2rCV2Jp2vYgt9UlidSHcE/7VdLo/iLUVcFJWGMEGsq30YM4Zhitm2gS36HtW0Iu/vDctLI7TTfiNqdrHgzknHPtVDWfFl7q7EzTEpnnFc+spPTg9BTjKFAyK15UmrEtuSJnm5ZmOcjAJqlcT7m+90pskxfHGc9qrkDPXp1p3siH71miUyBnPfvSPIT1PSkVwOvYYqIuBj2oXVMqwpkAzzyelVnct/KpHYA8c8cVAzgE54BFS3a6KfS4kkhqvIxZjj1qR2A6c54/CoGJLdelYpdS5SvoI3JIB68U3IUkZye1I7AkY60jnLHPWiTHZWFUHd1z3IpJ2IwD2pqMAo9QeafKCMEntikTtoQysV4A255qMNnOaWRiVHrmmbh09OtRuaN63JYSQ3t2pzE7j34qCM7Xz15/KrJY7Tx701Zoz6lWUgcDsc1GVJAz16CpJCDyTnHWmnLYz2qLX0KW9y/4dvTY6lGVOPmGfavqT4d6sLqzjBbqvNfJaSCKZWHrmvdfhPrxaJIy2MAAVDSNI3Patb0aLVbNwyg5Wvm74j+DJNIvXmijwhPbtX1FpjieFc8ggVgeMvCUerW0n7vJINYTXUuJ8oWdwycNwwx+Fa8VzuAIPNP8AFfhSfRr+QqpCFifpWTa3LAenbmsHDc6qcjajlLPn05q3HcFhz34rFjmLEFT34q1BMdtYSV9Eb89rGjE/zfeqTzFYbgT71SjlJ6ntUu8Hac7eKmD96zC7tZFtZQwFSGccY5HSqBkAHXA6DFIGyoOfcVo2m2KXw2NEsG5PamCQFiue3FVRcAcZ69KfFKF/HpVRUXEad3ZFlSACBx61ImF6DjoKqicDOTQbknvznJrKSbkkNLlV2W4iDyRUpkAIA6d6o/aQ2MHimm5Vep6jmhXT0JbfKrF0uVzg9TmgSDfkthQCKzXvAG59KqT6kV+73q0mwc7G0LpInyxyf510Phrw1c+IplkljKW4bIHr9aoeCPBc/iC5jubpGEOQVT1r3XRtGjsYUjRQgUAACt4Q5nqjnlV3sV9D8Pw6dEqpGAAOcVvRRBMYHFSJH0PrVhIyV/nXUkloc+4yOEcY6d6twxBsYpIoCy8Vo21qUBOOpBppdSHZj7aDYenUDNXFjJ560RoRjPTuatRRYbp1P50w9RkUJZvxq/DCR0/GnQQAc4qcqF5rTsJ3SuIqhOvQ1BdTBVJzyeakuJgqn6cVj6heqqE59qbTvcndlPUbwKrEnoOnrXjPxh8fJoulSxI376QFVA613nibW0s4JpZH2RopJJ9cV8h/EPxXJ4k1yaTJMaEqmW7VqlZcxn8O73OavLt7q5eVx8zEk571AWLMRjvxSvg8e3JqIsOmKXNcb0FJIyD9BQvqfwpFYs2D3FD8k4PSnYI66jgxDA988+9JghieoI4poIfgduakzjqcentQmhWb2BW3d8DrimM4DHHJI5pQAD6k96RQAxIHNNdxO4qkHvlQKDjkjjOOlNIIzjoaRcjpzipuD2JFwyjHbJNA3Pg4/wDrUi5VeO9SoDznrmjce6Bfk4HepFJUkdiM0hAGSDg0vVueuKdwWg8qNo5wD1p6AKRkcEc0gAK4zwOlOClscc0btMluzJ0UDk9c8VKqHuecfnUcZIQDHfmpYiG4xjBrVXaRPKkLGpJB6jvVpDuzgYOOKYckgE+1aWiaZLq2q2tjApMs8ixr9ScVo3ZX7Gbly3Pqb9h34brd6pdeK7yElIAUtyV4JGOa+3470Skktn1968s+FXhODwL4J0rR4lCOkKtKV7sQK722kLoSOeMgVnD+Z9SYKxsm53SZJ47Cr8JK49SBWBby7uOSQQPrWrBMShAOD6itm03YbTWqLjykNjgAcCrFu+cLngdcd6oRyEN9CP1qeNyD1xkkirv0INOKYnjOMYx7k1oWcvynP8C4XPasMSMrBQNzEg59qvqTgIpydwXPrile5T0ZqwyhMZzuIJGamjn3E7WBy3IFUoCS529QcD6Gr8VuAAeAANtSwVyxuKw8dBkj61PExVMnhiOcVXQDATqB8x9yamhBbdnoD+dSVzCoASSeM8n2p7EhMDkmmuxxg8Ac5phU4GOg4qB6LYkclsKOcdfelVBge55pdg2AdT396UAonTk807it3EkcqCAMluBUCglgOo5z+FTqvUnJPak8vbGBxk8mi/QrTqVpSWYY64xUbSKjFT1AyatOFTLKANvSqhQzM/HJwMnv/wDqqktCHLsRtIZHPHy4J+lQxzllL56+vb/9dTSKYoWx85zge+arunlpjGccN9PpTST3C3UhSQsWYpsPIPqQKQ3JkB7YIXPrSTy/LkfQCqLSCODaep6se5NUk9yVexOlwX3yY+7lQD6mnyTkuqA/MemegzVCS5EOIycEkZPtVOS8CFm53sdoNCVtyvO5q/2iLfcR1ACqT6n/ABqJb8ohQkl+cn1B9KoGYR4J61CZwPdhnGO9Xp0F8Whee8CewAAGP8KsWN9tdiTlQQfrWUXIOTkhVLY9aQP5YABODzg+9JpStcOp0j32/YM+/wBKkF+q/MejN8xHX61zUVwVdvny2MAf3c/41oWsqyIvPy7gB9fSp5Q6XOgiuS2F5wRg1eiO7JHU9axbORZJWUHhTgkdc/8A1q2rbARsDGemPWsmrMcX3G+UoG4j5j0PtWBrCBSAMAg5rpHJ8oqvJA/M1zepqd8meSATn1//AFVcSmjmLxS5AB4Jz9azJACxOecEAVp3QAk+7woxkdDWc5OWzkAnIFVf3tRNdQicjC84GOD61ZLjaVDdScZqonHOOozUgLlB/dAyah36C5bEzsU+cfIcbV+XsetQbC3IJGSKV2Lpz69u2aAfKRdxwB3PSmldWHJ7MdGmHUkYHf1FBj8w/NyCfmzT+Xyw7nJ9qe4IQjHsDTu7he0boe6GMAhsEnAxVrRZTFMmeMkZx2qo5ZmU8FgOfSpYCyzDHByM/nUMSd15ndXCCaBTnI21x2rhIm45YHdg+vauutZfPsAcZ5zkd/auQ1iNjdOPvvgsSF6A1cH7titDOhuQg3g9eVI6g+ta1herbw4BPmthj6Guclk+f0I5xT7e6ZpTk8Y4H0quUXqd1Y3xJDMeThcemK1zKlwgGcgCuCtNQcNHg42kkZrodP1AFkyckcsKza6krQdqOjJJukUZ56belcnqNi8c23B4HNejxSRyqS+ApwAKzdV0mOcPIMBieB7U1royrX2OBMZRlVhnPWqeoWKz72XJDDoe1bt/Z+W5xyVx9aorjcwP0GKe2oR1scNqGnFXbjoT+NZEtsUIwM46ivQdS09ZSAo5HX6Vz17pjo+McYzWdtSmmtuhyksDLnjqaYYAc8ZwM1szWjKcY6Dmq7W2B0+tJDTMwxAAnG4Z5qEwZP8AKtVrQ7fXOaatqTzijlS2Y009CjDEHH5ini2DduauxW4z79TVhbYnkfNUq60BK25iyWhGfU81CbQtkAcV0ElmCw4571GLMH5h0HAqmupKMVrIjpxgA596iezIUjH/ANet824bqOMc1HLa4+ueKn4ncpNvQwRaDGPQVH5e1jxgdTWvJBjjH0qs1qR2xzQ9NgM4Q7e2Mc0x1CqOwwenrWk1vkAkY7EVXkhJYkccc0raE2TM50IX0znNV7y8S1iYsegzV28dIEJY4A5rwX4zfFUeH7SS2hcfaWBBw3T0rVLU2pw5jG+N3xfTSoJrK0mBmIwcNXylrOrzarePPK5MjHJzVvX9YudYvJLieQuzNk5rJkgL/XtWFSV3yxNJNJWRDuB6/WlAAwc/WmyxtF1GfeiMkvjpmudaBuizEoHzdDjiriOyr071SVjtGeSPSp2c/MM+n4VcWlsRJJmjBOAoz61NJYpPgrw/UGsyN8dfQYrUtrsIoB+6T1roVpR1MrcrPQ/hT4kl0m+jjlfkMB9a+zvA/iaLUtNijMnzBQOfevgfTLopMjp8hUjB9K92+G/xANs0UTyfMMDrXHUpOKuEJvmufWG7b9RTW5bJrH8Nawur2EcwcOTgGtkgDnsTzWd09js3WgiE8e2fwzSqQWPv2pFIYEEck8e4pSwBzjnGKa0CWgjMVGfU4pwX5SR0OKQAlRmlJ2qADgYwKGRcAMdfqacDnjrkU0kHHrSqBn6dKVriS1AHpnpzSszDLDpTfmZhT2ACt9MmlYe41QG7Y7/SnAAN65owAp9aarEZ7HrRccdWKZD8oHQnBo5XPpx+FKVBxjtRg4x3zQVbSwA5z7cUEnnP4UjDaTz9Ke2AADVJWJEQjacdDzSAd+2c0hG5RjtQSQuFIzTHboPZwM8fQU1cnI7U0sVbPQinEgc/iKSS3FHcUgsP0oAO48jgdKRRlTk5zSnjp7Cl5D8xCQrc9BSqC386CoPQcA08YVuTTXcEhDlfpQSSv40MQV44poJDH+IcEUnqHW4ruFXk9Oc0pO7B79KjPr2pfmPNDdkJO4rMRjPJpCxPOeaCCOCc444pQMjqM5p3HbUTlhx6UHgZ/GlBI6daYCWx25zUtFCkjHHbpQGw2O2KcFAIOMjqaaVBb8efajfUW44HHvzTck8+9JgcjOBnmnFsdutUkMThuPTkU3JZiOmacVIbPalADY9aYmMBwpzxTlwyrkc45+tKcKRkcHNRsdvTvyMUt9B3H4DcDqDimq4VunAPGaFIPfmkJB75qV2FfqKHDMPU80pAb2yMUxVwvv8AyoGRjkdcGq7BcUAjB9Ac0ZKnBOOwoU4YemDQDtJx3pPW4IVSSx5ppYnac9z+NIzAgduTSOQMAc0krIL6XFwSuSe9ITww7njPpSlRswe1NLY4A5p9UMaVI69qUnKijcBikduRjoQCKXUm2gnlkEnoOKViAgpS2enXFIQf8aENsQ5ZR7UiqSMHk04KQp9M0hJOW6YAouP1F25bI6gjFLkcYpm4Nk54pTgDrQD1EIGAQeozimlifw6UEHj3o7c1YtxFYLgYwMdKBgc56DimOCy46dzQz7QMccc5pbitoLvJ6+lMaQImSQAKz9W8QWmkQl7iQLheK8V+IXxzjgSSCxmBI4GO1VGN2wbtueoeK/iNp/hu2kJlV3UEfe4rwDx18fLjUGeG0YhckE9q8t8S+Nb/AFuZ3uJsq2eA3WuXlujwS3B5rpjBR1ZzyqN6RNzV/FF3qjl5bljk5ADdKw5roueecdarTThlyOMVVknZsbfxpXdrA7J3LM10VOR3qvJdEH0xTDE7rgg89KnjtAE+Zs/1pat2fUItO5VknYcYJqCRn2Djr2q87RxfKRyKjE8R4xkVGq0ZSvuZxV2bGD6nNBYjoDjocVqRukpJ25yKc0ERwByD1pOPYEzFJyQRnGMUBjye2cVqNbRBiD3HWmMkSr/OhxaG9EVUumQ4wcd6sPcl8AenFMkjM77UXHYVdsdOxgsPpmmkxtkNtZyzKCRhTW1BZpDGd3XjBp0EaQtjHapfMJHHzYHSumMOW1zJ35RwwpGOpwaUv1I7Hioo2xikkkEZOPXmtbK5K0SZMsgXJ7/41WecDHY9qQuDnJxk8e1MkAbB61nzdB2FaRhjGSW64ppYHHqe1NViuOc0hwJA2eabfRhshysQ49qbK2eexODjvSfdb09TUbsSwz0rJtLc0SutCNyQx54NMdQMc8Dk5pxIPGKYzbCcjg03K7HYbLIEGc5B/Sq7OWcn2xTmfrkY9KhZgz+2M1D0FsKM/wCFRNJu78g80rDcOvJFMODgEcg1N9SnoiVGDN6A0kxOBzjFKkYXnvSSMefTHFVfS5PmyF2JHqeKYqkZAp7kcjv60zcW6fUn1rPUu2ugqkoy+w5q0zEoO3b6VWJwwx64qwgPAJyCMUImWmxXcHHsabnLU51IxzwOtRkHc3pRa40xM4Umu5+GutG0vEBYjniuGb73PcYq7ol41nexsDj5hUNDvZ6H2V4U1IXFsnOTgV1bILiEgjPGBXkXw71jz7WLLc4ANer2E4eIE9cc1DVzRHCePPB0V9A5EeWK/wB2vnfxR4an0S5c7D5ZP5V9lXVqtzCcjnFeXeOPB0V5bygx/ezis2lqi02rM+dILgHAHJxirccxHTAx+lN8QaLJot86FSEzxVWKULtH41ilpZGylfU1Y5McA5PrUy44+YnOPwqhDJ7jpVhJCrH34rFx5djqjO5Kzlc4+XninLIWGPXIFRn5unQHmiRiOM4qFexTWhMhBUH8KlikxxnBqkZcJtz9KckuEHGTnFJR0+ZK0LTyEZyQB296jaUrtPUHrVd5ucHmo2m3HHtxVRunqRKXMWGkZxkH7oApHlY9T8w4NVjKRtOevX3prS46DAFUkydnclaQDnJJPSuw8BeBX166S4njxbA5UH+Kq/gDwRN4kvI7iZHFspPXoxr6G0XQodMtkhiQBVGOK3hHm9DnlLoGj6RBp1usaKEwABWxHEPXHeljgznjOOlWobcHA/Kui2xkESZ4xUsURDYxmpI4yfarkEQJGBTtrcV+wlvbgkHsDzWrHEAo79qZBGA44471bijB5HNMl9hYoQVHHU81bitvm9MU2CEjrxzkVaBEf41aVjNt9RUXbkdhUczbunTqaJZdoNZ13emMED0xVWsO17IivbkopGciub1W98uIsTgAZq1e3g2HJ6Zrz3x74mTStNlnd8BVIHv6Vai27D6anmXxs8btHG1hbyYd87sV4LuLsS3J6j2rT8R6zLrWpS3DsTuYnntWUScfez61Un0M+t7ADl+nXmmuB1HegtuxjpilUBWIOMgcmpsN7WQisQBjqSM0EYOM9T1pCCMe9DHC5xzTWwbaDht9MEdfelLFs+/rTEIHelUcnnPpSFdNBJgLwaRgBx3pqrtJ5z3pWVnYcYA607E66sC23Hv0pd27B755pdobqOOn0pFAJ56Ut7DvoSbwWA7dKcjYbkYApFUjgYwKfHGW6H1qttBrRJjgN7Zz83rUyxgZyecVEgAbrgdTUuc4PQVSjqCskSKgjTGACefrSxgMRnpTCN4z1xUsQIAA55/KmjNyTkSKw3HHYc1LEoPtxzTUUKvTknvUyGtIu5Dd2kSRAP17GvfP2S/AQ8SeOf7WuY99rpw3Anpu4rwa3iLuiIuWdgqj1Jr9Bf2dPAo8F/DqyWRNt5dKJpc9wQKzl7zUSJNuVmewQhiARgcgGtGCIrjLZ9AOlUrZNyAEemK0IQVTd1JHJ9a3aSSGmXo1KpuxWjbKT3yTj8KpxEhAvdufpWjEBDCGbpjOaduoX5pCo3zt6ZwKsW6DzEc/8szgDtVOJvMfPoflq2ikxKi4xyVx3q4+YpNXsX7dQRv/ACrRghCQ88uTwfrUEUabIgwGV+ZQOx6VYSQMwC9uhPY96GielmW7SBS4LHgDmtCLBRieCTwPpVS2UHGeh61cC42dsnIA9KyZSXMIEJIx/CPzNWg4jAGM5ODUIkKPgEA4GT9acrMrA8YA/u96V+5SjYfcRkIMjqQCPrTWXyxsAzgY+pqYMJV56AYBphCLJuzwoIqU7jut0OcCFBn75oV2kBLDAAwKYmZRk8ZORntUzBSowcDGBQNtDC21PvbCe57VGzl+ceoApruflG7k8D2pykt25xz9KCU2IRuU4HBGAfSmupUqB2+U++aniIAA96WQoHGO3Iqx3sZ80ZaZRjCqST9arTqwUY+XJI4rQn5ZRwAxJPqaqyQmU5bOxVIA+tHmK2ljIvFyn/Ahz+NUZZztLDoAcA9/pWvcW2cZ5OKyJbOU5IGAOgrRNWI6mY7YZ2Y53EAUxEYnpkHOF9KsCzcPMzggAhT7UNGMFedxBHHaquhJa3K8wdQMnryCfSiJCUBHQ4Iz7VNNCeHbkgY4p0WEJ3HIUBs+hpadC/MjLFE+bgjkfjThARHuJwQNzfQ1I1sk2N5+Utk4bmpnJB6dBkY9fU0bi1S1KwhDNtPIwMZ6itC1RI/lDZAJP41WhIZtx6dT9KdHcfPkfJhun0pbhsbtkSZckYOM4rahwIg3rxXOafdFl5bPIP09fzrciulKAZwVG3H9aya1CN2WCxK9MknmsjVrQFSMBc8ue5A6CtGN8s2Tg5AzT2hFzvyMBTjmnF8hbvLQ4a+tGVzuHJ5UVl3EGMjt/hXaX1gZJHfHyqOPqetYN5aH5T6njHervd3Itqc+0JKjcucc49aR8547DitSa0zkHseaqPbHceOxwfehbajbstWVRIqsFPf9KcXHGeCaHgIbPfOfu80qxFQD1xS6oLXepKG2uMdM4X6U9W9+9QcFFBPIH4U95gVAXghSR6EiqTE49i08oiTcoBx/s1FFIUcAc8Yz3qISsygHtxmnK/lyYI54otZAdvoLGW3Cg8Acms7xDEIMgD5jxmpvDsjbCvK7uPrUviK2DQDJyccilD4ir6Hn12SsmMclQarAksQG+YcsPr71dvo9kn3gQScH1xVNAcMcck8VTunoF3uWbeZlIwcgdB3rYsrwIOD8xXcB64rBUEMOasJPs7842ikxJPqdpp2o+eVBOMjI+lb8ai6KoedigA9jnvXn+m3hj2g9TyR6V1ukXoAxkdKiS7AnsGpaOJN4A5xwa5W90d7aYDbggkNj1r0iCRZU5XG4Ywe1Z2qaYJlOB82QaSeuo+mh568JjlJI45UZ9DUElok4A4yTgV0+paBIo3KS5LEAbdpH1rGubVrUFmzgED86dr7Dd3qc9f6OA/A4PzfX6VizaZJGfuZJGR6GuymQtgnrjAqBo1kbAQZyADTfYUkm7I5FdMO4sVLEcH0xTDZMuflwCa6xbJC+TyAeP/r1HNpiMmScE/1qNNhX3OV+wn5Rt+XFWktOOnUZNb39nKqA9wOc0JYjlumQM+1KzvcrmeljnpLIsflGMdfemGzIxgcbskV0iWKtuB6k5FJ9jRW5GSTgj3qnqrIhy1uc01oT1Hao2sAqBuMY249MV0dxaKH+UfSq7WfmttHBxzUpcvQrc5iS1UvjpjBPtVeW1ywwAQf1rpZtKKpwM7Tg1Rk0+QNgrtJ4FFrO4J30OfaAlumOxx0FV7mJUGTwe9b8mnhFPJPXOa5HxjrMOiadPPMcIikn5uhoSuylG7sjzz4teOYfCejyyOwDBSq+5r4f8W+Kp/E2qyzyvkuxIB7Cur+NvxQl8X63KkUxFvGSoHrzXl0DFn3Z7VVSaj7qOmT5I8pZe1SYZxgc1Xa3ePGRnnAxV+BxtUdRnNW0jEpH61io32MZy6GM1qJFyRgiqU9i0eWHIFb0toUb5RnnFMaDOEI5zik6bb1HGasc+rsoIPGacrEdOeec1p3Wm7s7F+Ze1ZcsZt2+fg54rFxcS1JSJ4nA3A1cgYFeDkZrKDBSOc5Jq7bsV4J4704uwSinua9ndGM4J68V1Gg6yYZ0KE4BriYJSp5PQ1oWV6YcZODnrXQlzKzMuW6sj7Y+BWv/ANqWTR7vuLj8gK9iU8L+NfGnwN+Ig8PXpV3wrMMgt1r610DXYNdskngfIYZPsa4JR5XY3py0saqEDp1pxBGD+PFRoM4x+dPYk/0oWppLYUtu47CgAnBxx6UFgoH60NwQAT6/Sl1FshWTP4dKGBHT1zRtPB9qaQTgZGcnpSWoPQcSVX9aVd2Qc8NTWPy46mnKSvJwT6e9PoLTm0AHPA5weac4Cr60wAD/AGiOtAbcpzWauUkAYjOKUtjr3wKaCFyf8mngA4J4NUUtxoyc/wCc0pIGMdOBQWJ4IwBRkEDv3p9NSU22Lxz9aXcAvJHApu7HakcE8e/J9BRdbBHVscTknjvk0oUluOinmkUgcD0/KnK5HOeKoExS4Hy/XFIVIUc96RhjHYGlLkt6cVNuqEtRchD6+tIOTjtk/rSABuvI75pCSuOeD1p3G9xc4XB57UbiOO9Icg+1BXGO/FJ3GhcAKfTOaGG1uB1FIxwpHelBPAPUU0S9BAvzDJ70ZHJzjGaGP+NNCkcnr3oY2xFyeSMU5Bj8zTufSgKfpxU77jWo5BlSc9DmkOc+1NJOTjpihcjGfwoBJbgwC459hQRt96Mded2On40gJDD8zVMG7Bnc3971pScUwkDp1HNC5bk8e3rT8gtZBy+CeMEgUKC3f2I9KUSdKRWJYnHHWkncbsKQByO/FISCRj1pwboT1pu35ePrRYh6O4HnOKa2c/SnAlV47dfehmB5PQikn3KshCAFBpAuOc9KDg8djTSQOO+cmhbjFJxyOlHJwR6UoK4/DIpAdv8AOmkAHB69aayHGfXrT9oHfuKaxP5DNS99BdLCKuaaVB6DBPSnAlcn0FNY4zz060PSzDoOOCSenHNIGBAPf3poJ2gHrmkYDt9KE3sPRaji+KCSFx1yaQgke9IFI5zjsaFoLdAQVzjmkK9+x4BpQCQT3HSjILeoqrDAsB29qYWHbv1pH7evNMeRVQkkDHc9qLi6D2baufWuU8ZeN7TwzaO0rgyhTtG7pWJ8R/inZeF7WVIpQZAoB9z7V8seN/iJe+KbuQvI4RieN3Nawg5bmU6ijobXxA+K13r1zKkUz+TnjDda80u7+WZizvvY96jmuA3OeTVN33kjJGOTmuhWirGK97UWWcFiSc+lQSylucgACldgPbrUKxmd1AHGeay1bsXbQAGmO0DPetC3sQi5fjJ5FTw26W6gkYJ6GleQnt24rohBLVmTb5irNCRyB3qrMz4IwSOg9qvBjkfjSMyOASMFfvClJLdFKV7HP3SOehOQearBip4yM9feuhmt12nK81Vks0HbjrXM09TVNozI5ipAH0+lWvtJPJPPSlkt0Ht2JFU5MRErngdKWqWpW5I903rznkelOtonnf2PrTba1aVsnoeo7Vr20CIgwMEcU4xbIbSHWtssRGauoCOnAFMJCdADzg04sAMHgGuhRtozNjyfm+vpTg42EDtUSyAZyOTSFwB6DqPeravuEbkgYbPbPOKiZxuz+ZpC3vg8VGTmm3d2FZ2Hl9x54xTQwAI96YcHAPJNLnYmPw+lZt20Kir7jmcdmxjnHrSMSxGKaRlc/hQXJ46U9OgtZaMZJISoH3j2pm4t06k0rHPH5VE2dufTtUMpe6K7GN/fvTHcdD6U1juznseaYhO055z0pOLtdFqd2MIPIJycUwfKT7nvTzkdunFMkyW9u1T0sJKxGQFIIz3FAJZgcdetDsS2OmOlA+YgdhzxRYexIrHfjGcVHIQTx0p8YIZiME5wabIAjAnkUXW6BO+5CwOeuR/Ko89PSnNk4OMCkLA/09qm92XohQpA5P0qdGGFz3/Sq+SSMHkCpoicetIloa+R9KjJxz6CpZCG6HGDURGcfnSba1Fawm0Fh2Hel5VgR/CQaAQG/Dims2N3HXp71LLZ7N8LNeAWOMtyOK+hNEvBJCpHPAr5A8Aao1lfqOoyMV9P+DdRFxbo2c5AxUlp8yO/iYsMH8Koarp6XMLDbkVZtnynWpmBIx1FJBqeL+PvA6ajDIBH84GQfSvA9U0+fR714JkcAE4J719m6xponQ8Z45ryPx/8PotWgeRFxMMsprK3RGnNZHh8dwCRxgDr6CrqTAYJPU1m31pNpNy1vOCHUkcr1oinJIU9+fpWUofgbxldGz5yDIzx1NMVw69cgc1RS4zU6SFRtHQioa3Z036kmNxO4ZGeKDJt4z7io2lIGO/UVEjk84z3FWtSJPl0sT5LZOCM9/Wo5CwbGcEcDFKdzDPTPNRn75buRSVkjNySRISDhT1FdL4J8IT+K7+PCf6MrAu3Y47VR8JeFrnxTqiW0KvtyCzjsO9fUvg/whb+HtMigjiAKgZyvepS59DKUnaxH4d8Nw6LZpBGo+VcVvLAFwccAVaFoF5A6DmlaHDDjmuuK5dDnZFHGF6dKnjU/rSIgGeM1YiAHHbqaq2tyL3sEKE+9aNtGOPpVeGPPT0xWjbRbVHHeqtcrbUlVR+oq7bQhpQnSokiw4OeBV21iCYJPSnbS5EtxwjCe+OKWRQFHrjJpZSBzVaacKvJrVO+hPKupXu5SFx261iXk5bNW7y6UZ55JzWBqN6ERiDjjilfQHdGRrWoLbQud3ABJ/CvmP4teN31i6NlE5EUbYbDda9P+LXjIaJpboh/eyjCjvXzPd3Burl3cn5jnNdGy9RXb0IyxZsHuaj5DU9jjPH40gyNoxnPUVjbqT5Ee0kEDqP1pwYKf50cjIHrSYD+2arcpWBSxzt6Z70pAZicYA4xSZIU49MUqkDntjmp12G/zBlY7gOBnIzQ6HHB7ZpMHbjtnIp684zT2El5DVO3jg5oxycHGODSuQOnXsBTVOVz3FF9CdlYcARgDpTo2BJPHtSDJwB170qqikdieSKLXB3aJEwBj3qQDKgegzUShjwOnQ1IMg+3Y07XFe6uLkjBx3p6knAxkkmkjPmDOKkAU+xpp9ASvqh0ahRgfjUsR2oT3FMRMfU8VMoPc4/pWqskTJP4iRAWXHfqalUEED1FIiE4wc5HWp4VZmyfU4qk1Yzklueh/A3wO/jXx/p1r5e+1iYTSnsNpFforp1kttGkMY2RIoVVHbivnv8AY7+H7aR4VufEVzEBNekLCxXooxxX0taxg5IGQMYzUQTcuYjR69yeJCiAd+Kv2yh3BbIjByAOoqsihnBPHB/lU9qM7evIJFbW2Jb6ov26huWH3TkY7VZaQljzgHlh7+1QQsAOvPahgS2M8Yzmq8i9lzFi1YFzj7oOK0LZ1jQADHYD0rMicw7F4ZiBn8alWYBlPOevtT8yLbM2xceWqnJ3Yz9KtRThQGJzg/lWLbuZSqswC7gcntVxnDsCDgAHJqm0kO11c6SzkARecsTu59DVsyAPhTk44+hrHhuSFToccj16VbhlBzuOHYZIHWsXfqNSexfTKkHrk4HtU7OscWfTn73eqsbFuD1PFSPJ+6AB+8cCp7F9yVZCz8cA0SzBMY7dxUbkoyDr6+1BQOSxxgYxTsT5FpJMxHP3jikCldxzkDg/Wo1Iizk9ORT1ASNQThslj+NTylddSDDBtxH3jwasRyAZVec8ZqCaQl8DjoKVZNsoAPzYJP0ptD2J2PRgcE8cU50X7w7daqgkvtB4A6/SkluiX2qOByTRboJK+49gDyoyM8fjRJHsxznPNMjkGwDGecCnXb4QDsBzSQdypcBAWdsHaOM02ONI0z1PrUrQl12njkDnv61FOoEm3+Fehp9RWZWurUOgAAy7bm+gqg+kuOn8XUVuhACAvOMgYpshKgucZJOPqKfMxyRzk1gyoFAJAHOP5/jVY25EXK4B55WunWNXUnAy2V/Cqt5ChUKBhjyoPbIrRSuQk9zmzKU3DuDjj3oV2JOOoFaMulFYwF++RlR2I/8ArVSlsXSUBeSTgD1NCXUdraEIYJubnABxUUcwHzevWnTRNGxTvnBqFoHUjJxkcUbA27mlFfBIdqsSrDn+HIq1DqZUj071gySHLc9CB7fhUpZViVhkvg5oasPmtsdXa6iGcbm6jgHpWzZuWAVurZz9a5HSmKvuYZJIGB6V0lvcBXyOCB0PrUSt0BKzuXJLdLjII4x+Z71mXtmkke5V45ArUjmDKPXvRKfOx/dU/LU3LscnPpxi27V5bLCq8mm7BgjDHk/NXYm1WSQsQMD9RVKXTg8xY5HAGe1NyuTpvY5N7EHBxkY71QuLYqM4wT1xXWXmnsmQBsAHGKyrq1VJ+BgFc/UCrXcSdzBMWc5B5GMelQOFhQbxnPy/nWpJbEsCRgVBLAMnd0A79KGkxN6W6lMSFUy3L9eKemSQ2M5PPtTQgLMScgHH4CnQHnOcensKN0Jrqdd4Xx8oznB5z14q/wCJsC3dfVSSPUD1/Gsnw9KUmQA9x+NdFrdq89rLgcyLkj1H/wBaojpJFaxPMr1w2fl6nNUsELjGfetK/CjAGS2MLheg9TWapILZIAJ4FbO6G3a1gEfHqwI/WnSHYOvPT6U5cNtHQA/MTULL5khJPy54ocUmLnbj6li0lK5JfGMnJrbsdUZNuDjHWsFNsQznGamtpTvCqcckkVL11BWSO80/VAVG5vf8K1I79JU3nKEkZQ9RmuCs7sK67xvXqBurVttQLPuySAcY9am1tRc2h1821+ijkEe4rMvNEhkAK5DE9S3FJbXplH3skDGfWtSIibAPUD8KhPl1L0bszkrrRRtJC5Yk4HqayJdOePOBtPXFegXUAKHjJz27Vl3OngqcLgkZFaKVyH2OFe1dWY4IAAH1xUZDEkdyBgeldVcWAUbQn0rNm0zYQADxn8aOXl1BamOCGfZ1ABB+tOMQV+mT0J9auw2BDs23jBP1NPltwOBznms7XdgS7mcqFecZwSfvUwKZXIC4xg/nV5rYnIA6cD6elJFAeMncCSMew9Kq1tirIz5oiNpHUDP1qvA4jcAjJ7mtC5gCjJ7dD6VUaApIpx9KOhSjpYkZo2Vs4znIqNYEI5GcDApFjxnHQE8U942jjy3TqPm60rdyLJRsY+sRxWtuXK4AGTjtXxf+1Z8VlsrdtKsZgZWBDbW+vWvpb42+PovBvhi4uWlEcrIQg/A1+X3xD8Uz+I9cubt3JMjlsFumTW+lOHOzspw5U5Pqc1c3bXczO53MTmnwSlE4Gc9KpplccdT1q1AxYjsOteW5N6snc0rdySB3BGa0oH2dB9Kyrdj1xnPWriyFeQcZ6VtC9jNr3jViKuM4+tEsQZ8rhfeqEU5Rhu4BGDVtJwUOTkdq61K6MnLdCLGqZyMnNVL3TEmQnbzjIq8ZA3TpjJpGfCLjqRxmnKEWiFOyucrdae9u4+X5fWooycYPQ9a66W2SSMgnr2rBvdKeFztHGMmuSdNx1R0c2yK8Tgcn8quQuU5wDxgCqCg7wG+TA5qxGSBweKmLYK6Zq2l69rIrxuUZeRXuPwm+M0tjcxW88uGyBy3DAV8/hiOSeO9WrW7eGUNGdhByPaiUedEy0kj9O0ICdec0qk467sVGDzT1J/WuNKx2uwdeaVVHPJ5OTQQQ34UHB49qZnvuPZiV9j1pFPT1/Sk4K8njFKoGOOhFTshu/MOJAbpTCSGx1xzQW3Y/i96AoLccZ6ULQWr2FjfLdMZpynPXgYzSZINGQcjpVAk9AVAvA5HUU7IX64poAVcjpxxSsOnOc9agtXWovBT15I/Cj7re3U00DAA9aCpLHPA/pVPUeo8gFutBU8jNICByOvalLEAHuOtS1bYGxwGOpz70gcc8Y4poIA4OecUABl6c9fpVMW44gbvqc00NjGeopOV5xjBpwwTSVkNLW4Fsp2GeKRR68jtSNgLxzSlsLwOo4oasTa7uC555yQM0hJQ+2PypEJVT9MUAj8PWmlZFIXl8nuOKVo8HOe1IoBJ9+vvSsSFPtU9RWW4qv68GkU5Oce+DSAbu/OMinhRj2qmLcaWJ4zjPB9qFJOR+FKQD9cgj8KcAPxxUPTYpasQAHGRxkYPpQ5Lc+2DTdw5IOc8ikZy3Q8dhWgxAxA49aUkge/ekBxzigMGzxt61KZFw20AHilDgAcduKUn09KdxrTQTaB25zz700MTx97rS5I46EdKQFj7UIT3VwOQAM8jAPvSFduOxznj1pSwORj6U0Anpyc0X1sU3qOLDGOnNMICr70pGcgc56UgAIznPehi1THMcfjSAAMPajcCCe+eKR2wvHXOaEUKxB/maaSBwe4NBJfPFKVPXuBSWiAGOfpTGOce3SgucYpq5ZvQnihaMncUuF2gHbxilQnJIxgYNIqgKAOSeBQxJXGMc80OzGxWIPTjg0m4BcCkI3D3HApCNufTqKS3DfQUsOPzpAxfgUZC5yMnjNAZV+tWLbQTcV696M/LTSwOT+FIWJ/pUO7digeQAEn6/SvLvit8S4PDlnJBFKBIQVHrmtL4meP4PDOmyBJR5pU/xdPavkbxh4sn1+6llkkJBYsMtW8YXRhUqKPupakPiTxPc67ePPLKTuY4BauelYcEfWkeYM2cEg1G8g7HvzXQo2sjBK65iFzkHuewqF2LLk/SpJG344wAevrTEhMrDHY1Mr9C0tLIiSMytgcjJH0rTtrYQJ0yfWnw2ywJuPXGfpSSyhQOeK2UOVcxN9rCyYIXcORUUso6DqahnnHXPaqT3WMjIIHSk6lh8rvctyzjORwBxUUl0rcA8YxWa98cEfnVQ3ZLcHI6CsHNK5agzX+0A5+bNMuJsAkHtWVJdgdKDdsycnB7ipuXbsSy3ByQee/FJbw+ewJ781XjJeSta0iAHI+mO1Qtwb0LEUITAA4xVlVAAA9Mmo0G3r6cVIpIXjnjvXWnsZOKuOVvnAz0pxkBbBqHcN3AxTuoB/P2qr2dxXsOY7ffFIZMgd8UwOQeBznP4U1nIHTvmob6DTstBS3PHbg00tlgAOvGaQDBye9KARnFO7VrlW1FBA/DilDA57c5qMMWbsc/pSNhNw9ajcpaWJDJuUd+5qJ2YED1HFBORjsKYeTuz0PAp3sZiEktz0Jpr4duDjsaUtnP6VG0nQUeZcdrCMp3cHqcUoIbGOO9MDkIfUdKXdhOmOKnYSQxnPbkVC5I5z7VIzHdgDJ7VG5AyOoJpXSGld3EZyeg/GgYbHY98d6QoeCDjjFKqncVHA70r3K3HJx3602RixOelSBAEyDz0qF85AJ570NJInqMJB57etQ4Lf7tOcFVK5zTEBA5PHas+hehIgXHX2qSOTCAZ69ahBxUkQAUHHQ8mmQPZQFzUbHvUhGVAHAJ/Oo2AHvzmluWNJw3Wgsf97sB60kgC9s5pykFeOoodugrXdizptz9jvY2HHzDNfR/w41YTW0YB7CvmYgqwPToa9f8AhZrmNkZbHPSs30NI2s0fTGmziRBzya01zx6ZxXMeH7wSRrznIGPaulhkBXmnokPVCzRiQY9eK5/U7FW3AjIPFdHgd+lV7q3WRCMZPas/MZ4V8Svh6l7A9zEnzgc46mvEbixksZmikBQqeK+xrzTxMpjcb1ORzXi/xF+H5SV54QRnk4Ws5J9Ck7bHkQBCjvT1lYMc9hin3MElpIyuCMHFNUAjH4n3qUrXTN2+gAllAPbkU5EwRzjFKrgtjHSp4UUrk0npoWrtjZZCRjoRVjRNHufEWpR2VqCZWI6fwj1pILJ7y5jhhQySSHaoHcmvpn4NfDKLw5YC7uYx9slAZsryMjtUR1skZVH0NH4efD+38K6VFHt3ylQWc9SfrXcJHjCjtxVswBccUhhK5NdUUoLQ5nIYijaRj3pTEDjjNSeWA4NSbAP9r1q+lxXdiqYAvTuM06OM7vwq0sQbr0qRLcMRxR0Ha4W8JP8AOr8UJ4GajtrchfbPJq/FEd3TtVRV2S9ULFEM89BwKnbCqPbmkQgcH8ajnlBUc4Iq+W61IsnqJPOR0rLu7sBSD60+6uABhWrGvJSw4PBGaCtI6kF3dA5YnIrk/EmuxWNtLNIwSNFJJPtWnqd2FibB7V4L8afGyoraZBL8xGWxVxs7X2I80edfEPxXL4n1iRw2IVJVR7CuNwMnJ6055DIxwc96bGTu5HTmqb1BfmAO7HGc9fam7mC5Hens24ccZHPvTQC3Pc8VKV0ElYRskn0xTVLR5PU44qV1IOc8VGCT8v5Cqs73ZKVtR0WSPrwacQQM8YxzSBiPlx7UchsZ4xzUq+6K6agACcH8KQqc8H6UM2OB1pp2gYK9OtV0DqP4UE98cfjRwvXim4znHGKlII9+KLdWJe87DOQdo5yc8U4ZBz+dNUE8g/UU9VBYEnPPFJMJXsSowGT09M0oOWYAHjge9G4DJ4z0INKFBGCTnk1SQb2RJHgrg9MZNOUBnPHBHWmpgJtIxxUsSEKfXtVJaXM720Y6Ni2McBTxVhY9vXnnJqOMENyMcVLG+eg69atNqzYm9CZMKBgYFbfhHQZfE3iLTtMt13y3U6oB3wTzWIi5xk4r6S/Y6+H41nxZNr9xHvtrJdqZ7sSOQacnyq3cwl7y0Pr7whoMfhjwxpelQgBLeFVYD+8BXRwJtVcEjrn3qvEAxLegyferi4QBOhPIx2qo2SQ7LcerDZzkMc1fskJQnvnBqgpJIX3rWhwkePbP5Vo4i+J2HMQOB+NIjAbsjGeT60xSZNuR1AJHvTZjhtwHzYxR0Lew9JCWJJyBnH40+N2OWznPBFVyDwF+pp5I47cU9yU+hbjmZcDICgjI+tW4rgk7fcH6Vlwksxx0xn6Zq1G+3J9Sc/hTTIfvdTft7nyQiKclQBkVp275laU98Bfp2zWBbSExAHg5ya2LWbeoUYO3BYjt7USsVe5rxyB+FyODmpnkJOMYCjI+tZ9rMZJcKBgHAx3q4jnzFHYjNZWKb1uPLEyj1GRU6EKnByWx+FQOQudo6cmiLMig5x3bFMLotPIA53fdwDmnuwBUHgGqc5BHH0FPaUtyeg6e1Kw3qWWCqvrnrnuKrlsSls9QPyqO4uyQFDdsD2FQRzAIN2AxABx7UJW1Fcu+aCMg89KgJLybVHQDj61CZiQCD1YjB9KVbkAFvU4APcU7XHfqWrcBZnJOVGAfaop5WaNyfvYO2mvMI8Kpy5P4YqCW4Pmsq8jPTdxU8t2LREhmMeCf7pohLTOADjOMGmIjNyPm559hUyzLGSqEeYqgiqbuG5OSBLtC8KST/garPIZHIPKKSwHp6mntOAhwNpwT9agRCISz8ynIHsD2pW0uO76BBP5wbCkKWOD9Khu94QsBhtuFO7qO1WWAjQY4PQelUXYywswPRio9RTgtQ3RHNdZ2IMbGOWPsOtVJ7kSdW3EfKD7e1QSyBpHxx835VUuC0bB2OASCB35NaJa2Qtbj5mBcA85wT+B7Uy4cnlgORjj371BPOCWYcDk00ylzgDk8YpPXUVxgALAE45xTkAV8nrgAewx/WmcPJ1wBxn0zTlcFueVXj60m+bcLdi/aziLZjqOV9c1qQXxjx/Ge2frXPGUM+QcYBWpFvCrE55A/nTVmVflWp1qX5UKDycYOG4z7f0q9HcEhFBzxkmuPiuVEQ3EgBQFx0BrTtdSBwx7DBy3XFS49ibvY6aOUNlRwCOakJVcY5yeayrW8Dynnqd34Yq3bSiba27k52+mKytYvZE15CHTHqKyLqy3KpZRgqcitpztx702a383HT1PtRsDOPnty2eOOAtULq2GSv8WcnNdZeWSqTwc9qxb2z8tgTkEnIJrRO6IcephPEycDhuoqFYynQZBxWhdxBTjGGwQT6ZqEpuwcYyeaq1h9DS0JgLlPYEiuzvCJ7JyOu0YHpXIaTEUlDY4HSusUA2JyflK5YHpWK0kVe6PONbh8h2UNkgkD396wiheUA44zg/XrXV+IrYLM2PXIx2rmApMx9A2PrXSxP4rsseWBDuJySMHPao5I9/G3CYwAO1WBGZGUkBExinyhVkUAbAPlye/0qE7grMpMnY+5ojB2Z/WpJgZJW688H6CgqSyqenYegqlsTqmWLdkDDJxwTV23mO3PQ9BWaqBOgxgcY7mrUbFVwCCev0qLjulub9pdeRhc5KgEj2Na9nfbMKD1IA/wrk45ioJLcZHPrWtayFpBkYZTg+1DSJbOpjm8wg9dwqYwK6EsM54rKhnByerj5QT15rRinLRBSMMOvtUSLSuytewoITjABOMntWXeWYBwRnA5/Ct9gGyMcHrVWaNZWyoxk4Gadwd0jnzaIkWWH8O4ehPqaryQAIWKkexrcCBnZjgqoKj696qXMIdwByp49xintuLWxjvAETcw2g8L6Go44i2c8YBPP+e9a8lqCmdoxnmqcsWGwoySCPY1S7he7Mye2MrkhcDsB0ApiWW9+eSBzWzb2wYgAHLHqc9u1a1joy+aSRkZ4zUtj5uxy8OkFycDpyapa7brZWbSM2zAIPtXfTWiROxI7HJHYV4L+0n8SbbwP4Mv5vNC3LqUQHvkHn6VrSi6kjWnT5nyo+Jf2vPis2qa3JpVtIPIhyp2t1IPevki6nM0rN1JrpfHGvza3rFzcyEkyuWOW9TXKnJypHfk1zYufNLkjsjqlK75UKhPT0qeF+ce/wCVV1y3T8amiGO/XiuJOxmzThOVx+eKtIoXHJqlbABcZ96shwzZzz3Jrog7IhssEk5zyO9TIx7enNVonLEjGRnAFSlgVIAIIraDsmZWu9SdJiqAEe1TI5OeMjpVZf4RgEdTmnJIU43HB5PtW8ZXMlHqWTKRtOO2BT3CSxY6nHU1WkwQCCfrSrMNgHYnBNK6ehoVbywDZZB+FZ8kRiPPGfWt+NlbhumOB61FcWyzqBjk9KmVNPYFK9rmMjkrnNPRyWOR1NPubUwqeMgdMVCjEnpyRxmua1ht3Z+owALemBxSiQCmrkj3NPABPIz/AErhudr0HI2Vz3ppBGOMc0hOD7fypwJPWk7A9hM8c8c0obOR+VN27m+gzTj1Aov0Jd0HO3mlDYyeuOmaF+6aU5KnbxxSWorbNAuWJJ9eKXcO3SkUg47ZPPtQFwxOeOwp310K+HQCflGPx9jSgde3QfSgYJx6jJpMkj3B5p9Cr6jgCV646UKAc+nSmkFuc+mKUEEe9K2mgaMdgpg4+9nr7UDJbJPXpQXA/DgUZIpC2EAKsQe45oyVx70oYkDjnGDSMMnJoinuyr9RxHHPTpTfujPfOBShww9+lNBJGcdug7VTVxXFBAXJ9cCk2ksT0pByQQR6inKSBj8KmWquJO4hwV+tO2kjP4YoBDDI7gEUIxHPQkEinawkk9RMEp7g0AkYB5pQQ3tjrTWbLDH40+pVhwXHT6UFsYxxSFgR7HrQBg0mguKxwRQcLgnnNIzfzpAQWOe9JrqwQpUjPfBPNIoGfpxSoQTgfhSEA5PYEE076jQpUFh7ciggn603Ibnv1pQSzAdR60K9wBm30M+OPbigZHHpSMw4457e1Fr6CutxWIGT15zzSEk4pGJAz7c0Bs8U+ot9BCC2PrilQgYz0ByfpSuwwMCmAFuPbNJa6j03HBy2B6EkU0EbvbpSrgHGMCgsGbgc0hiAAc9sUic5OaCQeB8+ewpOxI9sUWuC0ADCgd8UjMQ2e+MGlOSxOPej/wDVViQig8c4FIoxn3pzEDj8TSKe5+oqXqK2oZPrihhn8eKaTuz2xzSM2KHZhfqxVJPQ9s00tjqelKoUKcDJxkD3prcr7g0+g0gDjHI701mO78BQ2AvPWmDJwfal0QXHD5OnQ1zvjLxRD4b0qWd3w4Ula3p5Eghd3baqgkn6V8vfHX4gG+vHsbdj5asQCPTnrWkIuTsjOpNQjdnn/wARPHVz4m1OTc5KKxwD0zXCyOZM/jk1YlR5ySeS3JNMW0YKMnoK7nGyVjhUna8mUypUE4zTScrjHXrV4wA5PpUbRRJginy6F32SIEtnc/d+TpVqNYoUweo6UjThF4HGKqTT5I9iM1K2NGmnclluCVIzjgZqjPdLwC3QZzUF1chB9Tis65uQwxnINRKp0HCPcmuLokYzjPSqUtyRkZqCWYt9KiDE8+1crZql1HtISCe+OlNDk9CD9KQjK/zoJwB9Kkpb6gGJxkc5xTwwPyjr3qIHGB+FTwxs7/KOh496B7FqzhBfJ69q2IR5Y9qqWkaqgyMmrasOAOB6V0RVjPbUkZiWXsO9PBI9+MVGshXjGeM0qt07Z7VrfYzV5PUfknkmkVy30HAodgeOoFRoducHHPFNN7ia1sPDEZypBzzmkLbkPqTTiQIzk9s1EhIGMZ70nr7xai72FGWX3BpWYkjvjpSBdu7H3jTC/P8AOpeotlYeuOTihsFTnnuKbuAXnp0pqvhcfjVCbd7DiQmB2pgZRk9DnikZzJkj8KZKxDHHbvSauUhGcjJ7daYTnnpzSM5DjvmmlgEPfnio6D2FLAd/YUoJOfYUzgr6YOaFck9MZGKW6E2IxA6d+M1Hkn8OtSMNwOBjFR55B7jiqatuWnYACVx3zmlXljjkjmldccinhfm49MmpWwnqgyCDkdOtQzKDn6U9gT2yCc1HISMk9qUthpaXIHI657YxTMkYHQ/yp8gBGSduRgUwrlQB2qIvoVaw5WA4PXFLGx2+uOaZheOMnpUiHCY9aYmiSPHGTx1z6Ujgn+lJtCpg+vNMB3dM4NAWQrKS1BbahPoaACevUU5GwMeppPYExuR35OOldH4L1d7HUowTgbuK55gAWwaW2uDazo6cEN1qGrlvTU+u/COpLPBGwbOQK9Bs3DIvpjIrwf4X60bi1jDNkgDBr2zSLkSRDB6Ckuw2bQXdgk9abINq4/A1JGQcdx2pSu/r1pMZnXNtkZHTtWHq2lpfQNG65yDjNdXKmU9RWfNCRkgZBoYkfO/jrwMYnciPnnFeY3Fs9nKYmUgg19eeIvDy38JyuTjIrxTxj4Hw7lU+YZ5Fczj71zTm1ueWxIFxlt1WoELyBQMs3CgdakfS54LnyREXcttUepr3L4RfBsKItQ1NQZThlif+Gk1zPQ1c0TfBv4X+Vs1PUYsyEZRCvQV7xbW6xKEAwKjtLBLSFVRcADAHoKuIpz6GtYwUFoc3XViAZbpx2p5UbDkdqQA4xUgGWAAwDyRWzSISVyBYflyRzSBQSfrVl8EHvTCoJ4GPSgpuw1FxgnvxVyCIHbgdqhjjJatC1iJPTgdKbJWjuSwxgLjHbmp1j2854PNOVQgAoJG3GenFOKuT5kMmBn26VnXjk5watXU4Tgde9Zs8hPJ6Vqm0TpIo3UrNkjseKy72coCe3atC7lAHp3rnNZ1COzt5JpXxGgJNVGOhTV5HG/ELxfB4c0ieRj+9ZSEHqa+Udb1aXWb+a5kOTIxbNdd8U/Gj+JtZcK2bdGIUD7tcJuBxjmm9FykWuxjAsentxRtBYnt2oZyCcDAHSk3kcml5DaS3G8eucHFKgGeRkdaVmUjPr19qapyT6A5pCvyoVxu6dehpCuOvXt7VIMg46YpshzTRdkxFBDf3h1pHGcHrn9Kcz9O1AwMDOKejJ2YjKx5x2496EAVj8vWlLFfxFKuVxkckUugWsAAYt29qMlc/WhMEkdQacACvf61W71J1QAEc0rENtwOM5GKASFwetPII57A9PWhq2wN3auGCGHapY8Bsk81HgE809cZx1oSJbvIlUbj7VMIyMYGM8g1AAVPXg8irERLNz2PFPYdk3Zkig9SMjvU6/LtIGfWo1Qkc/hUsYIYZ5rVe8tTOXcntonnljjVcu7BVX1JPFfoz8A/A6+BvhvptqUCXVygmm+XnJA4NfGv7O3gGXx18SNPiMRe1t2E0uF9CMV+h1vEkLLFGoCKoAx6CoV5S9DGLSbLUJIZcDGOasgkKD1J60y3jChmx/sgfWnlCVXHXG3863SshttOzLNmA0wbGScDmtF8Hbt5GcD3qhYqCoPUE4/LrV6R1XGfr+VUrvVg3Ydwg5+XmqxcMSSeAafNKQgO3Zk8DduxUQAZd3AAqktBt6NoA5BOR3qVQXwffJqGQgEZPzEdKUS4Qhs9Oo7+tJ9BX10JI3DKSvTpVuA7sdgBgCqEWSDuwMdPqKtxuFRXI5BBU+9HSzIStqjUtHIlyWyFGK0bW6WPO3uctnuawoiVXKn3NaUEgR8EYxwfajlBu1kjetZwkSvnqfzq3DM5wDwxJOawYrtmdQxIUHI9sVoWt0GfPfkj04pcpd+hfkkJVUBLYbJ9TRFdgswAwgxz7+lZ8t0F79cn86Y9wsUTYy/OAB1aqcUJWa0NeW4UshJ2EDJFNkuwijuCM1lC72FTn7pBFQzyZ2b+o54bqfpT5Yi1S3NB5CUJ6MMkDt7UgcPg55Iz+FZ63ZLYzyTzmpPtZUnaucgjHpmlYZea5yjE8BQVXHvUYuA7KWySqnA7H61SaQeUMnBLBiB/OiO4Cq759NoppWKctC5FdBJ2LZDKoKn0JHepLeYF3Y46dd1ZRmBO4jJJzgVPGdrplsFgTj2/+tUtMUTTNyE27vvn7x9PakW6PzfLkYI+tZf2h5pWfooyoH40+S6MNuq5y7H5cdh70WHfsaFtcgZO7JBJHtRHcb3xnAyRms15zHEE+8xXHHYn1oM4iTc3LAj8zTumgVmaMk5ZRlgByoB96q3l6ivHsGCFJJ9/asy6vSSFHb5h+NU5rgt3zkYpLRhZLYuNIWdpBtReijb19vwqhNN5kmD0AqG4uScIeMk81AJNpOT/DmhLS7EtNCWWQbSuOMD8OaYkp3zBjnBwf8PemmUfdUbielRK5YZAHXAoWgpdCyJedvGQcg1HJKQwBPJJxQQXGcHk4NKIizFxyc7V9j3pbFK3QDKFXryaYksjPnOM8VOIlGCV5xkg+1V3AGVySchhn9KEydbFyOc7BzkjH4VZimC/lg1nAkDBPzkZPrnNPhl3uQvTIGP507dgUtbG/Bd5Kc8DFbNpfgKAp5Iyv1965O3l2uCD908f/AF607K8ZEG7BPf0B9qTSZT7I61LgSSgD34q5BJuJyMAE1z1vdgMuOrcVt28we3jB/i6n3FZNco1ZkrWwlDu/94fxdaz72w80sxHAAwPethCGwM9Dmmz4O4EcdDnvSUrFNXRxWo2JDnj72VJ2/dFUUgDS5dDtHIx61197bBxuxx0rGktCrYUdTn8q0TuiLJPUitAVbJGSzZb8a6OBQ9silicLjnvWBbW5VgP7pyPxreswVQk87sgewpWtqLrY5nxNHtcjHTgH1OOlcfMpicHgZO412/iUB5WHIbGfzrj7lQ0zZBxnJrVOyRT2G2zAfMy54IxupskgfGQQeuKNpYqSNig8/iO1KIgclxnJGKlWSuFrLQNuxWcAkqMjHqaRIymWYdR0ParIiCW4OTtJAPse1NmjCIo6U29Rt21K5zj2Ap8CkLnHJ4FK2AMenpThhVX8zScbojrqSLuG3naynIq/bOY23gcqMjHU1QBPQ8jIIqzbsQ4GM45FPzHpY6GzkMjbic4GB71rW7lUwDwDxn1Nc5a3JCZ9yMVr2k5IAOdoHJ9aidnqgXu2NhXAT1yKqTvuTAB4/WpYZBwcZ/pTJiWfb13DKj6VEbou9ymhwhyMkkmo44TzvbJ9fWphES+CMDII9c+9OuIyoAOBz0NN6yMlqVJSZCqjIwcn3p0VmroNq4yR+HNOt4VZmCjGDgfn3rYs4ljh3EYbHGWokylroQW1iAhG0DPSrMJEUUhKkZU4+gp8O07cA7TyahvJSiYBIx/SlrfUpK2xia7qAs7F5CcjJ+vI5r80P21/iu+u+K5NItpQ9pbEq3pwTivub47+N4/CPgnUbx22SIpVfxU8Y9TX5CfEnxLP4h167upZPMeSRmP4mvRivZUnNnZSXJB1Dib6QyzHvz1qpkh/U5qxJk9qi8snnpnpXgt31JvsIAF46k9alThhgZqJkIYZGQOtSqG3ZztHYVOwbl62IUDp71ajcE9PkxzVOJQ2Of8A69TKxVPet1sZ7sso4VuDzipkIOATniqsbFuvpUwYJyPwrRMFdu7LAbaVPSlztf1Hao4JPM+gPOe9Sqh55rRMlpsdJhVHfPOKaxDjJOOcimOxPGc4FNDkd8evy1ptuS+rJgwbac9DUykDHzc44qtG4GfyFODHv+dUp3kRyuxZcJJgkc46VWuLLgFBg4p6SZIJ4xVh5A/sM0aPQGj9KFyFz+ApwIHJPGaiZ8e4zUh4zXipHo36ikBjnpzQRnkHnGKbkHn25p+4DNEloQne4LgdOoFNC4bj5cUMccjv1oAz36mmgbSHRtk4PTPNLtyPrTQNvPrTlJPWptdhsAUHOBgYpVIAGeucik5C4FBPt7mhaj3FJH504EEknv1pD/8AXokPy0X1sPbUU4HGO3NI6hW49M0mCPqaXBKkHqMGjbUfoBIGO+afvVufUcVFkj65pNuB15B4qwvfYeGJH6UhU7uvBp2c9B3pCOwPSoJ7CFScdu9G3byewzTsg/nSjB+g4FNPuPcQKEHoaAMLxSMCe9NDH15xT3QtmOJ/lSFsYFCjp+tIwIPPIzTvoO+gpzk9qVgNnJ6nJpd4y1ICef0qLWE9QwDn0pDxxn2FKV3DPQ96RuWOODmhAAHfrg0pA7DoOKCcdOhpQeB7UbjW4gUowOeSefakZQXJx2oGT/8AXoBI4PYfnVWKDIHTnikUfL/OndeQTk9KOrYA79aS0VhWEDkN6HijAPHakAH5j8qUgAEgZovZXFHXQBg45pA27n1zSAgZB7GkDDrngUrjtrcNue2MetDH5Tj8KXcd3p701SSMdSBjPrT2CyFJxgE0isOMHJ7e9Jg8j/IpoII46mnawx2D94DqefagEClYkfjzSY+bngGjZAKH3ceuKFYBc9qaQV5x0wDSA/N/OlFpoBXIHtnr700NhTjmnFfWo8fL7mjYndijIz7UjgM/B4pWIC+9JuwSO9GzuNpbCOpUZ9uabnv6804sHJB4GKZtHOOam/YGKxAIz0zTZDjv70kuAvtUM0gjRixxgFiT2AFNX6i2bRxXxY8WDw54elAYCSQHHrivjnWr99UvJJ5GJYsTz9a9V+PPjN9S1J7eJ8opIx6YNeLS3BbI9uDXdRja0jgqPnk9CwJUjUfrVaS6C5GOCe1V5JtyZz24qEyAZ5zmt3LdFWvYlkuCckHgmoZZTwM44yKUEuQD0qCdgiknPpiocnsNK+qHyS7lHPU4qpcS4Q89KjlmwMe1Upp8eoxWcpNGq94juJyzHngVTmkHTsRzSTSbtxzkVECWwSenQVzN3NFoBGOPxpUXjHfFCAs2RzzgVLsGDzzTDYYqE9aaeGz19akL4TA545qNQWb9agaYJGcgde9aMMYjwMdqht4hu5/Cr0UQ3c1rFaXJvqSgEpjHJ5NSIDvXPGOaSMjccDgU9gCeOcjA9q0j2ItfUkAO6nhuTjrnFMBx7+tL1z29KLt6ISjbUVgR75prkDGO9KWz7Uj43D0xzWm+iGmluCklD37UjMCTtPQU5VB4z1PamMCuT7VnuU9dhdzEZ7jpSMAGOOvekJKqSTj0pFctjvj0q0rC3Q0MRn0PFBfjHr1pWyBwOe1N4PI+hp+ZFtRS2MegqCRvlPucU5icY/D6VEXKjp1NS2V6jS231znOaGOV9s8Ujkt3+vvSAkLjt/KoHblHbgcZ7UAhgMHpk01iVbPYU1SFyRwaadwlZMeCThQep5NAxvIpocBsDr2pykls496TaKTAfN7mlV8ng9qRiFznNIXA9ganoL0FDFVHtmonbcSCOTQ5I6HjrURkBXHpxSe+hV+gwsVPTIApOT36AYoJBGeuaTIGPT+dA73egq4OOeeakLFgMj61CACvX6VJH8oGT04o3ES4JXAIGPWoiGbHPqeKeQGUkfhSDIYeoFFtCXqxVyv54pGJ28etJvxkE9eacqh+SeSaL2K3QAZX3PWkdSeR+FOUFT04oKnt24NS9gvoeifC7WTb3KxlsDPAr6Q8N6gJolI9OK+PfD161lqMbbsfMM19M+AdTF1axEN2H41Lj1NE+p63ayEoDntkVdiQyZwMEHHNUNKQSqpPpxXQQIgTB9Mik/IF2Kv2MsPfoBTJLMHtzWkSq++OapX2ow2gZ3cIB0JagZQksgUINc94i8OQzoSV685C9awfGXxp0zQi6QuJHUHJHqK87s/j6L+8UMfkJ4z2pWDRHo3hj4Z2Y1Jr6eEFwcKCvFep2FisCKqjGBj8q5vwDrMeu6bDPuBaQBvpXaxRAYxyO1J6CtpoNaEkZA46imFAM5HeriIOlRyRbQCOSaFqDK6gg5z14pUwenXvUgiA5PakKndwODwaoloaFH1xUqRgdRikSPJznirUMJcg9Sadh3QQxEHNaFvCUT2IyKSOMLkDn0qRZQuOOBVKxG7uLIQF9x196qzy46Dk9almlHX2qjcSZ+tJEuL3Ip3B5rPnIOT+FTzsSvrVOeQIjE9utab2QtLFC/cKhz1PSvBfjn48TT4DplvIRM4IYjrXqHjvxTF4c0e4u5GwyqQo3d6+OPE+uTa9q891KxJdsgHsK2taNxNaKxkyyGTceTk5OabgDoe1DON2CMDNNIwVAqLsdnYPLLY5+tIQQw54GSacCQQR05+tIWKnJAKjrTaEk9LjM469M044UYpp+bPPIpM56jNK3RFWTHEgnH5UwOD29qMhffJzzQQRz6mjoK9h7EHkckUrEgAnio1UjGOlO5Zh7EgU0hXuhwYn60shJb0IGaEycnkY5+lISGbceT0otcUnoK2XB5x9KcpIQbeRnmkXA989acoC4Ppzj1pNDtzA4JYHFOyVx34yKaXB5ApQoyePoad2iOW7JTgrySN36UoYcEelRqCevapTGN38qq6sPlskiSMgMCw/H0qeEgsT2qIZXr1qxEgH1IprVXE9G7snRAMEGp4gS4AGV9fSolJwB+ddX8OPDEvi/wAXaXpUKFzPMu4D+6CM1blyxuZSbWnc+wP2RvAx8K+CZNXnj2X2osGV9vITAr6AgQdeuelZOgaNHo2l2dhCAIbeJUXHTgVu267UbPQDJoppxIdkrEiN09jz7VMu08DtwahDBFZsZGOfapoEZ2xxgDJPrW6Y32L9tGFyfcDH86kLbV+YZHIPvURYIMdzyfegtuiPbJGacXfcTVkMlIc7vQ8e1MXl+RnAprynbnp1wKeuOpOOOad10FG1xrkO/PbpTlIyWz3GKYi+Zk8DJ4prMVUjPA5Ofaje1geu5OiEhQPu7iTVhAFIyM9sVXRiqE9u1Pt2AOc5LcfSkritzWsX4GC8enzf/WqaKQHgE4HA9fxqJCEGD97GT9aVGDdOrHdQm2O2ty2spzjvjiriXBi4XkNgn8qoQEbgD0B59qnVsnJPc4G2qUhLTcuNIdhJ5AOKhlkLuAD8uCPrio2uN+4Z6YA/xpnmgbV9Ru/KhjTSJzOeAeoGAP1qNrgBeuMnP400uASfXkn8KhkcxJkcnOAP50rjZOso2B2PzE4x7Uoutz4HfkZ9BVSR9pZuqqDx60pYHBJ5x+Iqm0yIqxd3ljkjjrimS3CqnPAzkVW88r0/GmNcF2JOCDgDPX8ai+yLa1L5k2qGPGehpyuF5POelZf2kvxngHAp5uGds8DJxz04puVtx33RqidnwP4QCR7moXnLuCRwOhqolwcYz1JwPWmPcgdOoIApJ3It0Rda8CszHoeTjtVa4naXbzgA5+gqJbgM4CgZPOKYkgDk4ztBA9M1V7Mq2nKE9zvmbHTgc+1QtPjBHJJIqOQgvx16moyoO5xx2B+lJ6hccCzy/MQSCenSm7TMWKc54z34qZOBkdxg1NDGI0L9WY8ipTdxtfgRQWxEZkPQkBT61YitQdx52jGc+/WrsdiJV/1ioiKG+vtUboFyB3OD6U1dEvWJEIAEDEANux9RU5tgUUgAAgkgdj70qRqxXcwC5608J5efVuvvS1vZE2tqyrIhT5e2cGqUiGM8/UVpsDIc9ABgfLzmqk0QbnOcHinsU79CmXC/Me3H50QsFOOjEgmmzICmQDgDI96aoKqMjjPIo22JkmtjRiYK5weg71Ot1wAvUkVkBgWxjjOTVi2kJyWJOPm98Ura3L8kb1vchJF3ElVIPuCfStq2v2ii56ngVzEEwHzHOcgghuR/+utS1n3OpJzhiSB70t9SVqjr7W68xEJOFAyastILhs9cdj3rAgvVVVG4gY7VrWk4KD1JrKSNYsluUBRge459DWVLByuRwOCfatV4wU44znNVLuPbCxxk8cfXiqTS0G0Z6Rg428H9K07YFUwT+Xb61VWMx8456D2zVm0kCxZPpj3pvWxKdtzD8RIZSSp2NyRmuRugFdTnhjmu512EYUnjChfzP+c1xl3H85JHt+Na/ZQuW2hVQ5Q46j9fpVlbUCOHJ+dhuYbulRWqAIwJGQeGHpV23iBcNu7ZOPQ96STDm3I5kJTA6KOQO9G0hD87HuoK8Yq4sQDksvGAM+vP9KS4VImyAcEnFJ6iVnqzGkQZOTjmm5JcAEHA6VPODvJ6ZOPwqLbtXOOc4qrivYkwHwq/d4qe2cEkhcLjCjvkd81WVTyAcEHH0qwpAGF4xSSvoC11NC3lKfJxkCtaxcxpllIGQFI71z8TEHIIGCOO/FadpKGx8+zLAgjtik10Y2dDDISmVHXp71IGBz9cVn214doYdhx9aswklyeq5GBUW0sUlckCEPk4IHBz3qCdwXA7A5Hsae7lYuWyBlqrM5T8T830pxuTzX0RPbHdIcLgFixPYmtEuJAcHHAHHoKy4ZiUGOPXPerBmJXaBggfoaho0L8MmxyxOABmsvUrsgO5bMWMn5eQammu2WErn8K5Dxzr0WjaJcTs5j2IWPp0J/WtoQ5mrAlzOx8aftzfEx4lh0aKbjB3gN15P+TX5/38jTSuT1zXsX7RPjaTxb40v7nzNyGVlX5ugBrxiUl2Yknk08XLRU10O+raKUEVACfqOtRkY5PfP4VZaM43Dj1qJgDj1PWvMSfUwTIipbqenFPhOXJHIpWBCkkYxyDT4ASwXGcc0JXWodSwVIXI7DNPiIPJ9OKFbPHpxTo1HY9a2S00Jb1Q8kBeOPWnfK646cUAgjH4mnbQuPb9KpKwm3YI5No64qdXJHJGOBUAwqgnkZ5oYY9zVXJaaRMjF+p5HH1oYlwMHvUQwWz60u7GQPXNNvm1BKw4E+n51KrdPeogx43HeT0pQA/3uFzxTQJaXJGcjGOmOfenLKTg56+tQFiOOvc0pYDA7kU1poTFJu7P06RRjnvikIH60gJPHUg8U4A9+ma8tN6na+wAEDPvgU8AEjJ96TAB+vNIMnnpii+pKfuhuBBHY8UpGMHtSAD074pxXPTpnilfUWjQvVffOTTgoP06CmAEc59qcSe3fFJblJdRCSenIpykKOnbFNzt/GnEgL9TRYFsBbvnPpTuMfn+FNBAyMA8YpCMUNpjWwrEFfpikGQue9BJx0+tDYbOOlO1lYbFBwwGM5GSfSgAk5/AigNmgYPIo2QLRAWCYGfvcimqSG9s4FIc7h3pxA474p7aitewu08jOR1/OkACg56daBxgGgEsuO/akk7aj2HcgetJgAgnn196AMcY5oOQw9KF2JeuopIPXig4xjNNGDSnDMMdO9J72GvMEXCnvzigcE+5zSByQMenHvSqcrVj3AsDj35pSV79higKFye+OKMg+9R6ErsKVDfN3P6UzcVOMf8A16c4I/2h14poAbnPPemtCmuw4uB1/GjqoHYCkJDGkLE9DT6Et2QhY5OOgPFPxgD3GRTd4GBigtn8uKl7lICQc00na3XIoKknJoOG59KpJBsDkNzj0pHIGfQUBieaXYD35HNSCd0NDDHP0pThuc49KQAGkKbQT2z/ADq7sNwViMH0pcAYpTgZ+lDEBRSuCuAbd0pGYng9M0nI6Ht+VN3EduppLUY4sF79aQNhevGc0hAOOORwKQ8ZotZCYFgwIIzwD9KT+A+pORTtoC9aYSQKHYLa3BcjGep60hwM4ozn8KQ4GfzoeoNXEY5JzwM8UbwuaH+emH5R9elK1gWoO2Qc85rm/HesjR/Dt5MThiu0V0JYEkd+1eN/tAa+bPRVtA+Cykn61a12M5Nxi2z5r8U6q+oavPKe7E5rnZJNoYjkYqW9k8yZ2J4z+dVGcjPbNdy0tY44T5VZjWwecc4zTSSuMc0qggkj8aa0hUYxyeatvqapXVwMwUd81VmmJU/TJpWkJblj7VRuJCOO5Nc8pjSaSGzuA3XpVCWYknPpxT5ZtzMOo6VVmYlvrxWMnfc1hGwx+TgdOtPQD1qLcRnAzj9adG5U5796gdtCdVA+v8qV8djxio1lIX8eafK+RwevSqbvsLlRE2S2V59qsW8IJ/WoraMuQew61eRGDcjknimk9xajxHh/wqZFO3PvxTY0PHv1qZcAbc8jkVpfoKzHISOO9OVwx9AKajEZ469KeSTk446Vou4kuo45D5HA70MT+GcULls449aR2Jbpihd2EtBWDBgeDTiSeaaG4weePxoBOG/SqT2FdCkgqe2BxTJCcHHagEvkZ5xSIoPJ7UXUbg23oOGO5ycflTGYBTzjNK+Qw7Z600sT9O1CbtdjdmrAAFPqMUzcdvPXPA+lK7AZ55HWkYg4A6DvUydyktRjZZWIOCeKjlIJAHbrUjA9hgVEVJPPB7VOxmrvcCCmCDxTQTnGe9KWBYZ/Go42+b69KT2NLJbiux6dePypBgKM96azYY96XePyFTcNxwYr9RzSCQt8x69vamHBxz1zSFio4+lO6Ha1iXzC/f6UxmDZ9B0pjEL04OOPemGQMOnXk0t0DWw93IGMEnofaozkrkcnNG8DJ74zQHJXOOPak9HoPRsQfLn3oVAAPXODSEHHqegppYIce+KTQ7ChSOQPpT1G/BPBPUU1SAc9qkDE9OO4p26sQ9mCrjuetJkt06DrTVO7OfWnqQqdKSfUEtRiqSvPenjBBxximnJ496AR81DQ+tiSPB4J6/pSZPrkdhTFbH86fnuRTE9hY3KEN0IPWvdPhNromjjQtyMCvBxl8KAeeRXb/DbWjp+pCNmwCwqWgi9bM+yNBulkhU55xXQNcJAPmbBUd2rzbw3rqpaq7MOgrG8b/E+DS7dv3vzY6BuaST3NHY77xB44tdMjfEgyAeT06V4D8QfjHLO0sFpKXdiRnsK4vxJ4t1DxC5LzGC3JyB/ernGiiVCTG7+rtQ7CjzPQzNQ1Oa/uHlmmd3cnPtmq0UpjcEevWt2OC1usxsnUYGKztZ0ZtL2sG/dvyKTI6tH0f8BPHEbWsVpJJyOOe1fSFhOlwilTkHpX55eDvFE+g6lDKj7EBGfavsj4XePodfsIlaT5gAD6nNJ3Lvc9RVi2BjFO2g8du1JDiVAQeKsJEeQOg5zQhK6buVHiKkAnrmkEBBz6DNaqW4AbjqOKQ2oQYPU0W6hzXKSWpTnsP61YihxgDtU0aYYL2xU8aAc49a0S6Gbd3oQhcDJ6AVFIxXB9atSL2HY1XlI24x0p2VrjasVJpSOvQcVVlkLZHpxVidQPc1UcAE9+MmhdBLsQyOFY/SsPUrpI4WaRtijJJ9q0r2QoD9eteP8Axq8eJ4f0SS1gk/0mcEe4zVx10E1Y8g+N3j869q7WFs5NtASCQ3U15MWJYZOSTU93cNd3DyucuxJPuarOjOoIGB3zVSldktNajXBzzn6U4MN3PGaUAjOcE0jYf+dJ6lJWuCkgsQenemsepzweuaQsFX9aYDk4PIpWdriTHqAX6dqU7Rz+NNBwAc47GkUgAZ57UehdxShZ+mPWlIA56k0qEE9cU3b0waasnYnpcVgeNvFLkZ9xyKUkbevuaFAL+pPSjYErvQFJAOTnsKAAPxpC2cDuaQdOvSnfsTu7Em4BjSiQMcjrjgCmZypz06UL8pI/Ch6lbMeqjPPY05W6c9BxTVXOCT+VKoC54570pEtkqDLZPHHFPUhuVH1PrTQx27SOgxU8YAB4wD0oj5ikrsXeTjjOTVqEbjkn8PSoNnyqO2eKtRjGccZ6n0rZLSxjK97lhBvOfU4Oa+sP2M/ACsbrxPdR5Kkx22ehxg18veHtLm1nVrSxgQySTzJGoHucE1+lHw38IQ+DvB2maZCux4ol3/L1YipesuToZu8pX7HXW0RZsjq1Wg4UEflUVtiJcHnt+dSsmOevpXRZIrR2sG0sdo+dhnitKCEwx5J9zVOzjLXCn0Oa1GILgZyAatXIV72ZFKFdgDgAfNz2psjFcqeTnFP4bdyMionIHPp1pppjd0N2gYJxjNN3lyV+7zRIAQMDB9e9KkRL7wOCefoKlasHdEgAR9o9Mk/Wo1Qlix5AqSQgfMW2ADJxSxESEqOCOT81PoJtMjDGQ4z8oqeIAZYdhyaQELwTwDxUpYyPhcYznI71YkrRuOWQjjqTx+dWbfKjcecDFV3BGR905BP4VKuRt45xgZ71F9LlJu+pZRyz5HTHFWlGOvqMfiKqRKwOOpzVnJeRQOQoxn1Paly9UK7YMS5HQfReKa7buRyegHvQgJydwI6rjpTcAjk8dMdxmqRLlpqPB2r6cVBKzlVxyPfrU0jhgQABgjp2OKrnPJ6kjA9qS7mnTcdMwVioOccHHQfSmMpyG/ujA9KFJYs7eoX29qY7kYHULx+dNaEq/MG773uRTHYohA5yKCC2cdBxURDLySR1GKd7D9RZJQq7AeS2c/SlNxvmwBgKAB61AqhpeeRnBz6GpY0ChT1Yscj27Ub3C/KSGUqyqvbg56mmmTdKVHPcnd1+lOS3Z5UYDBJIz2FDWrxK3y8gjgVK7BdtXHKzBMrjJ6UCUxqATz2poRlJDHbkZ/OnGI7VOe4oejFzWRXJDsffINWIoi8YycdlFK0JY8dByPl61PAC7cYHzEEelN3sUnrqNihCgEjIxU0cbOOPvA4X2FWUjDup/ujH50samJ2Yn3Gaa7kJdhzNHbw4B5wSRt6VDGGIEg+Q5yR6Yokc8MRnccVO06tFyuOcAmovrYroQ2yNI5znB5PpxU8rD52744pgnIQrxuJB+g74FDN8m9v4SCPqaNOoN6XI1D7wvTt9KbOCdxI5HP1p0UjbOecjH4058lCW78/jSbKTd9CheMoCpzwM/dqs6FQpKgEir7QGUIc/M33s9qhkiBzx6mmnaIm9TOQ7U56lsL71ZhcKgOPmYg0yaAhuBxxzT9pVDzgggChX2DuXYptpBA7dPrV+1cRt+R+uayPMztA+tWobgjacdQM1W2iBrqbcM+WHPPAPvWvY3QXjPI6muchkPUkE4+WrNtdsjZ3YU8n5utJxvsJtXvY7CC6R5MHnABI+tOlw7HuO1c/b3fldyWJ59s1twSrIiZPsKyasy7uwoQOrexoIK/Ko4IySKnKZUjpxigExg8dBxSTtqU9TH1clkOT0FcdqCEO3YgY/Cu31cF4ACOh3A9yK47U9qu2TghSD+HeumLSWpErmbbg+XgHGetakKbeeAwGF+buOlZwlCPkjHoB/StKCUyMV4BxkD0rO4rOTuTlFWNVUFMnJB65HWmECV/lbCEYJ9PWnIQ7YJ4INNK+W2Mgjk8djRoPXsV5IEfccZA6ZqtLGkQJxwRnFagjQws2M7iGD+nFUntncDeMHrw3H4VTd9TJIoqAe+MnmnI+M9j0xT5IDCCxYEd8dqiEZTJCkngHHpRfqaNWjYsRMdqbiSQck+tWrWT5iD90nJ9qz4pSxIxjBwPep0kIUEDqaTbDTqasd0V2+oz+VaUN0wUYbBIrnYpsktnIHGKvwTszBeuDwO+fSk02PdWNaR8JgDr196gllL8A9MZpokC8K2cMQM+tRu4UnPAGTVJdTOOki3EwCAgZGeCOgqeJjng/e5yOhqgt0FbBGOcH0zUy3RD4PydOOx96izNXZImuXLbwwGOSSOufavm/9rbx4fDXgW8gWTEkoKknqeD+le/6jeCKGQ/cBXC+nHpX59/twePDfa0mmLIMRAlsNwfmNdtCPvXN8PFc2vQ+Odfv2vr15DnJJY57k1jswC9PerV0fMk3euSaqtgflXl1pc87jbcpcxHISMDFQsQmR3zipSAScnvTXBPB7niud6aDut2MKkYHUHmpbdRnJ4x1pViJcYHAqZLchsg9O3pTS6ivrcVVD888VKoLMAfrikUBcDuTk1IAD04rRK6EtNRFXC89uaVgB9BxQQoYAcHGcetKXUdeKtXQOWoiOOh7ilBz04xxSDIUnt0NRIRnvzxRbQH0uSKMH1yKVGxnuc4prZC+2eaarA+lDa6CSfMPZgG59c0eaTjnp2pCSd2eppjgKcA7uKdwbavYeJCckHvQZAce+aiDbV9QaUyAA9umKGwsfqEMFs9Qe3pT8FeTRGgKk457fjQFDEDpwcV5qR1scDnnqaC5LHJ9AaRQVyR9KME9eKL2M2xRnHJ96FYj86WkyB+HNO5T2FG7dwOO1KCASPf8AKgMSvpQq9cDnvUrREu7aHIMrz1BIpCw6Y6UMMYGeSCaTkAnGcfrQt9S9LCke/PGKCwPHoaCQ3PvQXHAzweQKrqNgCS2OxOBQowo9utBGeCKbjGACQP50rXFfWwrEg+nNODBQc8DrTWXknvQVJAz1wRQ9dB7Dvw7c0IFOc/LSb9vH4Ugz+FF3a4bseVPPfimM5U9fUGgn5hj0596Qg9cdOlPoTe48N09xSqcqeOaYrHuO3FCsRj1qbXLFwRkUbAp5PBAoLZyByAKMnp+VBNug4DP9KbnPFKpJIJOcAihSCGPXB4p6dR77BuJ5HAPXFNAIb8aeSOMU0EnvTQW1FZiwJ9wKawA5HrTiBuwOnU03fnjtQtib2YvT8uKQHZ9KAoOcnHagAjpzxSSsGrtYUnGORg0gIX8+aBggkc0mATnHPb2oumWIGBOPc4pQSPzpHXGT0wc0pAU099Cdb6iZHOO/NDZ6d6OexxxQSevoOaz15tQ6aCAAcfnQWIbptGMGlDgH6jikJA989a0Y1YQkFTx1NABHBOe1IDnigvnJHY1Nugr7MXIOeecZpnTFDMR9QcUZA79aq3QFcGJYEkcHjH0pqsQp9TwaUsTnHtQPmWj0E3oKCB1OAO3rTCc5BpGIHvkc0IA3J780XKvrYCR260xzngHPelY/N6EHigYDHHy+tCBaiYIU+3FRtnvyae7fLxUZOM46A5FJvqK2o2SQRxtIeNo+avk74+eIxqGuyQoxKo23G6vprxRqR03RrqYkDCEDPuK+I/HGqnUdZuZC2/LH+dbUlrcwrStZI5uUhm69TUDAc/XIpzAnnGPSomkxmu3lRnJX3FLgJx1HWqzyE59+lOlYAnaQMjv3qB2UryeRzWE2rlJXViKSYhSM8YqjPKWH4ZNSTS45/CqMsx/M1lLc0jroRyyAr6881Gdr89c8012J6/TikDZGB0rN6mi0AHDdKANzcj60bR+P86lVSq+/SkDGhBt4OB2pVUsVGM4p7KEQZ5zUtuhJ3Y4poVyWCILnHHNTrkkHuOtMQ5I9KmiBPHpWyVzMdGxB6cAdakUCTBJxjv6UyNS3A47kVIhOScYB61aXVAnfQdvA+nSpNxPy9QBmolyPp0FPQDk53elUnZWCye4gYsQO+KczEnrjmjBHQ596TaM56jNTa5FhYiXQ55wetC5fPYjoKFO1PrSEkHPqeBVeYNIcCARjpjOaQgtk9CR+VNI2Dj1oDMAScbehprV6j8hWYMQD1xxTc5XHUilDjZj8qjJyxOegqH2He4EBsZ55pjEsDg4pGJ3YB2imsAAR36CnsXuODkMoPTpUbtucleo6UhcrkenFMJB55qdtBb2QDAyO/amgk59P1pWbaoIHtikyXHpjipQNCE9u5pjtj6GnBcZPUUAAr71KukNKzGEgYJ6HmkY7qRWyxyOlJI2GGB9aegMGOMZOMjimsxboeMUMSee3agY/rU2BvQQDGKUMAM9v5UhJGOeKeAA544NVbUErDXYY9PWkJG/JHTpS4xjjk9KQ5JpblLuKo3c+tPAAYjHB6U0EFRgdDilOM5FAnoOwec9O1KBkZz0GKbuOBkd+lKu0KMU9UJu45iC2femn6UBSc+nemgk4x6EUt9htjmGCcnkcU5WJ+gpqsQmfbBpx4GQMdqWtieiAnGKs2N3JZ3UUgOMMKrlgvHc9KVvmAz2poLXZ6k/xTOnaQipJ+9C4XH864+01G58S30tzcSGUpllHua5K5ZmHJ5rT8Oa4NMds9DyTWb7GmjZtSSyNcYcEIpwPlrbvtQa406O1trbflR84Xr+NRW3i+3bDNBE57krUr+OorUExRxjGQPlqJR5nc6IVHCNkGi+C7yaVbi4b7PCDli54rL8eanb3dytvanMcQ259TTNU8bX+oR7d2xCMY3dK5uQgvk8k81VupzyEUE+3Nei/DHx7N4d1CKMynyy3dq85yAxwOO1SIQjK+SGHIqrXC9j9C/AXjCDXbONhJkkDNegW+HHHAr4W+EPxRm0K4htpZTsBCnLdea+wPCHimLWbOOVJAdyjIpaIL3VztI1x05/+vTzGX6c84qtBJvYEdMVftwTjPr0qtyNiu9v5TKCOvP5UrKEx+RrQMW/n16e1V5bUqnPJqrWSJteRTcgZ46c/Wq8qbuverMiH7uOhwahKbf6VWiQOVypJEDVSdFRT2PatCUYyT8vesy9YNkEgAAnJ6DFNRBSu7HJeMfEEHh3Sp72dxtjUlQe/FfFnxB8Xy+LNbmuXY+WzEInYDPFep/tB/ENb+/bSrOXMMRIb5uuc9a8BlzvOeR2rTmtoJu75lsNCkvyQaRyfwpC5DcdcYoL9Bj61NkO9gEir7kjvQQOccU0AEYHeggntuFJaMfawgAZjQFA+tO3AcntTRzn0obFytjQBJ9O9Cg7z2p4xjpyDTSC2Tjp1NIWreg4EAnHOBxSbg3bFIMjODkikLFunUUX0HtoOIKk0isGbIyCBim7wR15HWhWyOfxqwsh7Da4469aXJbGOBmkyBjjtSAc4PAPIqLvoG+o8AHOe/WnBABnrzxTAAVJPans3BA6YFCTbJctLD1Gz+hpyIpXimooZevIxxUygD3OKdu4auzHqSrYK8etSqpPAPHaolBZgM7c8mrESlTwM84FXFXJvfckRCPYkZq1CnQEdTxUKgPIM9vSrkMTSuqqfmLBR9SeK1ku5m7anu/7JvgMeJvHbanKmbXTFByehYkdPpX3ZAiq3y8Y7V5F+zP4EHg34d2xljxeXwE8h29AQK9ihjJb0z1pU7v3jJXtckdSPUnGSafvELIPvbuuf6UpcDAHzUqqZZl4wvJFb7aDi00mi5p8AGXb0IH41YGFz/tDj2oGYkUHpjApASXB79R7U7dhX1E2hBt7nkUwRg5LHqM05yHcg5AHJpjFpG2jjpS03HqGQu0dyMGkAaPrnsPb604grIM446n0qNUBxn72CSD2NCSuNvWw6EEO2Tx2FLGv71mPGSKeiY69cZNOBAxxyemKa0I5AjUsTuHFWF2bcjg/zqPAbgDjHNLJiNdvvj60k7seyCMkvz92pkkBlypwxyR+XNRR/L/MU+FQuPUnAp77krexbU4A55IyakEpAHOFUkmoYyVfLdAKlVgCfTrj2p30GnpYkmYqi9jtx/XNBT5lGefvHHTFNYg4z948L9acGGQCcEg7R6ijW90JruNlTH3eSSAKjlXy2HqeamZiuD1xg00ESSEHnHJ9qbaQK5AY22sT25x75pm5dm3q2eT61OVIYHoAOPQ1ATsYjsOalNlb7DAQh45A4596QI0xb+JF6GnWlvLcuBjKEjPy96bqE4aQW8KbAq5b3ppaEphFskmEa4IwSW9cVL9mRbj5gcggnHb0/KotOthDNvPQ4JFX51UyFhvLE5zu4A9KRbtsOs4VMyMy5AYMyHv7VNd4md3OSWOAf8aWBRHyelWfljic7BvY5+nHQU7XdyLNaFC6gFvDGx5Zic+wHeokjHQnBxn61oEeeVzjhe/t/jURtwJFbGcjg0pK5T0IY4BGrEkFmOSB2FTGFU5VcHjJ7VI+AnABYjIqFkOVfnGMgU46ESu9CcKIUX2zn86Y0QndBtBBYbh6024cIOuTwPxNSoh8oH+HAx65+tX5oFuVWdXnUNySSBj2qWSTc/wAvCquMeppXjC9evU1DCSwYnvyPpWK1vc0fuq1wWVlVx/eHP4UhmBjAJ5JH5d+KcXV84TCocsR3OaZhEUEEuxbjK9M0/JC3Bl2ugXOVGQT3/CpEjE4+ccqegbg+hphmJkIK8dM1ZjVEt8HI2qC3tT0srAuw3yxsJI6jP41ClqCGZjjg496tIrEgNzwD+P8A9eknUmJh0J6CjRLUV1czHjLo792P5fWoWQr7AVovaGR/l4x1SoLmMZwv3STinbS47tuxQAJIBHU4A+lWIl2fXrj1NNwfM4XI6H2pW3FCT2HzY/pVFblyG4Koo6N396swSgqM88YNUIJAu0d2OB7ZqeNwqrjhQPyFK+gczNW1uiDuznAwPwrVsbnbGhJOSOh7Vz8c4bC4+VeSfXNXreYgnngjA9qjdEtttHVQ3IbC/exSicMWBHGc/Wsi3uMPycdOd1TzXOVyDyw7VCVx82oahced5nOOML/j+FcpqILvk9cEj2rbuZiYymc471gahI2HYDLKNoz3PpW9rId7ooxk/KB98nAPpn0rVihEG0HnOeaz9OIeZe2DuzWqWCOzOPkZcKPRqzsnuJuxWDNDMx3ZyMYNG5skgjlgPf8ACmzSL3HzDvTA4QZfAXPGe9D1Q07l12Lqi7cYGPrQR5SA5wVyRjtTI5VbmkmcP8ueo59sU+hFm/kRiIsC6kfNgg1XnttuWBwScnFX1feoXGOwAqK6wAuOAD830p7jXmZrRBDzznt60CQFiOOvIq9JADg46Zwaz7iLynyeORn2qVsK2pKGBwV6dOKuW7EsMdjk1miQsMA8dfrVyCVSw9Txn6VTVgWpqRsCWJzyOB6VBNOFdm3c8cmkaU+UQDg4HI6iqbSF3bPU4z+FNX5SnoXBMTjnjPOe4qaOQyLjB2tkD3xWehO5QSeAc1YeRRGVBx/EPqKEgTMnxlq66VoN3MWx5aM3P0Nfk/8AHDxRJ4k8Y6lMzkp57Bfm7Zr78/am8dHwz4Duo0f95cAov5HpX5j63qBvLt5GOWJJOe5rqdqdJvqzthanBt9TFuCSw/MVXkAkbPpV8KJACeMnnFOa1RgMda8hxbJuZgUlvWnmEls9xzV14E4AHP8ASmui/MO461PI76kt9BqIFQHGaVV4HfOM08qAAMjj9aac7fxqkmtw5l1BVIPAz3NOUD5sH6e1NLnjtSZHfHrRsF76C7wR83JHemkjb175FNJDA+3WhGCtwO2BVtoFoKoPfpzikUsM9AegpzMfrzimFgOvUVOr2AUsAv1OKTAGQenUUZCpzyD09qj3kt7AU9tyXdMeW2++aQEgkde9RtlsYP0pwcnBPfNFtWVa40ueR27UFgrZ6gcUhfGT+JprEHH1qb2G+x+pisQv4c0oGefxppAAOOTjNPYEcZBBANcEdVc6WruwKSTjNBwV6c8jNAU5BPTIB9qTkkjvTZD00FBwQOw5pzc/jSBcADqcZoJB4osGqQoGTTzls+mOfrTBx36GhiQxHbrRcWltBQQBzxngUpyuffg0gGevrkUgBJOeBng0M0QZJbBPSlbA468ZHsaU9Meh5pAP51N9NRPyFB+Un1owM9frSHBOCeuB+VIUDNn3osHkPwT/ADppIPGM0MQT7mlCE896fqUNYE85zSk5x6UKu/2yfzoCHb7L0FOwriEkMCewpx+716HpTVJ79KUgg1N11JAZK/XpTig2/XpSY6D3oyGoK6ChQDgHNBAI57U0naTSCQtuwccU7dQTFHy/TvShtvGODRkGkRCVJz71OruwtbYUttAHrzRgHA9uaaV+Y59sUhBHfvWgluPCbWGT/wDXpMDcR60jA/xHoOKMg49eoqFqO1wxlsDqeKAxGaFPQHrjikAzj6U1qrCTuBBAA6ZPJpWICgdKATxntwKayE4P5U7A9LscuC3PSkI+XBPFKcBgeg70mdxODkCla2pQEgDjrkUhfavA75owM/rQAGbGO9LqJiZApoJGefakU575zzmlX5c+lU+wk9g6ZHXFHAB9aQHcp9jzSZAx6mhsbVxcY+hpGUrx6UE4+ooLA8fgKW4XEDFlJPpxSF85HqaUgqwPcU0AFSc/hVBYDgjn6UE4OO2MimFgeRyDyKGkA+vape4Jg3zN1780jsRnHXimlyOTTQx9c+tIOgsjHaOCKj3EflSlt2OSQeg9Kr3dyLWGSQnYFUtn6Cna7uC1PMPjh4qTTNBeAPsZwRkGvka+n86Z3Pc9fWvTfjV4rbWNZmRGzGGP515UeV+vNdlNWV2cfNzTb6ETnAJ688VXkcH+VSykDnnHaqTTFWGPWnKT2KvpcSRsg45B4GaryMACOnFPdwuckk+3aqM0pOfWs56FpJWZDO+eM4B5qrJKWPHQ1LNIS36VVYn8B0rJu5S0ELc+/pQoLtwOOhFKUzyKeoK/lmpLW4oPT0B5qdBk+tJFGRz1qcpt+bGKtIm/YjlAOAPxqRDgADpjmokJdz9KnRdp/Q01boJu44AL+eSamQk8BsjHGO9MQA5OevT2p6KqtgHGOT71okK+g8ZVh75yak5A9fQ+tJtBGaRSF989KeyuRd31HqQ2PT+L2p7MB347UxAQeR14xSuAMjHaqWrKFZyeQccUmQrjqSaTbuCj25oYknBPbOaq3QnckG0g8d8imsCM8d8UhGfbBpQRwOuetC03KegrgNnng4xTNy7W65zg04YLY7U2QjcfbpSS3DlsxuQcYqNjtY56dqQkg++M0oYc56AZNJuwnfoMJIX5cD1ppJbr1zzRkjr36U1mA+pqWVa6uJtK4JPPWms+ecdaUggc9+tMZgWx94Dipv1L0Ww7k8E8ZppIOR2B496ABjgcE8UYxyDn+tLZ3JbGtkdDweKTaN3vinuDkfWmFSMnNPYpLQCQCfcc01jnkHnvS5HTpmmkg5H3eKkjXUYSB1HPQUpyO/FOIwvI6CkI3cHvTQttBCCMc0Md2PYUoIA9PSkIzjtSsXpcTBYdelDkDHbNKCT97t0oJH19aEtSWKhAAOcmne3DY5pgJxx3pw+Uf1pMt6WH5Bzg49KCQWzgYxgU0gd+5pWIC/TNV1JsNkYAjbRncM9FxQP1xmnFSFJ6g1NgtqIhBzxS5LcenNCDKnJ6Ggk9hjtSs7D1tYdkDpSg7sjrgYphYcjvUowR/KqSFa6K9xESuOmcmqUY2HoR/WtJ13qcc4FV0tzNMFUYPTNS1Ya1JoQDk+hzUwBPfjtXQR+Dpf7NEisHJANYsttJbPsI5BNTGSZTethjLnOe1NK5xg8HvSOSOCOR1pYY2eUKAc5/nTWotnZipA7vhELknHC1bbSroY3REMR37VvpNbaXpqIijzWXk+prEn1SWWXLkggYHtSuCdhbaxni/fj5QpzmvavhB8U5dOnitp5QQCAPpXk+grNqcywCNinVjt4p2qTJpF6xg/dup7eopNvYVnofoT4V8RR6paxMjgqRxXYWshdcZ46V8RfBv4yy2V0tvcyFOgILdvavrjwn4mg1ezililBDjp9Kqw1aSujtYzswcZGMmllAZfpkCq8M6ug57VIXBA9hVrXQmyTKMkJVfmOWPeoJAR8vHHWtJlDfMcHA4qhcR7Qzk4z0qnYh3WxQvGCrn1ryH43/ABEj8H6FOsU2LqddqjvyDmvSPEOqR6VYXN1M4WKJCxy3XjpXw18W/HUvjPxHcT7swqxVB2GDW0FZczFtHTqcXqmpS39zJLI292YksfeqGTuB9KR2J69R1pgAHJPXms5a6lR090Qkg4HOaUADkdR+tAHfuBTcjnPrj6UnuPbUQn589sUpfgAcZNNkBzxzjrSA4XpQ2tEFkthSSF9eaRSFyO+c0gPzc9D0pHIVtwNFwS6jwQMAnHpQfu4Bpm4Nhs55pATuOO3ajyHZX0Hschfems4GNvXNIACfmPToKaoxkkYqb6D0HsS3SlGFJyOozTUYlSDzgYHtTlILY9qE7E2HKobpzinJk9fTBFIpAjPY5zinIRu6dBVX6ktaj41UZwc56+1KCBnIzTTkufTrUmM7j16Gml3JHRgLjPUDmpEYs3oP51HGm7gjGRmpo0ZGwR7UNFXJEQEjtzU6kswHpUMYG4c9jU8eV74x0rZIx5rE8QK4x3PNel/AvwNJ49+Iem2AXESSCaYnptUivOIELke1fbH7HHw/Oj+G5/EFzDunvWKwk9VXApVH7vL3M5O8kj6M021S1tooI18tYlEap6ACryMYkIxuDHJpkEZ45yTnmn+WzHJ46AAVtHRA2kwGVZUHUjJq9ZxAMTjkAYNUggJ+laNqAqA57Z+lXvdExsixMgK+m4gD14pGwxxjAJNMeQySD68USyAcA5JGFz1NFrCsnqRqSM7jznnFGfLUsOgGT7CkKkhjnknH0pXKltuOAcA+1ONr2Bu/vIcoHJz14pkfygMeOCAD606NSc4HygYX2pSp24IxjsetNW2Q3rqLES8mTkfyOakRf3pOeAOAKaqkAEdKcgK4Gc5OeaFqxN3WpKi7iMnA6ZqKUbyFOeMHP0qbBOAOMCmMu1eRvNJId0twbBGOnepBlBgckgk+1REgjJU8k5B7+1PjYhGP4Zp/Ew811JoRnB7nABqVXwNxG3c3btUEUoAHYcYp5kxg9ecflQtGKKsWY8nHtSmQB8HBHTmqqzEvxxg4+tDSB368L1PvVXshddSwZdpxjkjP4VGZAq5I+9096hMpJxg9yal8tpApBySMD3pdbjeq0EuJgm5c9Dils7N7xxhiFHJB+XNTxacxyzAAAbiewzWgUS0s2LcHBC+5HemTa/QrTKkH7sZGFGPWqH2MxPluS53KPQev0zUoJ8p5pWAZiAM1LGyNnuznoew9KnbQd9RkkLOEA+85+XHYVKsbq4G3OCAo3dBTvtEMO7ByxUqp/nTLaUKynJww3KS3pR01KtZl2KMD5iRwCAKZJIH6Hgc59aHnU4GcYFV/NDMAG+QMWOe9TZ2B2vcnRAN7N2AJ9MU8OAx7dP1qAybVJPAY8UsLhnG4+5FLYGr6krsEZTnAUcEdsUk0hL7QNh4OPY1Y3IWCDBVvmYEdQOoquzgzFiOCCB9B0rTsTr1ILwkuAOnSn+Y21VJxgA8U+NRNICenGfb1pkoCoxA+UscfLyahPSwatXFEhG8HqwA+lRTMI1wBywHHp9KQE7htG4ckmo1TzrlPnwo4GelO9g3sOWJxCqkksBuYnqTVmSNVUYOGYbvypiEzMdvAU5J/GpDIg37vkHIBNOz3K1WiRUQF8jknOB9RV2EFn+b7oO489fWq1sNr4I+hHc05ZGbgEbAMZ7kjrUu6C63HSyfvDtb5QMAHvU8RLpF6cuAex75qoyh+vbmnSOzMDnC8KPwrRkpdSwwBcjnJGarzZbLbecHAH9KkdyiE9G5B9qjQlkUHsf5VLehUd7orvEBkDhgAW9RmoXyvHTkVpTR+asj+2azmBBJxn5sCkCaQqkbcjnnmpIpt3APy9D9agjUrgU8sozjscD2zRboF29UWoX5Yr0J4q5HJh8Y3AAdfWs+IkL7DjFSlidjL/EcY96G7iWiNaO4IYZ5JABI/rU6z7m647ZrKt5yAT1IyBUqTkAk9+lFrlJq9yzNMH3Dr3ArGvHLb/rnHrWmCBuI6beKy7oh5W2jpyQKtbg3oNtXCSDOcgcGtRW3R7S2OCQT3rGQbXyRxnJx3rQicuoUt/DgfSo8gWupHIojRuCB/Oq6Ps+/hznOD0NXpwo6HIC5OOlZ8rKqsSwIByKTt1Fa2hKlwF3HnnkGm/aQHDM3yjJIPb/8AXWa92qcLnkcD0qrc3hO7kEE4xST6Clp8zabUCkvPA2g/jUsWofaAScZPJ9DXLPfFDxkHvmrljeAsD0BJx+XSqW5fRHUwSGRDgZUjcVPtVC+JkmbJJGQPrT7a5IAGcHIApLkF3Aqb2DrfoVGyqBMDIOKmhYAjHJAJP4UwxllBIww6+1MwVcdiTkH+mKpp6Ii63LxlxEzc46VGmJDx+GajdiUAHTGRUkQBz7ChOwm2yRyWIIPYZpkrgMSTxnknpQGC9+egrO1vUl07T7udjhY4y2e3Q9a0iubYqMeZnw3+2746a51mLS0cjyQdw7Zya+N5ptzsc8nrXqnx/wDFj+JfG+pTNIZFEzKv0Brx92OSCecc0sXPXk7HoVFokWY58ZU1MlwAAR3NZ27GSDnHegzE8DjFefz2MtFqjQa5J5HqcUhlIfnnNURKT7DOcU9ZVbHU8/lV8yFGLe5bZwc89BkUhJG3nrVcsA3Xr604OM+46UlILXvclBB600kevNM3goc9R2pocs2BwMU9NwsSEhOnfk0mcYPvTSwYZ9BzQrZjBHPtT8xJXJSPlDD86aSv496RXYjGOBwKNwP0oWpUtNh8jAAD07VAzEP7daHBIIznimNtBHOMjNK/QHbccTtwRwM5ppcjj34pcnbz6UjMRz26VN7lWYEEN8xyaVyCvHHPNRswI578HFLgt1444ovpcXmfqfGQee5pSAQaYrBcDH0pxJPNcSS6HQ9BRxx360jc7TSjPPtR1OPxpkNN6oAAvc/40ZP5mlOM9OKVcMtQ/ITXQQOTjjmlILdx04pQA3TrQVU9stnj2ovrYaXUTLAgmhiQQTx6/SkLk4HpRgnrz61YlorDic0ikl8470pXPPfGBSliPrS3NNtRApXPHTp70Akj+dBY8EnqOaRiV5P8XNMOoBgD9TQSR+PSkVc/0pxQAA55z0qdGK+lxigHjqOtPD4I57UYC4PfoaXyx/gaOtg8hFYDjtgUbiGPp2pDyQenb8qMhhn1pNAmKv8AtHnvQzZ9iOuKQEAZPNKFBznoR+dUhADu60FAAfTvSkgKPbpSZwDnr2pXuVYRlJJx6cUZZh6cUMxA64xxSBj9PWn0J2FGVbj6Cj0B+go5H86Qkt+BpW1KbsKc465JxScseeOtICVwBSlWReeuMGpUVHYLigAdfWkU9zQW3444FBXC0/IOoudy+/pSAHpmgH5cH8aMFf5Cm0NajQScjNHKrx3OaUgjJpoI+najclaIUkjn64pDIy4A6nkUhIPGeaXILZHpSkNDd5547045FNbBHHrSEnd7U76jFBAx6HrSZwT7dKGB49OlNOWH48UWsib2FYF2zSADPPApyg4NRsQMY+7jin1GkKwGCOnHamsuGz0BoJO2kYn/AHhS2YXDAKYz0oII5PQdabkHnoM4P19qa7EZ7jAp3DYQjdnHSmsApFOzwOeKYxPJ6jPFJWYtFuDEDrxkVxHxT8TJoXh6U78MVIFdlPKIkZj91QSfYV82/H7xebq5+yxN+7XK8d60hHmlYyqS5Y6HiOt37Xt9NK5zlic1kuwzwcjtU87secZwScVQkk4IH/667OaxzU49BkpIypP/ANaqrjGcfep0zEE89eTUMrgpwcHtWTaerN1vZEMr4DDoRVGRxk5PPSppZN3XpjNVJWBByeeKxk7lR6DJATkA8Dr71Gyng9+AaRic/SnEjaD+VSjQUISuCcdxipokDMB1OOaYi7l57VcjjCoOeelWlfUjckjiVRz2qtcybiAp4zirLkquc1SQLLL05zn6UPQa1LMCBU9e9SqcAHvTY1IXjpmnryuOgAq0rWE2KACnHJNSREMCOpx09qapB/lTlYjJFX0JVmSqwX5c8Dp7UjADnrimFSSSTgjpTkyMdqa95Ib8ybcB+FG4lh+dRghcjpk09cDAPUClsJPUa8hHQYpWYc5ppBbrQqYHrRe7FbUkIJyB6VHhi4APHWkDEsevXijGDk8n0q7DV5bg2ei/UUjEKfoKVnB7EEfrTGIGRj6Uk7h0GbQx+g5pu8MhGTkGnlwFz36VHuxnHrUboa00ELDaMfU00LhfrQMbiO9NYkdeCeoobsLohWYMPYdKawLHA/8A10oJGV6UbfXv0pW01KWu40LjjPTpSBuhHbr70oOxiDznmkIzx61K1GtgJwueppGBPOMHrinEAdOeMUFM4zyR+lNoS3sMcBiTTQAKeVByRQVCjngkUPsJ3WrEU5XPbpTTgLx3/Sl3BRgcikAB68Z7VIMaygYIGeaNoHOTgcinlgpApAAMkj73Wi9tB2uxgGfcUjgnp1HWnAgJgHNNUHBJ/GnuhW6DwScgHmgqMccUqZ6jAzSDd04Pelcd31HkbeM5PJNNKsB04I5oOSpz0pzDOPak11GmNbsKazEd+O9KcDnFDYAx/e7UX2EmA5zjv196fklQAKjVgvQ/WnM4PI6+tDKuODHkn1xSgEoCPfFNBB568c0ZAYDPGM0bOxF11HLgpg9+DRDIIZAe/QU0EqD79KVlzgjn0PrQ9Qjoep+B7iC92pcyDyguDV3xFpmnSzEW0aSAA/PXA6Gl3cAJatscck7u1dBpt7KLkQynL7sEGvNcHTk3c9GnSU4N9TNvdERVdmhMWeV9xWfaWZR2LpsHPX0r1qLwvFqOlvcSTAMoysZ6muK8ZaA9pEqwHeQMuFreFTmORrqck7xPMWY5VTge9WE1K1ZgDECB39axHYxOVJyQSDTMEAkDBJ5rot1ITex1Q8U/ZI2W3AjOCMiufu7prqV3Y5JOarhifwoLAYJPtT2E9R0N29vMksblHUgjHtX0D8FvjU9jLHa3EmG4Ug9/pXzu5AYlenU061upbeRZIyUcHIIovrcaR+oXhnxPDq9rHJG4IYA8N0rpon3gkHIA5r4V+C/xvuNMuEtrqQk5AI3cEV9geFPFtvrdlFPC+Qw/WqUh8sWrHXbs4GMdqoahOoXIORj9akkuQU47rXnvxU8eweCvDdzdOwEzKVjB65weRWsVzMzba9DxX9pT4mmJDotjJ8/ImKt9RXy/NMxdmJ6jJrT8Ta7Pruq3F5cHMsjFj81YzEn39q0lZ+6SpX1Gs4Jz34/Gk5CnIzjpQxA4OOTzUi7XQ5OKz2K5bshI9RwOlL19/ShjtbPXtTWB5I/A029BW6BJnqOucUwsT0pXcbCSc5pm4FcZ461NrMpKwu4RjAHBPzGmsVZCMdDwaCxLH3ppJ+b6YxUp3EuwpUAY7Z5pQSo9M9fak3l/60gX5vYmjYa7krMVHHpSElsjPbk0igtknkDgUucZx3ORSFYVcD+VOUAkevSmrk9T75p6EcD1q9AQYIXnmnAAscenNO4TJ9+acmR90A+tPZCtcaikKT361OpIPHODimE/NnHBFOVSoVsc55qrN7kpakxw2B2708NnBAxngimFCcMG9yKlAHQUIJPVjwgGDye1WUQFhzgY5qKNScc89asxoSvOBzk4rTlvbUxdrXZ0fgPwxN4q8T6bpkQ3m4mVWH+znmv098JeHLbw14f07TrePbHbQqpHvgZr5N/Yq+H32/VrvxLcxApbL5cJKhhk45r7SgtiIlB6Dr60ormnzMyvfUjiiLfvBjBOPu1O1uWYHGBjAO2rcVuNqZ64y3sakdQ/HSMDAH1rpsNNmdDbguO4yOfarTDaMA8E4574p8UZLFsfJjIx2pkyl/vEDBxzQlbUlvVoiOWUuOMEDHqKRZCfp1FPdQygZwC1M67uRjNF+xLjYUEup7AU54iDk8ZwfzqOMF22ggrn5qnZQGORgEcego1QQV9xYwdjdBzj60EEjA5OcDNSLEXQevOPepFiMa5HbNXq1cu9r3I4lK8E4IIyT2oEYGffnHoc0/JZfdhgn0p6jcNpHB796z6hohoP8VKEP8QwMdaswWxlfnp0Iq9BaIGO4E4GAN3aqbUdiVe1mZbW4ZfmGUGM4qNoCMIoxtyK20hXaSRgHr7VE1qqMzEfIenzc9PSncXoZbRszheVGQT7CpRAwReOCcD3q+kMUUUY6seG/E0pmiTagO/aNvNN26CTvuUxYMMEDJYgZ9KYLU+YBzxkGrst2GTYmA2QRn070xblQ2Og3En6e1FlsN62sMFqFJJ6EFvxHT86vIqQKhbA4yAapNdKACeneqst6JMKp+U8Ci2oWbNhrweTtjG8NzjbVJmaWQBmGACxA/hHvUUDAHcT0G0eh+tQ391iTYo5HykiqVtkO9yO4uTJMQPuLxSKzu4GeSOKYqDAyOQKkgxkt0wQB7g1LKEYNH8p5ycU5IpGIA7gkfhVlIBKq/3myfwFWGCw4QLk4HPpStclPUzt0q7iGIyM/d3CpUd4lUNxkBvwP+NXJItxQAc/xe9I9sChdskgfypDs1uVkuw8hBXOASAfarEFwjOGznJyTUJsg30bg/8A1qrvbmInH3WP54ob2Q79DQku0LEbsZ5B9aQXIZ8KOOmPSseW3YcklMsBkeppBvhY89Bg470asHozbaYrEQp+YjFSiUNCAOSBz71hrLKT0O3ODVy3nKxKCueOM+tFgT1ZdEojUnGAeM+pFVEcpI2D1JI+XpUgcSOR0G3JHYD/AOvT40B+bsM8+9LcE1eyHxFo4jgY8wjPvio5I38xFH3BkklvSgZDoScYyWHapUZXXJwQvJy3X60WC7YgQqjZ452kemPShpwoZfbNRs2Mljk4JA+gqmJQ7HcTtJBIHWmk7XC2iuXIZjKcNnIA2j2qSRjEyjuRk49PWqiSAJn1OB+FOZleVSQcKvHzevWjXqS12LpYNH754z2pIFQbiM4GFGV/CmTOuyMA5zxj6U4SKZEU/cyA3t60o+Y42FucwxeUOGHB+oNU3XPJJHt61anlD5JI64FV2Y7OR82OR71pvoGxFJHgDHODx60wIV68t0OKmkJAyOoGaZEudzE43D9aVx/Cx6OcHIxnpQk4UZ7g8UgQK+CcdqQMGfPGCOPwpNJDbdrlyFgvA5OTkelSrITLtHQ9R7VVifKkkbc5C/hViEg/MMd8e1F7WM4xuicP6ntzVIhnZsfeC5IH61YmJCfLgE9qpuzOMLwzAkH2FK/Y0UL2IUkDHjI61aQqhZc8ZGcdqqMQucHnvU1u4Mm3dkkg49M02DWhcum8lG3HGM7j2xWBfzEpkYIyDit2/UKpAbBBzxWBeOZFZmCAKcjDdRQlYm+9zMecqxIzjGT81Vp5i+MHkHmkmkDMT0xxVbfuJAPfmoehbV9B/mneRV20kEYyT71lCUh/UYz9PpVm3cA8nsDTbuJaux1Vjc8kk55zjsPpWuigpjHfrXLWNyEUAckkD6fWuhtJiIc/hSi2NvsOmKrkdwc1Tcky9OhBNSXMoTLHlAMfjUEDszk+nIPf/IqmT0sPlLBeDznipWlKjGNpJGf6014/MUHBxgEn0GaZKgCH5uT0osVayJpJUOAOvevL/wBoHxWPDHw/1CYSmKR0KD3616JNOBwOuM18o/tu+Llh8P2+mxyHcyhmG7nPIrooq8zehG7TZ8JeJtRa91O4lbqzlj+JrBchs9ycVZvJDJIxqixIY5rza0+eo2bXuxQwK8DjuaCo2jnmkRs4Xpmk2ZU1iZrQCwZuBjHX3o3kNweBSAkn1Haggjk84qHuaWsSKQc7gHHagORn86ap24549aBgnHbjNNaCaT2JYzvDE+vFPDBVxj2+tQAFeB0z1qcFQMkA+tatiFQAA8c0ijGCePWhgE4z/wDWpgy2QeoPFO+hOxKJM4HUChpA5GPvVCrFOCacSDwO3U0J6g/IcZAeDnjrimPyuetAJz+FKp4II5p9QV2xMllH1zikY5xxwD+VKCR35IqNgWPFT1HccSCCoPNN3hs0uF7nA7mmhiH6dRn60A7s/VFDuz7dKevPtjpTUxz+lObAY49K41ojoaEJI5HPtQhJc/SlbAYYNAYLz7kUyFvccSN360mQVxTSuT1wBSgANzSaFfWwqErn8qU8A88YpAQee2cUEgryMjp+IpWVwvy6IBkkcY4pQ2PxoDAHmgD/ABovcpXHYJwT2ppULSEk4OeO9DEKOfTH50itw6rx64pQPlx2WhAASB2xQcluOn86u/QSWrDd19elOc9x7UhAV/UcGjdlQcZB61N9hqwE4wO5ODSltvANNVvlP04pFwFx1oSBC4BH060qqePrikJwvWgsV79OabDqGAxpASM8+xpT97+VIAKmwn3FLAceopNwfHrzQCD+WKViAMDg4496pMNtRNhRQc5oADYIbOaRmLIVHUj8qcBjt9akN9BCxLYoYlcc8dKAD19OtGQenTpQT11FOB16g0jHcSfXgUH1oBAOc8d6F2LsIFAz2oBxtz6ZpVIOTnr0poYFc+lGiGDKfz6Ui7tozS7yGPPB5+tJkjqOvSnslcm+thWx3PFISBnNNYkg46g4pAMrg9+KLWHfWw4gKRjjikBx1I4HOKME8NyKRQR1PWncPMDjr3NIX+TBHU0pwc4pvHcZFCDoKSCvUDI4pFYjODn0z2poG5SfTpS7dvXvQw6hjHbA70hQ8e/SkDEKQfXNK7F1AA9x7VKYMacFT9ODTWbHFPOAFz/EMimuA2cn5R0+tNfEMaSG789RTdpCc9zgUEFeO5PP0pCDzVE2uDDHbNM3EAn3pzOV6demahuJRFC7k4wuT7YpIq5yvxC8TJoWizsWxIy/L7jmvj3xhrL6pqUjvJvyxx7V6l8ZfGbalfywRuQiHFeG30pdy2a7qUUopnnzk6k9OhWnkAJGenSqM0oO4gZGeMU6Rz1PXNVmcEZPyc0nqzZaiSsMn9RVJ3xx+H0qd5Bv47DrVOZwXI6+tZN9ClHqQSuQzDGT0FVXcM3HTpUryjafYVVaQFs+tYs0QpJ78cYpTJgAY68VExIyc5xQSD78Z+lIN2TCZhxnt3qZLphjuRVZYy+MfQVchgwMdTnFUr3E7A12XTBFSWyELk8ZPFRGMNJgH/61W4lCIBiq1uQSpgJ0yM808gBRjjimBW6du1OBLADHTrW2w7piogb7p+tPOC+D2NNRQg4PuaCArk96lNkWtsG8sxDDg9KkVQc+g4puSGz2pyghsg4zyPensXa61HBQefxFKQTnqKNwOM+tBPfPOcU9egaXsIrA5FLu3Ke2DxSbgVOO3FNBHUZOfWqumQ3Zikgck4HWmOwDE54NPcFsYHHSo1cKp4z61Ow29dBCxAwD160xmAA7tinEkcjoRxUeMZz9KZLegKMdTSNhWIxgGgnHbJHWkdwMgDOehqXsWmBwG/DBphYDtnHSnMMd+3FJuAyfQ/lUvsArAjnuORTUkHpuGf1pWy2TS5Abpjih9h31EGCxJ4FMYg9BgU5sMnI3UAL747CmtCr6CKCBzwO1KQFPP1pH9z34oOD780XfUFoIT6dDzTWIZsY59acXAHNMkYFcAdDRew2BAPHQ96RwCPTJpSQQP4uccUOcjjkd/ap2MxuAST+FOAJ79O1RqBnGeepqQEjGRkn0pM0S6kYT2xSkE8bcZ9KUDGfahSBnvkVSI2eogYqDxu7Gn8nB746U0tjp9KUMRwT15rMq6YjEt2+tJkDv9aVCSx560jHccYwBT1YX6gMlhnvTiN3PZetMIxkjqaUfP/XPeiwrdALA/THNKcCkKgggeoxSKxz9OKd7aBfUdjHTvyKVST2Gf0pGO45oGA2DR5C3FVwCc/iKcWBUDuaaQD07cUoJHQdKa2HfXU09E1I6e8nf5SAa6Hw4xvL2Nz/E/NcUy4dSDx3rrfDWoJGAC+zbyPc1y1YNrQ6qVb2aa7nrj2NzFbLsmV9y4VRWZNNawW0iXZUyfxZaqGka5LBbXOoXjhIlQrEvqcV5XrHiO71C8kZ3IVmOEDdq5oUZXbYnJdC14nmtJNQf7MmxCc1jhwc1E0hYnPpinK5B/Cu9KxzPckHr7YpCc4HT1pAwY+hJprsaLdRtmjpeiyavOyKcRqNzP6AU3UY4LNmij5KnGT3rU8M6tHZ2s8RA3uuM1h6lCTM56gknNRte4NXRDDdSRvvjJBU5BX5TXvXwZ+Mc2n3MNvcSkKuBgtwa8EhYBOBznB962NLgeN1YDY2cg1dy9tD9C9L+INleaV9q84BQpZst0AFfJ3x4+KEnjTXmggci0gJVQOnFcxL8Qr+z0d7JJW3MNpIauKmmaRySck8muqDsjKVp6EUhJ6cjFNJbuelL68bc0jKAM9wKjREJWVyN8nPrjvQVJ4HBpWBXHtUZkCLz9M0XLvrcViFcgcjFMMm3Iz1pobPXj0pGIZePTJz61F7sVmOJ+XmomJGOB1FDPt4/CkwCvX2ouO/VDixbPQHikyWPHrzSHj+dGc4xyQeaS3DfUeQSzcYB4pyseO/INNDAcnr1IqRQB04JHNO19SnogGRkdR6U5Qc0iYb69BTkBPHpRYl6q4BM9eM09QAvSmkA98Y6U8gqwFXtoTa2oKoOB0pRuHGO3FBJwCeOMfSnqoH0xiqWwr20Q8LkHP1HvUsQKr9aYnGcfSpY1J46UJML9SRlBUk9xxjtT0jBxg5FRqp3kHOKsKoVcDsRmtLESd2SxRheCc85FaGn2b3V3BBEpeWZxGo9STiqUYDHnH49q91/ZO+Hh8e/FSyMkZe1sMTyArxwRg0VG4x0MZtrRH2p8Cvh1H4A+Huk2TIEuJIVmlTupZQef6V6WYkKbicHd8qj9aszWSRR4UBFX5VA9AOKiiCspJyUGdo/CtIK0UQrJWQ1XAVsDAC4FMEZmRvnCKAcZXrTfLIO0HLMc8e1KileDyucj861SuPqSNKFTYoGM5JqARDqeSBj61YS2MjAk4A9O5pCAV6cgdqVuYzerKsiAj9RUYjBqaXCvyeOppmdzlugwQtGqLVhEAjT6nrT8Aghv7v51GoG8D0GBU8Sq+0k4ODj6GnqFr6ImhjwoAPPSntlVK9zxSwIVxgcd/SrZChCxIOTg5Xk007bBJXWnUorCwJGMscAj2q6loRhBywPJ9eKdHGISrg4JOAfSpkutrMFI3EFSfQ0avUSabsSNCIuF6jAb2qWOdYtzlsFQTx1/Cqqybz0xjqfWoJJss/cMMHPoKdhruySe+KJuXkdV9hVGXUGIJJySRj6VDcTh3z1xxis+SYlzycYpdLBsy7JfsSeT7e9IL3CcnLHiqG5nkHYlSR9BUL3BQgYPXj5elLcXe5pG7I6nmmreFuhB5GSazzKWlx3z3qRPnxt6gnBp3DXSxd+0mXhWzx0qe2t2nlJwQAME9uKbYWhlTeowMFvrWg84tYzEmM/xfLzmmtdglG7I7iYRAIpBIHzfU1SJyw5z606R9wOTk/zp0MYfGO4yfai9kPbRiqzBBu6Mc8e1TxRlB7NxTY4SHABI9R61dijGQzHAQgj3xSTux7IWGFsggH5Fw3sPenxIgLOeBuIH5UkIeQBRnezE59ye9LMhWbaDlFHIHdqdrkctmSKCj5J5bv6VI4J5xhQSfrVdydy4O9V5GO5qw84JC/eGeD/AI0aMezsCoFHKg/xD29qSWANKucYxyR6U+STeQOwGR7VCZwCwGcA4HvSS6soqzQLxjt0FNSwSd84AVDge1TSEMcD2/KlVgjAL0zgmk5aD0uJFZoisD1PzZ7GmsqpnAwN2AT6+1Pnl2oSAcKOKiBC4JOW+8v/ANenpuRaw5V654J6fSp1cIcAYwMYK8VXWQlkDkAg5JqVZd6lgc4yo9qnoUmlqRLkM2ACehzTJPlzH93AP5inFy0u325IpwgaUkDnJLNSuN2TszPYs7kknJ5A9B2quJSJWGOpO329q1XtRHEdhMgDEAvSPp6KVOMZXcfqabbCT+yUlYqnQ5UY9smpY33cDsQKmktS2Mc44NWodPKqQB1HGegzTvoRstSmxJcKRweAanVhHE7nk5Cj8egq09gyoGJySSaryQFB06nJNJ3GmMiBcHPfBpZFAHHXgjHegH5QO2R+lRFyOCCCOfrzVK9hIVyDhR95s/lSEBUAOOAGIHUE0MwH3vmIGAfX3qJ2L4J5H9KOpUdhSN3HOKQ4HfPoKSNgXYjsMD609U2rxx3wO9DSluCvuTRYCgkcHpU6SeX1GSMCqZJGOcg9qnDgop64zSfcE7MlnJPyk5xkH3FQP97PcjH4UocuSSNxJ49qjdy0gHvxjvTStoPnu7sikUxg45GAB68VYtMblPoaiKl3A7DmrdkgLFQPf86ej3BptJC3jkJk46d+lc1qaBhjG45OMetdFfjKnnIwRXM3hLPtxg7SfpjrTs7WFFmXIcbj/COtViOvbOasXDfhzk+9V1YM5BOAazdi7Nu4xsjB6DPFSwEA5/Co5XAYMozjGKdGWjABHfn2pW0JestDTsmIfg5JNdDZuSAoOOOa5aFygrStbvyy3P3jwPTikkJbmpdyl8qBsHYip7BA3B4GMGs5JfMO08kY/KteBdqqvQDnI9ata7h1RbKbY/8AZqq0ZEZJGB1H0qeSQKuCc4YA1UnuFKkZJHQ0J6F7uxk6nKIoZJc7Nqkivzl/a08ZjW/G11GkpMcRKKO3BPNfe/xI15dI8NalPu2LHC23PuDX5U/E7WX1fxLf3DNvDysw9sntXUpKFNyO2lH3XI4y4kDEn15quQAx45AqSRwSfpmohk5PSvF3bM73YoUqPcUAEkEc4pSwPbin7QFIHTrj0pqLaE2NKED+VOIJ6jntSKC2OaexCLxySamyTsXGXUi2dzx6jtSqCcD7pzwKUqRkUq59OhxVONjO9gYkrgduaVVBIzjkZo3A/jSkKW5yD7U1qaIczApzyc80bw3JHOOtNGdvHc8DvSggqM8GqWhNrtARuTnB70i5Ugdj1pRkA+1NdwqjHPXNRe4loIT0xxmljcDBJ7803J3dBjtTDkcDnJqir2HlizBu2cCkYhX5689KYSW74oLEPzU3DoPB298mkUk9PehWLZz2HFNJA78E076WBa7n6qKSOgyccUozx9OaavK8HpTwAe+K49mbvURgR+VAAXH04oAA7+9BH5dqozkhRx9McUq49aRTjp9KNg4I/AVA1pYNwC5oL46ntkClAJFKxGMcUeg9tRoJXPfmnZDcUhbJOPpQMgEdhz9aCFvYUYOccdqQsT1HtS9M470dcjPNWa6JXAuRyPoKUNlRjtwKb0NKq78c9egqNNwQmAHowRx+VKB3NLnGM/WgT10G5Cj2NBIK8daCS3t3oUgc1ZNr9RACeMfWnAAdRnFKXBZSBgZwaUEg0MtCFgSM9+KCQfpjNDAjoMkdKQEj6Cpd3sSHB/OjBb6igjP4frRuAbjjpSs2VsBUbc55BwaAcdt+P1oDAZGeTyaTcOx+lUtguOUfMMmkJA6HjpSEksD2AwaRwB0OQaT0YrIXOF45HpQCBz7ZFGRwOnekJLY9OlKXYbbtoKPTHFAUN7ZphbPOe1O2kZ9TzTfZjBlAbrz0ppBH4GlJAHFIR8v86T03EgLHnHUDimk5wQevenEDBOduKaSeAeO59qbvuhaXFZjxj3BpuCGOTQxLKMHoOKASfpT6DYAhgPUdaTJUUFgVpqhieTnNHmQ31FBC5+maQ9Sevc0MSxx260iijYYpIJwccjmkZiG680hAz796ToKl6MrcbgBjj06UhJ3evak2np0JIOaUuR/DwaCRGJGPbmkBBzzmkZiWNNJJ6euab1QbAwzk1xHxL8TLoOiy7ZMSSKRiuylmEULMflxk59K+bvjV4oN9qEkCyb0TjjvWkIcz5TOpNRjc8n8Tao95dySSHO5jmuSu5MkkdM1oapch2IznnisMsxJPPJ5ruk7Ll7HNAiLE7snHOTmoGYDPOQRUjybeozkfnVeR9q+9c7aRslbYhlkwPeqrMN2O5NPlkxnnJ6VXkAC9azZepBOSTjP3qgZQDn24p8hJcgAHB5qM8txz2qGWloByM4OR3qRED9BzmiJCW24yT1q7BbhcHHahK4Oy0CGIKR/EOpqc4jjJ6ZqRIgqE9+9Vrl9zADvgmtLWELEpJLj8KmRCRx9abEmBjoOtSICejDcOlNahsh6tjFOwV5/CmpGfxzgU9UK9e5rT4SHqPDYXPtzSYzzjFNAJxx1NP4GCOtCQ92NbIyAfSpYsYyRyPu1FtA/OnxsMAYOM4p7ju9kSknHX6imkArkcelKRxnqelDKVOCc9KaepDXUbkBaZgjBqQqTnimh8Ng8AUbsmwrMQpyetREb2PYHmpGYMM+1RKCQRjgCi1lqV2QdeR+FMJ3ZPbvTixPTnjmo0BBHb1zSloPqJ059evvTWOeakdQFx3zTWUsoOOnSl0E0+oBs5zSEnBx64NOGBgZB4/OkUE/yqEi79Axnj0pgGW6ZpwA/HpSkAsfzppNOweZG47YwKQ4bA/CnPlhj0oRCM4420Ne6C1kNPy4PUD9KMZOQeKkClgQD8vXFRkkcEYHUmhpdQT1sKwUx8daiC468A1I4BT6nFNCj+LoDilcpiNjGR1z0ppAGc8A9aVwQD7UhUt1PHal1JsIAQcA8UrMVbj60igD+lKwB6nGRzik9Cr6iAg4JPQUhYFeD160BgenNCqOvrTe2hHmxdoXgjI70mAHGT9KcRsx69aMlt2R7ilurFCBiSV6cUjMTnng8UgIByOc8UpwM9/ShKw0Cgn+dBG3r3p23I4pCAPfPekmIC20+x60mRzg8joaDyo49qcQFXj8aYbCAgc+2KMjcM9utNBBXHehiG6DrSYJ31RIWG4nHfNNBIHPfmmqwK4Ipx+XA6mknYVn0HhVKc9eoqzZ3ptCMHjr9KqIwPUc9BUrIGB9ab2HojVudaudTRYTIRGDyPWsi8VY3CjluKbHIYH4OCeK1odOiexNwwy45rP4S9zIW3kZsYJPWkKlCM8EjNSNefO2M5U4HtUtq4nYo4354HtQS2iAMRkD61G8hAP1qe7gW1kC56jNU3bKkE+9O4tNh6XJiO5TgCp11B24Pfgg1nkkcd81dtbc3DggUX1Av6fCZ3B+53rooIfIhDnjAqDTLAAJx7mn65dBSkKHp1IqormZN7GdcTCVyQeD0qF2AHI4GcU6RR94djxUYCgnPPcVrzWF8OgiuAR7DvSEkjngc0jAHkdehqNiRgZ4ovdMa0VhzOW5I47VCXB7dOlIZP4QeCeKjdiOAcnGKT11HuKWJ6fUUmd3JGDmmsSMflTWdnwelQ11QK97Mc5LDPQdaEII444yaQDPGeO9KSAMEHGadh25RFY/0qVQBnHTvQqZXpgnipBHjkdOKLEp2uNCFMN1p+CBmnAEYB/GgDOcDvirUR301EAAxx1qTcTn0PAppIXH8qlUE+2TTtchdhgG4+meaCCMcU8xgZ9R0qRAUO7t0ppajk+ggG7GeeOaepBx+tKwIAwcg0KQ3bHPFSnoTonYcBngde1SbguD3NMjOF4x1p+3JyegNXHuRJ22JAGHPXjjFTxg5/utjNRqVCkA81YjILcZJ6Vo+4rK1yeGIjDEjgcn1r9Ef2F/h6PD3gCXXJl/0zVGDIdvITAxXwZ4I8Ov4m8SaZpkQJNxOqt7KWGa/WPwPo0HhnwvpWnQJ5cdvCqY99ozUN80kjBpcy/rU37yMtuQctnbx3plvaCBEUHewAG89fxp6sbi/UA/KAGNX5ljSQ8cKMA+ua61roRLR2RmvbFFJXqBzVJUDvzyM9K05WKxtjhiMA9j61St1B38ZIIxQl2HzWlYmWPMQA/h6j61XKlWKjkE7QfXNWkiaYsAcAHk0sluJJAq/cAwfXjvTTsD1M6WHazKOWwP8AP4VE0BwDnA7jbzWtJGIhuYYJ4A/lURtnncZPQZb1Jpr3hJPYyTH9xehHJNSRKx5HXGF9MVcNqWzx1p8NqRxxjHNCBqxLZIB1GemBUszpA5CngjJz2NSRIIjGW7ktgdhVfUXVidvPOM0vMrmfUYLosm4MPQfjTFuAHwo2k5JPqapltpX5sc4FRyPsOBwOv0pJXDRI0GmOWIOPlGPrVOW4IQgsN2SPrTBOWXrxiq0zfNgHIB4pu6eoX7EjymXp26+9QSMDyOckYp6sFTkcY496jLCNc8n+lUnroSovqOIIbrn196YUD4xxUiguv1OalW1JPqcZxQlcfUrm0LOOOT19qt29hKy4RckYyew+tT2tmzsoxyf0rXaOO0tVJPzs3H0oaJ1eg2VRYWEajh5OD9KzZHy5PqTn60S3Bkk5OQOM0wHEZY9TjI9yaT06F/ZuKqFlPcfrViOJBwOSeCe2KVYxuwT8wAyPrT0iJkOAeuRT0YlZaj5RsmwvUdT6YpRMfXkDn2pSpABbuMsR3zTZGV8LgBehPemkSrItxT7WXZxkc5qJrgyyqFIC9GO3v/hUBARSM8cCkVgvPVuhHpUXs7Ft9C4ksYIyvappWAdD0IGR6HPeqDFpcndg8ZPc81KXySDxjGPpR5hfXUfcSZOxOhOR7iopHMZUZxnqPSnACORe/BH0+tOaIyys+MqrYp811ZDatcYJA6AuwBODmmHdLIozje2c/wCFSPlQBtxgYGV7UqKqohyQxGTntSiklYV9RLiUvuWPlcbSPXHeohkLkKdo4U9vpSSA+YMHr+mKe6lQo9Rx7Zp8pC0lqRSOAxBzljjHoKsQOAwz1xn8qpIQtzlv4Sce4qRLgEHB4Gc0JXuXLYsqQCzjgtzn2FPL+WNinBbv3qqk26DO4ZPJ9QOlQXF0S+ewPAH86jQpPm1NDKqmfTIGGpWm80jngAA+1Z5mJ75J557etOS5HAU5Bp6vQm13c0bcjIZsbh0+lX45lOAvUnisNXaV8r1xj3/CpxcFNoUAEAlj3anrfUUpNG3LIrnjrjrVK4Tcx2+vT0qGG8Az2J4+tWbWUSyEnoCMH1p6JasHYqS2p28j3FVHUo654Irfu0Mqq5wMsd3y8AD0FYsxIlYKPTI9qGtBqLZAyF+B6dKY6EgfmfrTmJUgY6nr6UrggKB6ZOKS2BXuRqhCkdCW49adE4JYA5AOR8vINBXC5bhACT83U0QxlEyeoNCVmNyeiHJgEZwcHI9ealJ3KAeo6/SolA3kY+6OT7GnK/cdBwRRo2Ebsa29ie4XHNOdRHtOQ+Byfr2pHyEHbLAn8KZNIH+Ude49abvdEw7DwwdPlGe3FXbdlTHPOTu9uKq28YCsSo3YB4/ixVgoWVmH0NQyk11K17JlcZ5xlh/hXM3s4MjlTlCfl9xWzeMwQgMPf5eTXPznO89CBiq8i7pWaKcsm7GD9AV6VXkUq4bruByamcmTc2OMZ+lQ5JGTyRxUvsC1TFQheo7fnSNLnHYZppfqD2P5UySQKAD82e1TdISTci2kgDA/5NSxXSiZQec9KoK4Yde/NWLBd0qlhwOSK0beyJcWtTorIF/m+gya1mlMQ/uADB/GsiyAVF68jHPfFWJLkyfL0xgn6VMb7i0bJLm6KpwcEcL+FZlzqDDJ646mnSuwHBwcEjPY+9Y93OYkJJ2YJ/HFEb7mq13PGv2pfGT6H4FuYlf97PlQO4XBr84dXuXuJ3YnOWya+p/2wvGz32qppqvgRKd2G6nJ618nTMep6E4NXXajCMTq1jBRIvlCnPUjg01cnv06e9ODA8DoKQAjpjk4rzWK1xVycgcVKcuvHIqBc7sg456etTRk5APParXQnR6DxGB7elNKlWOTg04Agg9c8fSklGepx2NO2tx3sNIBB7GlUDOeueKcykAgdxSLGSRjsM0PUOqGKD2PQ8Uqg7iakaMp0NMbIfkew96STRSsndiBgW9s5oIH4ZoK55H0pHOCB1yOtXfQnVMCQASeuM1EWyfwpQTn3wRUbAlj9Kzehp0HltuD1zTSxbI6UZCqAffmmkkZY/NngVN+hm1cUNnqMgHn3pWJPI6dKZuKMB+VPBDKAeKOo9GBbcuM4ppcqQOuR1oK4Yjqc8UMCc07aBex+qkeQBkd6eAOv5UgIOM8L0z6Cgkq2PbtXMu5qKQQaQsOh605u3qRTdozkn3pktPUcGJ6euKUNjt0GKQNlgaAAWqW+onLUcQN2e4ppJyT2IFLuyvFHWpbuVuKD+IHWlJJ/HtTCp5x1HIoJIY+hFPoV2JFI3Hjgc00gn8KQMWxkYG78qCxLAfUmqQN6Cgg5x3xSjhutN4X+QoyAOaW247gW5wO/FLkBaahII7YpQQBnr1OaoLCqCRjuOpoJC0objHr3pBlscd6heRLaTEVPmOfwpy4K/XikGfw6mgMD/Oq16AkKGyCenFIrEqPXPNKSPzpuCG49c0wFBIXHqaCo70hJbHPGaUknPpjP1qb2HuBwOaULnJJ9xSZJXGKaCV49qL2Ho9RzD5TjqMYoYhcenU0m8Bs9zxQTn8+KejGAwf6UjYUe3WjIJxjJxmkIy3HzVOzFuAA5PTPJpQev6005PfGKB0qmhpgADznnFBOcUinGR6c0p4A496Gu5K0DHy9aQsCfUd6CxbOOMDimsRyB06GluPqKcHgHGRQSfyoA/Kgkk59etDdtxjSwPbPFICV+n8qCu3+p9aD39qroZrewDhc+vNGAXFIWAHPNMRi3tULsaCthWb0NIXJwfQ5+tK5AXnoCBUZbHHbNUiG76Cg7sfWmklevY80EYH1pjuOmKEDFYg/0qNyRxnHGfrQzmmPxk+2aduo9zD8X6wukaNcSMwDFSoH1FfIfi/UmvL65kLElicfSvc/jb4gEUBtEfGBzXzXrd4ZWbLc5xXVSi0nM5KnvS5Ohh3kuHJPUVQllBxzip52Ofvb81SkcAnjND1dyoKyIpJgSfaq0khIYnt0qaQE9MD1qpKwIwfWobLW5XkcntioZpCFAJ68Cns45HXnNV3OOvT0rG/QuLRHkZOOo61JEhZ8+tMWMMc+tTqQnPbrSKLMMax/e6gZFTeenHt1rNklLDg01Vd24P1qlKxLV2a5uVaIDgE1UVd7k5yKb5QRNxGSadboEGfU07uWjAtKCcgDjHWpI0JIOaRAQntT1/pgVpHRESt1HoepPXpTgS3GetIUzyD16U/IGB1wK0XcUtdbiAEd+9BA/rSkDv07U1QV75GKHorj1sgIIXkYIp8eV/3QMUzPIGc0/aTnv/hRshLe6HhuQR0xTnUAZz3qAyYOMYJ60rsAvqKN7IY4SgLxTABnOM880JhuTyKCwAJB75FU3ZEtCMMZxz2pg3Y44yelOLA4GME96a52hfXqalO+jBvW4oXHPSoXB7cgdacWJzznsKQkHOBwOKT1K+IeSHAI645pp+9zxzTSxwMHGKdHIB8vfNS+hV7t3GFgOSOnSl2ng546UhJPOPrQCdm0c03oSvIXy8Z5yOcU0gBsjoO3rTgxGc8CmbTyM5pPcbVhclevYcUJ6+tBIL98/wCFKHDcdqnbUcWNIMfIP4Uignn0POaGJPFJuDLjHJOTTY+oMSM+xxTGLAZxnHNKWAPsKYCSePqaNxXe4vO360OCp469CKViOvbGKGJ4b7xqRjNpJAzu4pHU5Hpjmn7AWI5HelJwwqrXElzbDCoGfbpSBQuR9KdIxPAHIFAIxzx3qdgdm9RANx59MUhwSeeaVhnp+FIwBzj8fei6Y3sBAKgj8aCQMlTgjgU1jgcetOIA7ZGRkU79BLUQEjjORmlAAUjPuKNoB69P1prKy5HfrS6FIcpwME8GkYgHn0pd2AD1zwaRsEHijW4MQZP1oORz6c0qkdaGIIpdSbAB6jGelKz5Yc4I4qMA7eeT29qUqGbk470mUkPDEkD14GKmQg9fSoAAOvHHWpEYKwOaabe47IfJHuf1/pTrbUWhUoxOB696aFB59BUEyBvx6USVyb2L7C3vH5Hl+4q7p1pZwv5jMWKg/SufyUReo/pUkc7HOCazKRe1GQXlyWjX5RwDWPLlGPHQ1q2cE92zRwpuYjoPSobiwMUwX757insDsUoU8xgF5bPNdVpGlEbcj8qz9KtBHKoKAsefpXfaDpolmQKvQAmp0YpaEMloNN05p2+Q4+XNcbPK9wzSHueRXV+OtVD3C2cYwkY5x3NceXIwTyT0roiuVaEW1uIzseAMY5oZiFwT0OKRmJz2BqN2DZJ45wKFZq4a31Fd8A4HTqfWojJtGMZ4xSu5C4P0qJifypJvZj6oGbbyTweBTWIDcde9IGBHPXpTWBDjPI70g6XFcl+M/j605VNIFzjHapghPHtR0C7WrIwhBxnHpUkaA8miOMliT2qdVJGc8ZxTSBtDUGVPHI706JC3WlUgoemOgpRhVBHYVpbT0DzEIDOPm6DmnFQaRVDHke9OGN2fzp9SE9LAABjPXGfpTlJz0460gAb6in7iAMfTHrS63QvK4oww46mkBJxz07UoBGOckUojyx9RVWvoJocDuB9hxTUJHXt0pVAAx1IPNKrAduTmpXu3G9WiRWCrnHQ8Cnopbk9KYpK457cmpgARtBwcc1drahK1tCSIArk8EjFWI1AORxk/nVWMFOvSrcDKxHPTrR6HO9D6O/Yz8Ef8JH8QBqUkf7iyU8n+9kf0r9B0nAA2jHp9MV81fsceEm0H4brqMkZjm1Ft6+u3jNfR0aMWAPy4I+uBVU/evIlaxNKxjaFjJ1ZiCavogDfO/mD7xH0qtAypbrt+cFcrVqMhoicEgDHHrit0rak2uUrudZThWBXoMdvanwRBI169uarsgZ03HAPzHHerZZtkYHr+dPcm7JQoVG9jj659KdgxO2cbhlFJ6AEUJEWQNn5s8enNEoKLt4POD/8AWo5XbQq9krleONpWBbhSeM1fQoiM23Jbrnrn1qEIRHkjGRgH057UjTAMDjoSAPSqjpqFtUyOKBU4PYlj7k09YQx3dM4yPXFRtLjIznmnRT8EZ+n0pLULczHSsQSAeCcE1n3iEKCeCAFGO1aCpk564BJ+tQOA788nOfyprR6k7sx7tPIDbgU2nn2NVmUHHPOOa17mLB3Hnnv3rLuG+fBxnrx0zSlvdFRelkV2JGAD7fSomcnI7jFOcjccdAcn8aYWIIA6+tFm9xXXQdvGBntwaRSCQB1IxmmLy7DOVB5+lPhgLMo9BzTdhJ3RagQMgHYcD8K1LW1LDOM44qGztyWUcbRxW7bRiFMr94nP5UovuLVu4xIEgGWwcDJHpWZc3hnYFcADoR6U/UbgqWAPBOCfrVa3gZkUY4GRVJDGLCNoIHUDj0xU8EAkYZGectjvVu2sDJxjjirUlqYlVR1YkjC9cUnorDXQoeS0Tsw6HjFSqxQZPIq3FCZU5Htn6U2WENsJ6DKkCncVrrQhWdHTDdAc0SCJ+UOQO3c/jSSWYkRu6rzioXjK8cjB5x2pJ6DSVhBgcYwRyM+9RhQpyT3yRUpydxHzDAHuKidQsyjncAGPzetKxVtR6yZIUAgE5yaf5hDqSMgEYqFXEZKg5qSFi25mHHTNDuSr7Mm84FSM8k0+OQqnX5Rxj1JqrIpYl1GEHFBJMZB/iPAHUCrBbakruTjjIY5YjsKmdS2FJwByPao4HQk8/MCAPwpZuE3k4OTilvoK1hQg3gA8FcimSEiUgDOD81RC5UycnIJBPtiluGGwMPvHp7mpvctq7IJQEuXZVwwO5j61V87a7D+FSfzod3diegxyfWq65c5xgHIwWoewtyy0hG0A4wMN9ajlmGQA3IwD7ZpVULnJOc/lUUgyvPU80ugmrMlWcjvnsRSxSFnC7eeWHtUQARAMc5zU1sDgE9RyKVraji7aF2EkD+6aeW6fhmoVlG0578ipWBK/qKuzFsNUkEdtpIxWvYguU+Xo2V+prMEYDqM+/wBa0YJjCmF5boahroCdtTSaQSuqZ+Rct7ZrKu41YsVBC5IGWq9ANoCjuCT9TVe8ACnjIGCBVW0sXF2M0naEU8sBhiO9NQkcHp90H0PvTnBEgx948D3pwGI88YHBJpt22ErLUiwAMkd8CpVJII9xio1JLAEZ54qUKEbB6HFK9nqVe7GMQqAZ5oJCkepU4/GmsxJx1wc0zlHY56DgdgKBWtsPlcH8sfWolUliepAzQqs7gjPrj1qQgrhg2DnA96G/esC+G5LagBwDyTzz2rQITychx8owcr0rPjBZ2O3qashjKhA7DJ96a3Fu1cx9RiCEnv0FYN2oOT2rpLuEurk8g5AI9exrDubclCi4J7DsaeyBJPQyHyWwB60xFBbngd6tSRk84xxmqsgMYJPc1mytivOxDcjggge5qhczAMD1HGMdatXTE8Y4GStZ0m5pRnnn8qnomVy21ZfsgZduTtJIz6ZresrZUwxOO59qyNNgKsMntxW9CSoBIBAouTr9xcLiNOCD0pvnjyiy9x8ue9QtKqvycgcYqI3Kt6kMfyqvImN3qOuJD5LAc5OChrnvEF0tnYXEjN8qIzZPsK2JpSXx99QOPYmvOPjd4gTQvBOpTB8NsKLntwa0hG7UTen77SZ+f/xy18694z1CYuT+8Kj6A/1ry4MD06k4ANb3ii9N9qdxLu3hmJrCI545OME+lc+JfNNpHRN66DGB5HQZOKZkkDvjoakkXj6dKaMDnviuV7kJ9BUJAxTwu3GO/JpqnGB19akYEKBj5v8AGrHHZiZDNn8DinFw/H3s0saCPII5ApAoDAjqRmqAMAsM9qQkDGW+lDtuxildAec9BzST8iLaCCQ885HY0hYsB9aUkBgB2phBXjpnmhtLcdnbURnCrjNNBO3J69BTWUAkbvm6UBQOc9OanYpq7HMDjryKaTnpxxQsoBYEZ5yDTWIbI9u1S30HshWXdwOg5NNlYtjjr/SnKCF3GlcBl96SV9RPREQU9euTSs4JI6E04Lt75U01h/EBk02hW1uIWC4Pcmg5DHkCjccDIGevFISDxjjriiw73P1Xjwy9aM468+tRxsGwR61ITjFcq21OjQUksvPbg0owePyppOH478GlyBiqIWgqqAuPxoDEZBHWmkHeDnjtQAE/E5NJ26il3Q/gdDwKcADimLgq2fTig5WpvoxrsOLh8+h6UhII6ZpAQBxzg8U4sNo9aevQLgRnOOmMGmlRuP5UDjOO/WgEnqPelvoPdC7gPoKUIGXHY9KaQT+JpSQWx6UWurMfUcSTkHk+1IHB4POTQDnP6UhGOaa8xbAXIGD0xwKcpPGaQKRx6UhOW6dOabdgsmKRnHoDQoBxjntTQpLZzwRSklcnv1o20FuHKkZ59aUMRjA5A60gyckcYGaUNj8elFxpu4gB2/TpQWZVwOw4pWbOecimgHI9KS1C1hVJPPrSsCy9eetNYY4B4/lQxwPpxS3sOwuMfj0oAAUDuBzSBto+lBk3fzofcEHIb60K4OAO5puTgn3xSFAXyO3FD1Qx7DOf1pMn8e1JkY9KGbHQe5qtkC8xSCVJx3ppY7cdulDPk8D5c0j4FLcBxIz9TTCwCnj60hJG7uOMUoOO+cdaW+omBPzfzoLkKcdelJkr1PXvSPgYwevFPcldxQSR1pudwJPYUhOeO4GBSEkMQDxin0G7LYCpPfHegnHTvwDQeF5600yHbtB6YzS3DYC4ZeT04/KmjA9/SkJLN6HNI6nrim10Fd7scGyuffAqNsFfxwKQk7h6E005Yk9h2qX0KsKcLz1zwPaquoXC21nLIxGVUn61MQFbdj1riviZ4gGlaLIA2HdTirWpLfLE+fvin4iN/q1w27J3EGvJNQnMhJ9+K6HxPqZubmVt3JJJrkZ5jvPeu+XuxSOOCur3IJZATwcVXkYk/QU+4Ys2cZNV5GGzHf1rC/Q1SsQySHv24FVZCOR69KmlckHjJxVaRyeB/wDqrN6miInYcdDj9arkh296lkP6VCBlvqOahlX0J0UL1NIzkYpqHLHvUhUHBz1pBuhioTVu0hAXJ7mooULNjHH86thhEh/StIrqDIpwSQueM1LCgA9cmq8WXkJPQ9auIoGCOnemtyUiRccDPbFOjUdxmmk56DHpTkIDYI7davbQm3ceQCvGcdQBSAkYJPOPzoEhj+Xpnk0FiRwv/wBahMb1VhxJHHoKRnGxffg0itn8aaQRkdOK00toStNx6qMZ96UgjDD8aYrY5xn2p247SR680nZ7lLXYFILHt2zSgE9D1poOPp0pEIHHYdaS3BWWg75gpIPOelM2HP06UueMk5Oc0wuGbjtVN3ZPQcVK470hIPcetM3BM8ktnNNU7eo6dam1g3Hk9cfWmMWLZHXHalMgPGcUjSH8hUj20QMwP+72ojAPzDr601Nu3pgH1pUYKPY8UDte4rMDkehpoZgwxxTiwLcdKaWw3HPOKV9ASvoOBJyfXnFIPbuOaQAdTS7scL9KpWEK5G0En/61MZiMH+EnFAAbPIIpOf1xSb6FvYUODyPSkEm3nv3ppcJ7U1iTnnPeklrcG30DGVGevNOUAgqDyO9MViv3hmlUkde9DfYgcFJ5zxjBFIqjdgfQ0AnGM00Ej65xRbXQtdGKCQTzwOM0nIOOMUjEnigsevr0oTHolYCxAP5mgMGx6c0nJIyeTTgoGD61JmNIIXA6E8mlAI4JwOtOXjgGgnIJAx2oL8hgOH59c0owwxnr0IpQy7s+nFBfcvoegoEhoBbj6ihjj3xwKUBiTj0pDlc0BdIFAP1pTjbSKACM8+tIw257c9KNR30ERwSQDnmnEBjj8qAflOR9KRAGbOKVrB6g42YxyAM00knp9acwI69D0pvCnilpuF+gpJPH5U5SGUgnGeBTUGOc85xxUikDgcgDina4WsSoC4xjoOKSUFlA9BxSQMQhz3FSyDKDA5IqrDuVDgnB6Zq5p1pBcyhJG2dgfrWfOxRienbFRR3EqOCpwexrNhbY9Y0bR9M0XSZSl0s9xL8q/LyM1z2qaZaWm4rPmVuea5aHUrqL5jJnHSnR6jPdyYdstmsktbsbZ0ejWQNyGznPSvQY5k0TRJbt/kO3C+ozXL+ErA3E0eeehq98QdWESxWER4UZYelb00r3ZnJto4u+uDd3MkuSWZs1XZhtIPpSMx9Oc/pUci78kVo5dQa6DXfKlSPpUTkBsA9+aVnI4Iycims2evB6VBVrpDGGSfm3Y60wk59qUMRkEYNJkluOvWjbUV9LgoPOfwpyoCRzwTT1QsmfT+tPVCV246HOaduor2Vg8oK3TPpUoyBxycYpFbAIP/6qUqAoJ9aoTT6Ah5PtxShSqj0oIAyB+FOD5HtwKrYlK7sICFxjpSqCeeuOtObIznGevFNJI6cY60N2NNdgwdp5wacoA2n3qMuBgdscUokC/gOtDZNmTBy3TjvSKQCB6c1XMo3ZJ5FOEy/Nk9RRzWH5llG9896Uvjk1UFyQoI70BpH5xknjFJzsLlb6FkuVOemeaUvgHnGMVWdZSpP8INMjDydOaOZPYOVpXLjTggqDk9aVZjt45NENoTktjnBFWreyAzjgVSvLQhvQjgLyAcHGciul8J6BL4g8QadYKN73EyJwvYnmqFtbkDAHTmvef2SvBw8SfEyC4ePfFp6eaxPQHIpSjyIxldrlPujwHoK+GfCulaaqhBbwqoHfOBmupiZmcseEFUo5TJErHsNufp0q7aksFDGuiCsuUh2satsrNGCWwelT3DmOLZzzwarCdI/oME0yW9E4HXqSatLuCulqSBQWRSCRt2j3q0ACeD04+lU4icYBP03dae0hVto696fmLSxoo/Rs5UA4PbimySqzMcckljVRpisWzIYkg578f55qNpS5PPU4JNXfUT13LDXGT14xgVC8xJHTk8j0qKEgtljwDzTpE3uT0B7Ur20J6DTuZCeQpPL+hq1Gp++cnIxTAh+Ue1PwwU8c+3epsyklGxYEixwEc73bj/61QAmNCAB1A+76elPOCq5OT1+lOJAXOfmYiqvqTfUqXYMm3gkAEY7Y9frWNdKRnA61v3a5I4xhSKx7iMEk9eelWwT6IydxYbWGQSc0uCwB9sj3qSSH956DNKsJKceuBUJ3JtoMtossSR8uPzq9a2jM/HXr+FSW1iTgjoMcVt6dZlNzFcgDB9xSs9ikujEtrPYgzxnpTL67WFQsR3luCf51ZmJSEc8lgFFVBaPPIOdgzg471dla6HGPcqCF53BB3FeW+ladrZMPmH3QePwqZbPyUUD5yfTsM1YLCJ22fMo4U+1JNtEsfDEET5Tgn+VI+1Mnr2P41GbkFDk4xUL3KlMZwCQV+tG25dtHYmSZYkZRzuO0EZ9P5Uy2iGwbjkD+VVFk2KqA8c5PrSveBUKIQDjjNOSexMSeRVG4A/KeDUawiQfMQM5PPU4qq92VRs4Uk8/N3pjXgQqueMFqXSxdtLlsWgKHAwSQM+1VpbMl8k9cYw3WornVSke0NjGcY9az21ws55wTnG7tQlYSu9C1OyRXG0nJIP4USb4/lzndjP5cVzesakbVw4OQMMfxpNO8UxXLqA+f4c0gSe50qyYQA8qCCfWpgpOAQRnkUy2hEyeaMFcj+L1q89sUh3MMDkH8KbdrB5MrbQGwpzkgfWmX5CJ9OnzcE+1WBCEXf364+lQXkbTvwcAgHJXt3wKfm2TsjKjkO8kjfzk56VZFyZWjJOUVtwxSXEYgcrjk9famoRGxOM5IB9xS8x+SHmIh+wXGQKYi7OQvGMAVO7hvmA4x0piuGA5ByefYVGo0tUhkisqDGHYnOKSeAo5I5wOKMMZhnjHBz2+tT3TiUkDOG5pqyYuV9SoYiWxnPIIqeBgcY5U1CpB5wQc8ZqaFsg4HoD709AaJ1jAI4zk81fS3DJ+837eAQlVogXZT0GPyq9uEUCjO7PGf5UrlLcgaMKQFGAM1JGQg3dDwabKCqjuCcZpAwC4zz0oT+0T0sW2uAXBA+cEFfY0+SMTKVB246n3PpVOAhHJyMgEctxV+OQFPXJ/nTu7hYzblSmcLnGMYXnNNjyWxjORx9avSoZEK9hyx71TVWibOMEenajZhZWSFjiKOM54PI9cU0vu5PIzkGleUnOBk55z3pVjLjA5JPSkytiuQC4x7/hSOhJwAeQMn6VdFukZLAcgDn0pYIs7vccH3qul2Dte5TEJO3nbxSyoWIwPunGfSr7II1fIzyAMdRxzVby8TZPGOcdqlJ7sTdtCKGEjL5Jzx7CrCFQCAOg4x/WkcMCeNqjJIpUUnH8anByO1PW+g7JIjni3DJ4x0xWLfQBXYNyynI966KUqCwOeMEfjWNegyMWJBOcr705MlGHdRkqoxwMkCs2UAI2eTnitu5iOwEg9OPesW7BO4Djkc/Sk43Whd1dMz54yVGO/WoIrUu27HQjFX2TfgdgcfnU0FuATz1wKiWxpe4+ygKsv51efJxt74FNSMIuRwe1BcllXGVAwc0Ri0jJP3hCh+8x6UwqEPJ/H0p7htnAzggUjALkevIrRO2oviKsshXLZ4B/pXy/8AtfeKTZ6PDYJJs34Zvm+v86+nbxSiZJ6j9K+Cf2sPFa6n4wntYzmOA7R83Q5raCesjrw6V3J7I+d7yTfIx9c5FU0XDE5/CpZGDOTjnNQs5OeOp4NeY229Sru9xgbGcfKO9IAATkZ44NOJG7J6Hk0xgTn07VHW4LYlQjqeeOakKg9Dmolw3NT5HGPTmrS6iWl0NZsHjkgYzTBnbnoM8GnAhtx9aYWK4A4A65pX1Acyjg+gp6gYJIzxxTSwY5HTGaazN+QwKe6B/EBBPB4Ippbrjt196RgcHPLCmsxCZx9feobLT7iFwVOR/wDWpsYDnrx0ocgjPfjFIFI9sjNT1F1EKbSR6GgfLk9u4pEVjk5pckoB+dO1w16iEBu/UdKerfLk9hzUTZXGDQSTx0Gfmp3Cy3Ju2B9RTACM8UigLjngdaQuTx93PUetIAJBbAH40jEA8+lLtK89B0xSAegz60C2P1VQEEe/Ip3Q1HyFH6UrN69TXMjoY8A7s9aDg8kYOMe9IhJz27UDDNg9aOtxX0F3AkH86FAyAe4zTSBx7GnltxxjkDNDMnrpcFGFH0yKcV/Wmj39aCSVx0zyPwqXuWn0BjjH1oJBHvnNICSvpjrS4Izx6YqtRfFcHJ2t2B+UUoJPHrg/lRgNgevWhjjgVPY0TSSADHHbkigZzn60hIIHbrigAk/ypJa6g9Bck80ElfcGgkDigqBVJ31J1EDk044PX15oCgdKAM5FG407iJg5xz3pxxz9KMY/rSAjHH0P4U2wSEIzx2pGYj8OlKHxjHPpSBhz6kYNCDYcMBQM7jjIpAQVpAxJye1IXH6ZFFxXFJBzQDmmh9xP0oBIajoNWWorkHnHXANIVAxjkUFsDIpxBHbr1o6C66iFgFYd+1CNjn05FNI3UrAD6CpasO/UZuLMQeMdKdnK/wAqQjP86FBKnPSm32GhApGCaGJGMdc0E/jnmm7c8mnYT1HDJw3fPSkGFBoZwOueKYCWHIwBWauinuKWYKf0oUkdfSm5xyRjPNEhI24HJGT71p1I2FYD8KbjGOc8UA84PIAGfqaGKjgHmpCzAk/MMUnB5A96aWJ9j0FIWA6nnNWWD56jrTWcjp36UO+Dx1JzTXI/GptZEPTYXO7+dIWG3rTXYBRjvUZbrzSt1HsMeUAEnjr1rwD46eJA0j20b525Ar2zX78WGnzyk4wpxXx98RNcfUNXmO7ILHH0zW9JXkYVXePKcVqU4kck/e6VkO4Zj71Zu5Mk4PNUS5UcjtxXRKbdrkRjYZLJkk446VBO4xx9TT2Kjoee1VJWG7B5xxWDsa7kcpByQars2evBp8hBPvUMrYGD1NQ30KirEMrE/SkRT+YqMtnvnB5p6tUlEiHauTUoUt7nFRKwIPv2qzbqSR2X3poV2tiWCIqoNLOwx+FSEhvYAdap3BAcc9DWj0Qr36E0KkD0qx0XrniqkcwVCMknvUguA2O3HFF0w8y0jkgAnpnFKrFs+nUVSFypxznsDTxcjI7dxT5rE22Lu4Hk88U8yADI47VRF0MkE8dqVrkAcHrVNpmi2LIYjGCMZ5p0jBc++KzxeAZAPfimi+AJ71NxWNDcNmM7SaBIAQufessXpPPbtik+1OylhxT5uol7poiUknJ4HSneeNwGP/r1lieQqcD3GaXdKuPU9M0uYSiaPnAv+PSmB8t1wDWcZJS2Md6VpnHUUc4ktS60oGacZFODngis4TOPUg/pSLcNjmi/UEaPmBT0HI5NNWQNnJPJ4qgbtj/D9act0d3SlzWHbXUvFwOCfpSbgV+nFUzdZ+tKt1tbBGe5p82hVi1uwox2pyspbnn1qoLkM2egoFyOuevSlzE2u7l0sMcnjNRsR1zk+npVc3IZTnpSCZSvHp+dUmktRyT6Fk7iOPTOaYCWUHpj9ajMq7Tk4PagTBSADwaVw7IlZgePxoABbpxTA6g5PXpSCRRn06U07CsyQsd38qQsFGPWmbiP5mkAJYjHvS3BqxIpAGGNDYG4emDUbZPH4GnEk/TtSsN7CqBj37UrMCw9BUZbOcdzSE5Tg/jSQmPIAHNKrZwR26U0EFQB1FIhK4H1pj32JTn+tKp28E55qPcR+FDcqfTNAW1HABPcE5FG0HIxnNMbJ59+KUkhevfFC2HYdjbkfhTTyMevIpQp7nGR3pCSV9Mc1VxW1sByDxTtx6nuMfSmscr7CnMwVjnnNTcdxMErgHrSMxB44HelU/N+ooJJGAKLXYXVhCwB9e1N5PGMgGlyGOO3aldArZ7jpSYnqIpI+pOKcpIJ4pCACv4mlBAbPc80h2uh4wuccYqdHzgH05NV8kpnPXipI1J4zx3rRCvZjZ4VdsjoKdHDbQozMcnGBnoKVwQMA4I4PvVPyXlcAdSazkUtR91JGgG0/Mwwam0eLfdAEfSo5LMRNh+o71d0hNt4GH3Qck1K1E2ej6RdRaHp7XEhAZVIUHvXF6pfvqN48znJY5qXW9UF5sijfheDis3eOMHGOK1WkSVtZjQCMAtk9KjDE57Zp7sFXkVC74GOvPFPVoVtRknLepHH1pjMS3J570pYBsg47UwyAdsemancq7SuNYhupwe9PRQ3IzkdBTST0Hc5qRWAYfWglajwS2CDgDg09QMg+nWoywBJApyMByMKCeafQNx6kHOeO+aVQSpOMd6ga4VDzyOgpr3JOQKLldCcyDH86QSkd+SKqCV2X5VJIOKlitpXb5umKXNYIxfQkE4APPvTDcgJwc554qwung43HrVhLCKM5xzS5jT2bepnhncDC4B6e1SCKVyVx+NakdogHTnHFSrDtPTjpSbNIw2TMhLB34JxmrCacAo3ZJycVpLEAOnNSbN3T60c2xfstSlBYoOMcVahtY1ViemMg/SpEiKnP5VFqEvkw4HU8UN3G4cqbZUuZ1lOFA4NPtoVUfjVWBA2SeprQiGODxxWkNNzgnK5YRQy9PUVOgA6dMVXiUHIHTkCrMWARjoOtdK3TMbstWxJHPUV9v8A7GHg8aV4GutYkQCW9c7W/wBjAxXxXpNhJqF5b28S75JpFRVHck4r9OPhf4cTw34F0XTY1A8u2Rm+uBxUztKSRlq3dvodlbKCoU46gnHfFW5XBbK9ew9M9qit4/3LYX5scHtTooGDctv3c/StdWTfcsIRIjAkkkjH5VLbRbycfdHT3psMW0Hue1XIEVLZccMc5+lVrsyb2HRsAxAbAIwPekkBKZUc44pqjcu3p7elSuSnB5HAzVRbjrcWjGkjY2DgEZ571CpBYDnjIP8AjUz4KL3AO2kMYC8EHjt2pJ2ZdrhHEBz2yNtTKCFB79B9KYGPTrzVhQAVA6nvVJohrWw9FJiOOCx5JpY03HbjoSAfrUkRWQEDjAxg1MgKrjORyTTTuOS0KxjJcKBk4/lU0sYVQOtJEQJsOCcnj2x0NOuXPBIAP3Qf8+tStHcTd+hVuQWTGBwOvrWZcQ+XyO/X2NaVwxOPTGSPWqTqWYDIzyQPpVtKwFAQFs46+/vVmGzJdfl4A5qe3hDsOpByTjpx0rVhgUOrAA8dD0rNaMUtSpbQkZU9B0Fa6qIocbckkH8KSG0UBSRtJG7nouKdKwCux6DmrSVh7IrpEHDOwwDwnofelISHGDn5QSffvRLOFTB4wMjNUnuduWJzg0rWQ4vW7LJlUPnd0NRyXIzgAn1rOe92sMjoMD6U1rkuo7FuaB6cupbllAw2c44H+FQNcAlj6YqvJciNjg5IORnuKrNcFCOeD6VT7hHXVk8t0QQ2eRzVU3BGOeMlj681DczBs4wQVyKoJKXct0DKCR9BQ9R7a2Lst4QwHU5/SoJrwxrn+I5A/Gq4m2gNnnHFQSTq7ZPY8j0prRitYnmuWx16DP51Re52nPAJI/Go7q5CHg8gEmsefUyZcAcE8VDV2Cui7q84uLbbnoMCuPWe5t7ncrYVWGCF6YrpY42ujgnOTVg6KkUGWX5+CBUS1ihppM6Dwz4hZrdVlzkcA/hW42qtO+C2ctubHc1xWl2pjO0fIuOBXQ2hG4N78e1OLk9wutzpFkEkOd2ABuOaRU8wMWBABxnt+FPs4y0H+8cGpyFPygfKowB7U02yL20Rl3CISr52Atke/wBajW3x8zt0B246Eip7mE+Z+J5+lOdQLdfQYP4mm29ClrqUZMjO30wPalgBXaO/JJqysYjQttGWqrLKY2Cj0yandA0+a44EGaXuVPzH14qNnJY7VyMcD0ppn3jCLk9xU8ICR89WFVaw29bkaRktuboDgfjU4YRcAcg808ggLhcrjJ9jTo4gzFiPlyB+JpJDk9bltGCQgkDgcVIzjeit0yPypFUb0yeMUxgpyBycktn0pvsxXtqOlmDYweASAKhKlzx6E/Wo5QUfg+WvB46E+lKZQipzjcM/TNSkP1LERCuOeTyPc1ZEhAG3rkiqVudy9c84/CrtugBDHgZwKpeZG+hLhlQuPTOPXFEiAwovUk4qWU7XWPGGOB+BpJSQ5TG0r8p9jT03Yio1sUTOPm4x9KTzAOP4gCARViRVkcKSflHP0zVdQqvkDJA69qPMtp2HPIPKdTyehp0OYUJJBJUDn171ED3YEE9DUm4Oh6A9DmplpoT0QkZZnwql2zkj1JofK9+Cc4296ljjVc5yBjt1zUUp35xx2q7WVy3djJCCNmeAdxxQZA75A4xjioljMkzAjBU4x608sVxxwOp7Cj9SE23qK7MN3Py4+Xj161Tlt94DHOBwKv8AGPVeopsjbjgjOTknvihJ7FWRz98DDG2eTxmuduGLYyMZPauj1Il26dM1z10AcDGMfrQ0i/JlbaCx4+vvVmFQEG05wM/SoSQOMc+tCznaR09qzkxJdjRiYM30od0yRnkH9Kox3O3OPYDHtTzLkevWq2JXkXEfdxxzjFRzZI4PJYDFVUuAPfr1qM3JLkZ6HH0pS0dgXMkjO8YasukaJd3RbAiibGemMGvzE+KmuSaz4ov7g/xTMRn0zX3v+0X4mi0fwBdndh5QVA3feGDX5wa7cGe8kYtkliQfWtpzUKPqdtNcsNOplu+G45BpgfOcHp1pWJ6H6VG2F9hXl3FuJIdvGKRRnHOBQzErjrninquxgO1K2hTH4BIUU8sVbIOfUHtQAS5wM8UjEnnpnrVIjfUACq7vWmkBmJoYgdz7mlQggk8cVdr2sNWYjnKDPU/lSKS7HPGBTm5Qj86jKk96V2haXEJIXPbrSMQeB6ZNKzheMYHeo8HJ546VmVbS4AA49RQSRgAZbpSAjnjnNOJ2suD7k0NahbQaAR/WlYlgCo9qRmPOT1NIDnPOOaErj6DQgZuuB60rAClIyB6A4oZVHP4AUbbgxpXHU8daQHPU5PegAtTSpZjz160FdB5cEH2GKAwYjHcc0046e3Wl5HTqKE7E20P1UU547ZpeDyfXFNUgHjrjJpzMeBjuea5zV7AYyM9u5pwHTnB60wsT0PWnEfypbEKzY4jFNPyZ9e9IpIxjqKUEn61L3E11FV8c/hQQWXnjHPFBJHvSg4/kaG7al76DiAQBjntSBicD8T7UmSO+RilAB4zg96HqrCjfcUgBzjrmmKQ3U4pykDmkC59icZoWupWj1FAxn3oB+Xjk4496awIb0yOKUMA3PWnuDdhVUHrTjk59uDTV+bvTi2Mj8B70ne4/MASaAuV460MCBwOTSBgOvWnsDBiD+ApNowPpQQD+NIWIzinYi7T1Dr+tIuTz27UrOFceueKMkcdjUt2Q1qIST9M0gALHnrzTsg0jg9vlNV0BRsKEAP4cUbgeDzxikdgwBPByaYQSQBzml01KuOYkqMelJuI9vSkLA5JPTkikYgcj04qiNd0O55H45pMHbz60hcjHfjFKTkHHAI/OgpdhxyduelIxytM5LCkJ9T1pIa0FBIGfSgv+tIxBXrQ3HT1pK/UVrINxNIGG3Hc0HDH2pCAT9BmjYF3EUls54wKN+Mevegkn6GmHjnPNNCbYpBHPv0oBHSkLd898UhOTQylrqBKnOTzmmtgZOc+9Ncnt600E+vtSWwk7inPHHfg0jPnjHSjOc8+1MZgvX0o3C1kNYE4JPsKRiOvQ8A0Ek8d6jmkWNGdvugZNUEdjzr4xa+mmaK0SttZgc18ka7fGa5d2bOSa9e+N/ik3upTQK3yg4Ue1eG38pYtzx1roj7sb9zibU5tlOdw49ycmqz5RvrwalmJKAZ5xmqzvnAznjk02zdIilYE46kcmqsrYXHvUjsDnnBziq8jEcVi9C9RjNzzVadznBOeSKldwT14FVpmDMPSpZSv0EBAJFIDjr3oApwGOvrzR1FuSxYZxV+NSE6c9arWiAcgdRV0EoDxnjFaRXUmUraDJZBjAwPWqQVppsZ56U+4chTzTtPjLyE9waTs3ZDVyeGz2rnHORx609rYBenNWWJTA646UwsG574wK15bbEyZVNt0wMc8VH9nJbrk96vAhVzjNMKg57HFQ4ij3KDwMpH8qDblSec56CrpQEgnsKaFLP6Gly3KTKy2pZxz1p62fy9Oc1cRCceuanVQv3sYzmrUBXKkdiOM4FSm0QKOBU7AMPpTCC3HTkGr5VEV9dCMQqTx0qN40V8k7hU7HbwMZqEnOSc+lQ4lJkRRcj8aa8YZjxUm4ct09KiJPc9T1pW6WEmM2AcEdaaYQeMdTUhyzdPagErnvk4NL1BkXlLt+hxSLCpyehxU20N9e9IAB0OaLJ6iIRDuxgdetAgVuOamC5YEkjFBOGAznIyaLbD8yMWwXjvUZiwQuOOpqwM4560hAOMnrTsIg+z5oaHHHapwBu9hTWXPU5I6UrdC73RXMJDdfakEJGB1781PglhjjvTkAPX8KOVNhfQrmJ269zQwcfh2qz9R0phX5xjvQkNPQrl5ADSmVgualYAn6UrINuMc0rWC5Etye/ApyzK/BPPagoOhpGh+fjjA4qWFgWUDpzSlizYB4FMMHBxxTCh7Zz0os1sDRMXA9s8U9WPTOR2qBo3IAHYU0F1HvnilcexaGSCPSgsW789qhieR+SMZpQ5zkKRjii9hct2Tlx68jilLjrjnoBVcS+oxineYH96fMWydmBPPpSKwT6GoVfGPzo3ZXPpTvqQybIPSlYkL688VEr5YH7uBSs4GOTjFJvsOytceGKsR0HBFKxJ/PNRqwZTnkfzoLk856UXFZMlAHPv8ApSE7vwqNSBjrz1FDSE96L6A9NiQglgSOMcUBN5yRz0pqyBfmPPHNKsgPzY5zjNFxrexIoIGCcelPLFcHH196iLncRinrISxA9qroJoHYlcevWi3nFtcBm6CknORkDkcVXkYnqc+ntSk+gR0LNxdCWVmByD0FaGhQCe4TzDiLOfrWTa26SsBu2Z6muhSLyYBsdSuMDFZjsGvXEBvNsK7EUYz61l+cBxnjPFLdRvLJ1z6mq7wOvHar5h8utyRnJHQ4zxTGchR+VBR069O1RiN5Bz25o5u4uViM+c+opHcH8OlKbdy3A609bErgnp0o5h8vYYHAXHpzSC4A96l+xgcYxjrSLaDbnp6Urj5OxE0zt0XqeakSGV8AgjuTV2G2G0A9e9TiMBVHbFLm1saKmUo9OMh55PvU6ackZHHQ1eChhj2pShYAkj/GlfqdCppIrraoq8AFjwalRAMEADIximopHtT1AB5PIpXFFXHhdqqDwM8075SSeuaYdzMQelSKoHTr3p9S+o5ip4AxnvTtxAAPQUwPs6855pwYse3PAoKdtyQYIxnBIyCKMFsc9aahw3sBxinoN3t6UE391DwSWGPxqhqbiQoB8ozmrxJj5HORWXejdPnPTpVxOaq9HqNhA3c8VehGOvPaqUY7k4GetXoshMkHj0711KzPPZYiOex45qxFgsDjrUK/dH0q3AgLL3PqK0SM21seq/s3+EG8X/FTTICMw25E7jb0wRX6R2lssZRExtChfwA618p/sO+DDa2Oq+I5Yh5kuYoX9uOlfXFtaO6ggc4yaiPvScjBJq9x4jESELz0P501iQ46g5wD2/GrKKqoSecHAqrIQzjjHOSK6U0KzJ3Yq4UHGcZq+EBQMenf2+lUECq249QcVOZyBwc84A9MUNXNHZq4+W5xtHoMnHamKxlYEHkHJHtVOSQbywJ54qSKbZntu60PQzWuli6FDEMR7fhQ0h2gZyOpNVmmYnOcr0pFl9TwexqtFuDT7lpJgc7Tk45qVJgWHOTwKoLOQNvAFWIyE7YwcE1HmWu5owMTuzwxOCKtuCqqAM8ncfX/AOtWZBKygDOSQAx9qtiXdHkjOTx+FNO2wW7j3IG49zx7YqCW4BcsfuheM1OUDKxAzgbjVZcq2eMn/JqkiX2IndpAMc56U+GPdngY/Wporf5SMdeBUkMZL7VwGxmm1dAnazsNt4QzsWHUhSf7uKtrIijIIKAkU6OBghOQATj8KjYAuQRxyDilbuLdWLhkMqbeQAOP9oH1qhfXIRUUHgsc0+e4MMOOpI5x2rGu7kyMecA4FC2KbTsSz3Jdmz9apS3Bc46Rj19KheZgfvcEEsfpVaa56L6U2LbQlkuBIc9B6elMa7I4XqOfoKrMxc4XnccYqFpsOcAY6D8KVgk31LMs5IIHOf0qJ5SNpHXoKgErMGK8ZOOaY8pz7Y4oeo0OnlLREk1FncD39c005PX1/nSMcDOe+aSfQfNqMLnGOwGR65qrMxIIBxkdfSrUigKT/eII9qikgPrj6U3a+hjZq7MydHk4PoM1SeyJlGfbH1rcaLcRxyBU9lp/nSbiOAB+tRJ2NUnYseG9ICxhpckEYyfWrd7aqp9ev0rVgiWO32gcgYFVLwhsjGABn609iErasy44wZVAXAA596uWYBm5P3TzTGQIny8Ej86kicRnPp+tGpSXQ6myOLc4HJFKrCPcxPQZOfeq1hdK0IwfmzxirNwcR88HH93qKpPSyBRbd2VtxkkJPIHOKjkwX6DA+7UKyYkYqTg9TRIQuVBySfy+lOySK32HXEhwOwxzVDaZW3D7uCTVmWTzY1GSBnIqFlAwCOM8e1Q3ZFbbj4YgGTP3SamEbPLwOccZ9qLZN7bmzlRgYq7DGq/M/GcFad7Eu7sOihDrtPBGTUywjYABk5ypqS3i3EseFUZNTqEVFwPmOW+ntUruK93YqMCQQp5ABYf0pqoYmIycnA9uKtJHuYDPXLEetNmiAlKnKDd17jFNajcdEZk6Fj6jOageQM5z2PPtVq4KujkDgtt47VnzkjPoQB7kjim1dgk1qXrVwzeoBwfY1ejlVeCeen5VkQXC45OR901aeQKmQeTwaNthJWaNSSZS4IxuzgUK5T58cjgj1z/niqUcoLrn14zVmWYFCAOcAn86E+g9+gOcruGSanKoqEnk8n8SKhVyVA7ZzjtxUV1KVl+U9gdnpmqVmS7khQhU3D5jiiWMk7VHTOM9DUSyjcGzjHABqxHOJHAGCRj6c1Ojdi7aELTsp6ZHSmiQykruOOR9f/1VJIoUN8uQMhfeok2pgk5z0oT+4d7aFiG22bWY5J4NRSrhsjgjNStOXQAcAcnFVZZAVKtnGecelV5kvsSCRShyM+tDgEFuRxj61VklxwvOAAPpUiTGROD94cCknqEkraGXqUZjTA+fOAfUVzd8pBbHULXZ6hbn5QACelcrqdswfOOSDj8PWjcq2l0Y0sm08Hg9PyqqZiOh5q1LGWYD8h6VUlt3OSOD/WoS6iT6FiFgUVwcnHH0qYOdp55I5qtHG4Az2PNTkjjse9Ve+oR1IZ5Sn4fpVR7hl3nNWLo7BjgknA96zLu5EERLduTjt9aVrtGl7nzR+194mLW1tp6y8KCxA/HNfGl1KHZvrmvb/wBpHxE+reLbhQxIQ7QO2MmvDpiGbBHFGJdkoI6pWSS7ERyFB7d6ZKcqfrmgsen+RSMAye4PNcK0M1qKvy47ginlgOvPPFMCMmc9ulPVcqKqK7jkSKCCPfrSOQRgdM0hJKqQN2R09aTJ+XP40XS0Qkugjr054JpThQcdAKWR8rgYxQMFCMdutVeyBMTKnI/E0wNj6YxikZiSQB0/WhmB78gVDelxoQHB657Go2yc+/WpCu7kenHoajbKnkc5zSQ2rIFYpn0NGcJk0dV6ZJOT6UBCSAeOefah9wTGk+ZjA5IzikZscYzTyAr8GkdQenBzSWgeY0AqvXqacDnA/KkIIVcnimBcN75yKGwHZJY8444poyOR1B5pQAec9Dg0jKR16GmkF9RCAOaVmw3PbrScsRmh1Lik9wu7H6pjgkZxwMU4EliPemqw5B64OPwpQDwfbNcy1Zs7oFIyR1B6+1PHoDxTAOPenDJHuDQ+5F09EOBxn260FgvHXIppck0oAHbJqfMHK+g4EDn04pd+ORTVGW+lIQDxmh+YXskKG3KwIyCOaAQFB6UrIOOc5HI9KD79SKCuwDIX170oJ9OOtC4CccgcUiZP5VWyAUk7hSsdvPRh09qRSFwT16ZFBJ6mldLQbt1AsPwpUYg5x3wPpSAA8AcnpSlxk+3Apa9AWmortnp+FRnJx60ZzyB7UoIPfpVhuhWIU/U0jYzQWx+FIvP49aSdx7iH588dORSggY/WlAI6fjTADn60t9CHpqKWJAxxuoBANI7YNIDjPvSsWhSAzdOlBADfypCSO/tSAhVAz2qxNDmJHT601sEDFIcY4o3AYoB6B0Azz60pI+6RnFIzEfjSZH5c0l2Js7WQ4sFx39aaT8uRwRzTXYMQe1NLEdPoaEO/cfk8EEc0A4J5poICY9KRGHPsOKWnUd7Ds56UikDB74waaHB/IZFBcdeuKeq3HZXuKcgnntTc449c0MxPSmgY5HWklYl62FUdfrTCSAfXNKr7ifypHbOcd6NtRvVaDSxx+NKcHnvSOCQMVEzE9DkjnFF73FshWJC/7J6UjOO4z2pDIAgzyelMIOfYUrWsDFZgW46d6wPGOqjTNFnlY4+UitxyGGRwe1eR/HXxKLDS2tUbkg5q4q+hM5csG0fOnjnV21DVZ5CSck/gK4yZ9+N3I9a0NTuHmldicc1lSkFeD25Fdba5bHJTjbRkchCjp1NVZuGyO9SyOTjHTHNVpJMeuPWs76XOlETuD7dqryPn8KkkckH3qByTyT3zWXQasxshA6DAIqtyxPpUssgPWoCSrCpKu1uPCnccDvmnwqWb8cGowS2P4TV62ixjPXFNK4N2ZPFGAo7GlkYhjxznNKqjHrjr71FM2Dwa12Js3uVJ3wehPNW9MOFLY69apzKQ23PvWjYoY4VHU4qY/ENtpE7ZbJx0FLgEKT16mhsL8vU9qTGQP1rZka7CEuH5wcc00PnOOwxS5AWkIJI4+tFhXHDJPBzxmkCHbxyc5+lKo2dAMd6kjyMe9NXH0sx6x8dee9Kyhc8dB+dJjA564p2cryCfpTSV7CemwNgIcHAODUTEngnjqKc5H3ccZxTWUr0PHakO72RHOSGIA6jr61GxI4PUcVKM5KnGfWo2Xc3ualjtf3iPaO/NNcjsOop2SmQTURY9O1IF2FJCnHXAzQWBU+uaaQCM55pwAAI75oHsxqgn+VBIXjpmgEF8A9sUMQzfTihsL2Fc4X2PQ0hGMenWgMTwegpHIGMfhUtXB23FQhjuz9KJMBsdzzSKCcE880FiynI5NFwTsAAKgDgA80MQMZ49acGwMAZOKYQG5K5/pSBrUbkMMH8KeCT7HpSEClJB+verGlqNGccjJzTnIBB+6Pak346HpSEgqe2RilsLYQv7U4gjJz2piAnHenSAdQPpUvUfQRSA3TOaVgDnt70qA5+nIpWxxg9TzStcG9NRuwqPWoyCW29PepGYscUmMt0zjgU20Dbew1Y8HnOcUropHuDT354x0HWmJ8zjsOtSPyLkMK+SuRk9aPKQHA4IpwIVRg5wMilUE8/lWbO3RWIjbBm9eOtI9nuyFxVpSVBIxzwKMgYPtzS8y1BPUomzIPPao/sLhyQTgcmtIbefU80MwHHY8Ghsh01qZbW7jO3oOKY6SDgDPrWqG3cEc5zTSqjqO+KevQz9mZoV1UcYpryMv8Oeea0TGDkn7uaY8K9Byc0X1E4aaFJZABzkDtSeYGwPX9KuG2GORnmmvaAL0p3IdN9SvuC45HHJpS5GBUn2YHoMUwwE4x1FFxOLHo5P51IjFjnOM9KhSJgCec+lCttyCMegp30E0TSMNnBwR0zVbcNpB61IiO+SV4GPxqvKxBII70MSVie2nMTnjpWnZytOc9B047Vghih9zW9p42W44+tJ6FwS5rE4UI3Hzdeac7gJyO1R5J68AdMUwkvk5wKW503SQ1wZpcg9BzT0jAXp35psYOQB07mpcY9waeqWpKV9WHl4+g/So5X645zwKmZgi8cmoDljx+NJFSsIq5YH16mpWC7VBHIpFjJ7Z608qAeee4p3JjYfAmec8npUgjK985qOL5mUqNnarAXd1OGA5pN2Nkk9BOQOOueaTJfOfXmnEgk5OGPTFKpJB7c0MraVmRsNqnH4UmDjIAPc+9PcZxxSEAcc0bIhqwoduAR2zSknb1x3FIQAQQc0q42460we7sGc89KemFPPTqKRU3cE0/aOB+GaAsOjIHHTIp6MBgEH2pqgAntgYqaNQevpxT6AobDWO9ePpWTM5L9e+K2XUxI27B44FYjIWlP1qo9zkrpRSLEShuvc8VdhBbgHgcGqkK5bjsauxLg9M5rqjZHC9CVCEIzyK0bCF7ueKBBkuwRQOvJqlGmeT1zxXo3wR8Mf8JR8Q9JtCu9FlEzfRSKuT5Y8xzTu9D9B/gT4Ti8IfDbR7JkCt5KSMP8AaKjivRrRHnUseFHT3FYWl7ooIowvyxqqqB2AGK6e1b92CRyQAMLRG0Yqwu5DKFitiPuHkfSqigyOzkcnoa0p7UKnGCwODVXyDDESPrzW3UL6XKiuUldicnJGO1MN0XH3vl6g0kwY7h6dPeovLyBwQdx4prdivpYlVzKpIB25zmpBcA84wcY59qgVs5x8vJFIcZ3ZIyMfTNTs7sq/kWUmG7HWmyTMCQOcAZxUCnb1GSw7VIFCc9+polrqEZPZjxIQoXODmrMEgbA6kmqWSzkHqDj6VatlJPtnOR61T1JW2ppQgkkk+tW4g6QqGPP98epqpbEJjcecDNaUAVt3dsgkfWhJ7sJKy0HhiEI69MigRhkBxjJ59qmKhgFPGSVyO3FSJBthLHjB249KaE2RRRkZIPbj1FT26BQQRkn/ABqHfj7pyo4anxOPM3gkAL8v1p3GtdCWaURxkLyigbvrVUDcpb1OakRfORmLAAkFcdxjvTZsRQknucDHrS5baAtJaFK8bHO7nnjvWRIwaQsFwoPALenrV26mLOQOg/nWXNIFzz8q9T6U7pOw/wBCKVSFIzkDg5qjLKHYHHGMjHfFTzygIT3B596oyMAMg8ZzinfUnfQkL59iTz7VCzngDjcf5Uu/IHYkc+9NJ3em09am71G9VcFkAOPbk0rsD09aYcKcg9eRRgHJ6AjFFrbiTbVgYHg9QAQaQ5CLx32mnnkDJ2gCkUF2wD0xmkn2LFCgL0yPWonKjJ9eSasBSm8dhyc1HJgZyMnGKp32Mkne5CDnaAOrYrb06ERL8w7EVQs7cPIhPQda1ICsSYPJHIqbqT0NL2dmWlcBCXOOMD8qz7iQsT/KnXExbcvUjmqsjEYHQkflSt7uoOTvyiE4JJBPoPSowTISegxxTlJCAkckGmoDsGOM0JvYqPc1tMnKFT1OOPatC4uNyKp9PmIrGtmMMgzxnt61ZE4YsM555ppW1QNqxIjkDpgA8Yp7EFQR0xz83pUQGUJB57Um4Jnn/wCvVdCEru9hu5mXp3OM9qlWMOw/iGOarJIW4HXP6VOHKIoPDEkH8al2voVJNotqoC4HHYVbgZtmWYAqRgbetUYBl19F5b6VLJKQwVQSCMN7UnpoOxqRSIuEJ75P40ssmHZVHKjn5uD9Kp2soHzMcqBz69OKckoPU/N1JprYHbZFuM52geuPoKhlcYLZ5JIAOc8ULJlnGc+mVqtO5LjIyeDz0NNNWCWxDcgqBg4PU5rJuJSZcHoeB9avzSbiS2d5JJ9qyrtuW52hWzj1Iot0GleJMshTABzj9atLckMME88H3rI8xuSp38AH0qwZ1j6sMA5Jqb66iZqpcgcfnV2KXC49KwIrkljg8Z4rSgnPHb0qtVsDelzRhlLswznBPT2pSomO48nrUKSB3Bb5Sox8h4/GpGY9QOo/OjUSasRlgnzK2epB9Qaitp9sxXpnOcfpSXGWj+Xg8k47VRsnIvAWztB59SaWyugtc3LokqEzg4yD6UFgwHqAePUCm8SpluOBzupWlCsSOAeMVV9mPlW4iKFyGO3PWmOoK5zgckH1xUrlZF68EVACJXwT5fOclegpbg09GViwRcMcE52kdRmlgch1boQcketK8Qctjucj2xTAgLj2yfpQgbtcvcSAlRzjAHpXP6rGIw4b5Occ+5rdhUsDxtyoI9j3FY2rSCSVsAkbjjNPUV+XQ554Arsw4J4qEqAMnBx1H16VbnAVTzgAD/IqjJMNv6VFrIL2kNbHbtwaR3C5bv3pC+zJBz2OKhkkAU56Eg099itlcZOwKLk8kVyXjrWItG0G7nLBAkTZJ9SDXSXEgVCAc4PJrxP9ovxIuleC54c/PLkL78Gqp6tG9KF5ps+M/iFq51fWruVmzuckH2zXDykb8cH0zV7ULwtK53b8tn61QY5fJ6Vy1Z8zZo9ZMiK7uehI5pwjJ5PTOTTWBHPWnFz0AzWNhaibMYB685p/A78UgPzcjjrkU5RwG2/QVQ9xQd2MngcimFgcn8RSjJc9uKYWB+p4oasG+ojvnOBnFCklT2PalZR1B5IwaAxXHbd096W+gthoIORjJ6n/AOtSgFTjHTpSM4QcDcaaH3MT37e1K7H1Hhiuc4Hp71EXw+ScjGeacxK/XrTCRtHy7j60kyn2FLlVz1z1poYsevJH5UrE45xgccUxWC/7WaPInZjywXkDOKYSysRnrQcbSN2Mc/SgEHk8gcmlugv2AnPfNBAbBz1pFOOAeM5PvTGY7sZ560xvTUcpKqRTt43c9B+tMDYwMdaVjnHpjilfUTQBzxgeuacSeRnAFMQDGR9KVSBz0PfNPdAtz9UlycH0pxx+lRhun16U8tnH61ypm0nZi4yKFB70mCpx7ZpxYZOOmKe5KXVgQAfcDP50vIPsen4UhfOe/GTQHBHHbmp2uxP3rDgcZNLkAA+9NY5XHrSAkEZ7ULXce1kSE/y5pvBP4UFuvtSBQG9enHpRvoOOo5SWUjv3xTlBXP1ppBUH24pFbKMapoE7EhIAPc0jEFQT6Y+tMDBlx3oAIwKnqA4P26etNIBx69aGAApMDv2609GxJXWoqMVbHtTlULzTSwDYpBJ29sGjVaGg8sBx+VMY56UhHzevrQz7cHOB3pJdRXEORkg9Rg+9LuJAHtSBiTleueKQDa31600xbi7ieehH60HJphY8+3FOD9fbinsJO2goYhaarEn3IzQzg5574poBHPQd6Y1e2o4kCgkBhnp3pGYYwOoprnGfagdxQQVyO4/KkAPPPXAHtSM2cY/yKaXAP4UrBccASfalVwR6d6YXLDHTBppJOB+dSTzK9h7Z656nmglRnA60zcQp4yetOY5X6091qApBIHt1NNxgkk54ppy2CO9KchQScmkP0DIJoYA9+CajYgdPTFI5IzjsKsNtxSCWJHFIzGkB+XOeaYWPr7GotqC2FZgqgDgZ4pjNlunQ0FivG3IOfwppIDA1dupNuYcGHAPUk0xyRjA45BoL7TkjrTHkPAPHpSReiIbudbeN3PRVJNfKHxo8UnVNakQPlV4H4V9FfELWV0jw7cSBsMVIA9eK+MfFOoveahNITksxJPrWtNdTkq3k0kYlxIGcnPB6VRdieo+lTSuW6jntVZyRk5+laOzLWw2Rh07VTlyDgcYqxI4HGOoqnIwHfdxzUPsMR2G3mqr43HHfrUjkgZz9ahaQIDnmoexbstCKUgvxTQNzDPUGkPPI9eDSxgs5zxmpKLFtFl89s85q9HHhST1PFRQRhRnPpU6HqBWiRO44oVGO3Wqs8hAJqxIwOB2FUrmQHj3xTloJEMYM04A/GttQEQKOgFZmmRB9zNz61pggY9acAlsIR85PXilbIBIoJ3nngdcCmkgDJ65rRu70ItuJuHBzyegpxwDk/Q0iYHTqOtAyAeM80xrUeoAye9IHI7YoU5yMYwBilUYUn8cUa9S3sODEMPQ1IWxjntyKjBLNjGMUpU9M5wM/WqS7kbiuTwRz6Co2bcDg81ISUXI6kVDKwGe1TuhrQjkfseh6U1mBXrzSOCzj0phG1jntUWH5MZIGVv72f0pQCcnv0zTCxPSnl8Lg9xzS3BbiEY+YGlKlucY9aaCCmM4Bp0bAcflUierI1Urkjg44oGD3pQMk8/ShOePWqtoNXe4HPA7dadgYz60E5bFAAAb5uc8U1oF1sIpBXA+tAI+ajdlgegBxSNjsOT0pX3FuAyefUYoOQuetBXbz17YpFYs2Kdm9wXYXIPNNwT0OM0ZA/OlKgj3zkVK1KV+YQrjn3oC5c/r9KUKD14HWlVj/AEp+QJiLgZ/SmEgYxTwDnHfFDAHvR0E0JkjI9aMAAUoAGc/UUhy3HtxU2e5T7CE8ZGDmmglcZ4PSnLgjkcik6Y43EH8qmwWsrjip9eoojQsyj3zQGJ/LFSwY3lm4AFJvqVFXZYWMD6U5QNo7DvTQ+OPxpHlD9OB7d6y3udtrIlACj19KFILc9jUSvk4xmlU78knABxQUr9BzkDimjIx3odgT709Tlc9s80raCsAwMY54waUxh+c05FDrnoKk24XimXbqQFQM+vammPcuM4OOoqdl3MP1NAiAXDdTVMnl3IVibb6806aM4AHWpowFyc8ZpswGM5oQ7KxQO4EDHFSRoG7cilcEHjj+lOTKc9eKlmKiPaLavA4xTY4FfJx24qVsbRn0qWJVCAD60XZfKmyvLEEhPY4zWRKSckdzWtekCLqeM5rNMbtCWAwByapIwqqzsQW6GeZAetb4UKigcYGKyNIjLSl/SthlUHjntTKp9xOnBPWlKcYAA60hOSRjA7UjDBx/D3oW5b0QsahUH15qRcDPp601iBwOuKBkLx6/lSb0KXuoaxPOeKEXG4k7gPSkYEnPPWpYxnkdD1od+gNArBcc5zSHJbk/SnyR7QPrSKobHHbmkndha2w9SV6etSqxDcjvxUYOf51LECcfrTaNEHDP9acQcYpQoDEHr2pCQMdzmi/UGnIaykAnPfinFWKg9qDmPqM9xTlyOvGaY3qIAeo/EUqAYwB7inqpAz6frShSDu/Cghx2GhAOMe9P4HbPpTSpye+KeAQxyQM807PqCbb1CMkZXHXoTViIZHJ5xj61AAdw79qmTIzkdBxTbuEVZ2IrjKwt7CsmIjcTnnpWjqDFYT78Gs+FAcfrWi21OGtK8lboWYgVwB3q7GpOMelQIAvI7datRcKB7810JaHG27u5PBg4HU9q+tf2IfAZv7zU/EdxF+7iHkwk9icV8o2sLSsqj52Zgqj3JwK/Tb9nnwSngz4VaLAYwLieFZZc9SxA/lSnuomEtdGeixIltEgA561o2kjOVx0GRVMw+cAo528Gr9rEYMFsjjqOxrbpZkK5pQqpRnPUDisy4laRyD0BxVozGOPAO1jkVDHGrjAGO/Haqural2K7wEvkDCADJqKa32jGOSTitmO3LA4HGO9QXNuwbPqMU00zNtp2ZhlSvOPpUbROXzg7QO/etB4CuD+NRtblWGO3Wp1Lunqih5JVwV4wcCpRkOOegI+lTPAQoUHk5z9KUxhAcDk9Pc1e6J31IN21Sevf61ZgmK4C8EnOarNESSxPU4qeFSFCgjjpQr6MHqX4W39COo/EVsWQJUgDIADH8PesW32hwD0HatyzYAr8h2dcBuvt+NHkwvqi+qlWA7nJOe9MlmdGJ2bByBnoaSZ3ifaRhlXcR3yex+lQNIX4bgAYUVSXcFruKSSoxnd6hamjQJA/HzlgV9vWoYoy5+cE5GD/APWq3BCFIJAIDDjsaLWTEnaVyJQYkVSQAF6nPBFUryRH3KrBwOCR3q3eyoq7xwORiueuLohWOcf1prYdtXcZcsSSFOD15qlNKAp5xkZpss2OpwSMVSlndyQOOcVGjvcrYSaUglB1HX2z61CVAwem3pQxwfm6dCfpTchOSfmxj86elyEhMBg2Rjnj1phYBh79KVm+Uds8fWkI3bsdvWgVmwGWfJ+7jihmCseOmB9aUkFyuMZGCKFAV/ofzpXLta1h2QFUDuMkCplARM9u/tVaP5TkjBPFOEnAX0yKpJXIctLomH7zIB4PWoJWwQByQealD7EyOR92mxHfOox6kn19KFfcdrLUu2cRVmI5APA9jUok2cfhTGdUxj6/lUEkhI685FTfSyKv1JVkB3+n9aYxJQ+o6VG0oC9frSAtjPIzyc0O1rMEnrJjicLn8qQkF8E+tRIwKjnI6inDIwGGDjdR1sF2kWEkKuVGNvTPt7VIkoHTgAk/nVVnyFUHqRmpgoRsMaNYjdtkXEm3bSvJPQ7elMuARNtVsbTtJ21BFIAzc88YqVXCNzzkU0h6SZJGoiOTl8ipopCC2QDjlQWquZAUPqePwqFZ9uffg0ruwNLS5oLcHkngZwT6U1pyuedxxVF7kDG4bl6svrTEuQ+3nIIxmkm+o3Z7M10uSOfvVOs5VRt6BuPxrGWYjGMgZ4zVmO5Hyc4wKHtYk1xKWcKBnjP1qKefavrg8VVN2VG4dage53DPb1p8uiCXmJPOyr98EYyAOo571lTzk5PXqfpUt3cDtyf5VQZi3BxknBx0qnJpaCT1SJPMC7iD0H86VJC2SeRmqomRXYEklcEU+F2AGcAnjip16D+1Yu2kh3jPvWtazBsFcHABArHgIXk8ZrTsmHTvjFD0RLul6m1bjcOnI+YH69ashQY8YJ7Z/wAaq2IA2hjkjgDsTV6f5YSFx836U92NJooPlpW3YJIyR65FVY7cxTE7epGa1ba0MsjOw6cL9Mc5ptxGFmJ+i8UrgrrcYxEcIAIRe3/16qtuYhjnPSp7lCvy+neooyXcD/Z/ShaRsat2RJbuY8g/xc49KbPOEcKp7njucUMgLg4yuBmkKA4bqchj6in0JtoRhnDZAJGOfanooPzEduD6VIIB2znmiOMhcdRmpW4NpksQ2RMzNgAcfWsrVAYk9Wzz7VrzAGEAdxWXfxHyyW6EfKfWqvbVgmtDlLpizkE45qmwRt2fxq3fEkueh6A+1UGYgAdRnP0pPQej0HPncedpzmoWIVCT0AwB61HcS7OCeaqz3RC4BzzSTuPTYZfSrEGAIwQQfrXx/wDtY+Ji95HYI+QgycdutfVOtXaw28zk8KpbP4V8A/HjxA2s+MLw7shWKitI2jFyOuk9G30PLZmLuT3zVcODyfxqQsGX3zTSAMnHuK87dEPR3FU46duaVSMZNNRMA89+KeSQp+vBqkx3sKrY6/SnMSeR06Gk2gbfWnIfmIxxjr2ND8hXbGFgGUHrTD8xOeMdqlVAWz6CoZGbee+eKbQX1HAFuD26GmuSvTmmE7ec/SgNnr9DUN31KSsK2Dz+VRgEEjPHb3pzAdB0POe9MLEryMEGpuJ2HMxxx3OKbISVBB4HFAbjb1zyKbuHIzz/ADo2GhisRlR0pSAuOMGgAZ9CBzTHI5/Si4XuBfJz044oVgUOOcHFNYhu+D296MbVIH50nK24WHYzxnnHIoJ9RmkRsNwOe9OBDHg9qExtdEKqjjJzmgA9/wAKjLAMO5FBBVs4zTsLyHg4z7Gjd8w5yM4pgBY9fwpdo654B4poW2h+qiEcZ6daUECmqQR0zSlSfoK5zV9xx7ketAUik5G3j6fSnDHr3xUvsSldigAK3qRj60BRsORnGKaVJb0pynPfrRbQG2ndgRkH8/pQWAUEjJ9KEJ28/Sg4Iz6nFRfsUIuQv16U4Nt560hJ3ccccUhI9OM1WrJtYcSWPtTQB0HOe1ICQx9zgUp459ARVbIe4pO3p3PNODAEDuBg1GQB/Wkyd34YNTY0H53KcdSMUhOPakwVb36Ur4H4ULYm9xAQxHbAzmlP38CkJHOOlCkn8elO2txIUgLmmspbIPpih8FQPwo3HpnljS6D1YAk49QaDIGLc5OcHHakOQyn3wKaSV6fU0JLcNtB2B07dDSEBT16U0qTnP1FKWHc89OarcVhQ+eR+FG4A47UwuRnHcUgYnk96ke24MTuoZwePbBpCQc88Dv6UhAX8qLis7gQTnHB70gJ3E+v6CkGTSbgf5VSDls7jsY980BiOPfmmEnjHqaUHkD8QaGHUcXP9aQ8t9aYXB4oZs9D9al6j2Fz8v45pWIXimgg47AUxyW6HgUCHHk5ppwvGeCeaCSVz2ppweh6nijZ6j3FJBByM5pMgKfc0ikDk9O1Md8GrKFZuRzxyaYXI5zwe1IWAP0ppIbJ/AUkRZ9BWYsCPSo3cBQSaUkhcg+1UdUuxaWcsjcbVJ/Kl1Q29NTxn4++JzEhso3APTFfM9/IzSsSevNd/wDFTxEdW16eTdkKxUe1eb3Mhfdg11JWVjlj715EMvz9MZ6mq7klSc8DipS5UYPXvVaZyMkjp6VBqtrEcrA5PbpVWVx6c96mkIOTngDiq8jEBhj61D7FEMmN2OgNQSkEjHKkU9nPr1qFyN2B0FSNa6sauT+HAq1bx5bdjk9agiQM9aEKjGPTmqSGTKDt6fWnKuM+vakwVwR+NIXPJxgZrYkhmJGeaz533Ej3q7cuEyAaq26GWZfasnqC0NOxQRw4x1HNTZLYNCIAuM44p2F3Y7gVtZJEaNgSS3H4U1Xx2zQzEHHUHpQNqMAOlGzDRsAoPTgmlU7eAd3HNIFJ4PbmnA4Ujv1FVshK1xVGcZ7Uqn5zzmkKE54yOM+1OiznGfpQirihMruHWpCCUHqKTGBgZ5700uB78VfQhu2w2RgT6Y4qGRsP61I78AY6ioJQF/2QOazcbFapAwJOe2eahkYO3Ayf5U8knAHOaY+SxxycVPmNu5GrN3FKQH60sny4bOB3NIMBaSYgCA5GeehpQCFB6460gAIwQck5pRz1JbimADGDx0oAAzyOOaM4G0d+tJgbcemKTvuNasGBDZ755pSoJBI6nNIzBmz74pWJ6dwKV7g11FOOnem7RyTRgAccZ5pyrkGqBt9BHBHHU+tIF349elGMHFDKdvHWlcoQxg5pygFT+dNBKkg8mhSTzjHekxXuKFAx8xz1pQufpjihgB+JpowG4PsKew9gKg/TNIetOJPQjGfSmgH9akbdxVyQB7UKAF5PPakUhuem2hlB5z+FDv0GIOR/KpAC2eM9qIojIwA4A6+9WlQADiobSNIwciFYtq+hNPMZH4c1I2Dz3pAoOfpWbbZuo8r1IwCW+b7opAPmweueKmCnt9OaaIye3Tmka8o0A5wOOOtO25UgdalSIFSCOMU4IB9OtG+g+W2pGkQPJ5PepkQBevenRqMg+1KpBznjjmjRbloQKFx3AOD70kmT0PWkdgB/KgABTzk96LgndMEB6k5FPKBzg9hmo8kKB+NKSRhj3qrhF20HO4C4xUTnv26UEk49MVGWDPgdPemZN6iqgBOefSnhSv8AKhFBbnt0qQgjnsKnRlJXVyAEsRx3qzkpz3FMRcMf0p3IBz34HvSu7id0U9RYnA755qtezqtmkSj5jy3vT9QcLx6daz/9bIikZINVY5Zu7NTTItkecdatoCp/Wmxx+SigdwDUqk/nTNo6WTAAkZAoVQeB19+9NL7eO9KMNntzxQNsQKCw/OnKM/Q0gXBOfwoBIxz05pWK2Q4Y5JPA5p6kLg4zmhFRkyBweTQAG4zjmjcvYcxLc4HtTVBxkcg80oX5ODzzmhG2qOcA1IXYqkDA/L2qVXA4HGajUbu/U8Cp0UKwxz3NUmERApJ5p4UMR6UKM5A+bnvT44x16DHT1oRcXfQQoWUdKaFyuc59M09kxnjjsaMk+2BVPQT8hUUux4xzx708YNMUFMHOc/pS8AEngDmlYa8x6gdzyBzSAhsnGcdqVBuBx3oClVJ7U+pDWlxyAblIHWpSACcHNNALH0/xpsjkLnGDR1B9yjqUhJAx3yfeq8KFiMcDuKbcOGuDySDkVJbqTjqBnvW0Y2seTUm3JsvQgnBPP1q1Cu8+3SoYiTt445FWoNzEjHTvXUkmjnk7aHovwH8ET+PvijoOlRR+ZEZ1kmA/ugiv1ObSU0mCCzxs8hBFvHQ4GOK+KP2FPDBh1PUvE0kefKzDEfTpX2XNfvdy72yeAR+VRC0puRzR7l20hC9DlQ2c1eky7AjjC8/QCs2C6CMfQcCpWujNKvPfn3Fbta3LvzaEsSLI4bGVUE8d6sxKqe5OKhkIjt0A+8xIJ9OKmhCrj5cZHQN196dtCfhNKBcrgHrwQO464qC4iMjEEZxnrViBx5DZPTAU+hNReWWIAGRnJHrVJK2om9bJGebYrksMnJxj0pklsT04GK0mjVmyR0GDTUCrnkZJwMdhUvUrRaMyXtsKDjmk+zBU+ZiWJGBt4rRljLMcADPBx71FPGCm5RkAkDPtSTRVlYyJIRJkY6kk4pYoRsO/GcYIHernkk8k4zzTDGGfOeCO1O1yVK6EiQGtfT5RvVfbJ9MisxUCMAPoKvWoCuCBxgZ9KveyJ30NO6LBEYqctls/j0qGNCnGd7ZLfQe1SNIrfMucheQe+PSiJC25g2cjAHrRbQrzJbaIMc5wcAnNE0ixIcHmnykRRhVPQZ/Os65JZc55Bxina+4Jla7uiRk5IJIB96wZpCZG7YHT3rTuXIyM9O/1rJlILE4yanRWCWt2NEQk68ZFRvajIx3p5kDDbnAP6VKhDAAnPHNF9QauZ62pbdh9/XkrzmkewkLHjpx+lasaL/wLGM1cMa/wjPFNdyOVK5zBsJnT3OM4/pUclrLuYFcpjt2rq44gQMfI2BkCnixRh069Pc0W6IZyDJIMnaWJwafHDJK+NpHzYNdbHpURGSRu4/hpJbSKGPAXfyMH0qXd6Be7OVmtnQ5I+70qNUBc5Pat29VTtIGd2cjvxWVNb4fj61XQe5HtVeMdwTVm0gKszEdB+VQeWxkUZySc1qRW4jj2v1AOcd/SpsN6vQpTSAZ9QTmoXkD45D4PGOlLMAr7iuGxj6VGxLcnkAcUx7e6xA67vmIy3SpJZCsfquADULEttbacHp+FPLK3A6daz3Zpe0dREG4g9MnipFyTz34/CmBsHP5CnZwzADqc5p7PQh3aEwXbK9AcflSu5DD2OaFBjXAOF9B0oAGxm7n7vvVJ6oVrsVZQqAkjOcZ7mpgxYZJqBAoXnqOKl3gjrzS30QalgZIIJ7YAHf61Tdyc889KGuCGPqTkj39qhLksAODkkn1FHQbaeg9mJOD6Uqs7c46kAf1qNjvC9uo/KkMwBAHTOKLOw0tdS6rHaeevH0pBMUHU4yce+KrLOeACD9KZ5nmcq3ByF9zRe5Ls726GgtyHQkE4PT2oEwVCPXpVBmK/IPQgU4ux4JB7iqtYNWLO4D4PUHkVDIoCDGcevenSnOSTlupqKRwFwSVJ64o7BFb3IJQFl4/M063JL89Acmq0jleeSCB1qSKTB9Bnp61K8ipaM0FkwWJ4yQBWlZsFGQfm4Bz61iCUvgZ6dKvWs5DjAyxOTRfoLSx1FtKQc/jV1CWfPQVj2su5B6k4B9PetWE4VAeSBjPc/WmraXFdFuJxskLcg/KPrUFxIN+M+nPtU8KjYT7kD+lZeoThCAW7n8apLQb1kWZZImAOcA8fjVZplQlhxjCgVjS6kYyRu78VUbU3QZBz0FK99GOWh0S3CPtG4ZzwKsJcISADx1x39649Lp/MDKeOozVg3zoc5yRzSdmD0OrF2ijIYgngj2ohuVD4bB5ycVzkN+WcN3BHNTR3wDct0OSKL6sTjbY6FyGB569BVDUgHiwOepqIank7s85z9c1Xmuy6kHoeQaqOoNamDfoASPxNY8rBWb2Ga3b8Zy2OvFYc6DdzyM0rdB/CU5G8zPowzytU5/lbH41oOArdOSDj6VQnALEkdeTRbzHZN3OB+J2sLo3hu/nzsKxkD8q/PHxZftqeq3MzEks5Y/jX2T+054jOmeGzbBsNKd2PzFfEF1OzyvzznIz3qaj5Ycvc6lpTS7lYqFbPvSseTk59MUjAPg9+1KMBsmvPvqT6hkjgjrzmpkjDfjUTuSoPIqQOVTPfNaWHJJajnK7+DnAzgVGzZU4yRj86UAHAzj1pcg/MOe+PWqSVyG7DQ7Lj34Ipu0nJP0pSTtDdPT2pC2V/nSdy07BgL07cH3qMklTx1NKzEe5NMBYMCRjOfwpLQYgYkc9OuaCQenIzyKGYjHHH86iBAznk9qhvqGlxwYN0PA6etMIJyB3ppcleOg60FgejcgflQnqXZByGJP0+tMdhzjn+lBBOPUjJpjEtx1461NxbDg5Ixjr+lIpOPfPNNbPy4oLZ5J+lJu5SVx68MSOAaTzCvGMGmhwVx7YowGY844/OktBeQ4YPOOacWJ5zzTA4GO2KUcZyOpqrgtRxBByOhFSAgY/ukdO9Rbx+I4pwcMoHeqQK1tT9VIhjv3pWJpu0FTyQe1ABCn2PFc3mVsSEk5xTcHdz+NJu6+tAYGnd9A31HqCW/ClAP+FNyTSlitStwbVhSwGSeMc/SgEjoOOtAw3FIWCcZ4p3V7MhNvVCkggn8qRcdM9OgpGIKdOhyPegnaSfan6Ft2HHn+lNBYt6YpSc/lRuPHp1qXdj2YYBPP1pAwbI/CkJx9KaWAz+dV0EKGJyOy9DTlznn8aRefmHHHSmtnoO4pJXQ2+UU5GOOjZ+lCMB/SkyB15FBIPT8aNFoG+ou4cjPPrTTgEHt1FByPp2pu8txSVtRWHSSDjBwP5UzJHB5oVQAe+TTiwXbxzjmnHQe4jMf1xQXK5z160jMCM+9Rs2cCncVuo9nznHWkU468k0xgF9qDk9PajoStWOLkZHrQGBGT0puT0pCcd/Sixd+g9juXjjIpCoXr3pobGO3XNIGDHBNJaFCsSuPTOKR2AAxSFgVyOxyaaSrLz+FOybuTfqOUHgdO31pCwBP049jTd5/EUmQOfbNJatjbHM/T0zSAk4z2qMtnJFODkMM9CM027E6sNwHbBPFIOFK/iKa5w249jTWk3YHftSb2C/QczBajJLd+aUvuyPSoy21s+vJp7sbdhz8Mc0xiVFDSBj1x3NMZiAfXtSWglfqDOAevQVw/xT18aVoE43YZ1JH5V2jnIz6cn2r57+PviYS3Js0fhflPvVRV3oZVZcsbHheu3hu7uRuMs2RWI8hBPpzVq4kDMecYPNU5gD16da6pMiFlHQikbOCTyarTMV4zxnNSu5Vs4z2qvM+W5HHWsjRkUpC4yM+tQysTn1NSOSVLd8VBIxJ54NTsWiJiOckVXGWPNSzEcY+lMTJI46dajcdkkWLePLZA56CrwG3BxntiorZAvXpU2d3061rHQltik7OM9RTXJCHPGfWnynOCRxjNV5nC9+oxQ2JKzKdxKTkYwelWdKhz83rVCUmRwO5NbNlCY41GOetKOsrjk7Fjae3pk0gUtnPSpCoJ69eKYSduB0xW2hk09BgUZ/WhOTn1OKUsdvP4UAhcc980mVtYcSWJyM4PalKgtkjgdKcSBj0PI9qY7EKfemtdyXa46PKocHbzxmnDheetCEbB9eKeAe/PaqSG3oKilsZ6Co5QA2eue1PdyMAcdM1FKx3MR9Kb0ErDJM7fpzUTsW9gacxLDJ5xUT/Xis2XsNyO33h0pisTz37U4krj16UAEKCw460hDWIbA9BSZBHyjJFKxDcds0oJDZ9qldirDBnn9aVcHvigqG59eaGXDY7dqq1iV5iggY+uKMjrjjNNxjAJ5pCTJwRjvRe5VhzbTwB170LnjIxgU44XPqKYvzMcetJWB36C53L/KnBvlAHWk2kdOSetIgHXP1zRsg3FBHc470jgBsfxGkPHvzQxO7PXilcSvYUkDI796QgAde+cUMACcd+tIACAx7dKq+lw2JG7cZ4qIYJORwKkAHXPOKaThhz0HNBT8xGUhQKTOTn0qQEMOnIpFiDNx1NTYF2ERSenepktwy4Ix3z61LHAV5zg+lSNkenoazcjphS6yEjTHOO1LtwfagdP1pWO38cVlu7nVZJaDWzxxjtmgACnNkqPTNOKnd7dKLvZBa7Gg4xxnPWl2/KR609AFY5GTSooLfXp7UpMq1hoP4HoakZRt4HSmFQKDJnj06099Cm3aw8nJOOtNcZxg896RXY9cVGXBc9Dz1p2WxLegBic+tNDk/UCgAjJHQdaQElDkdKmOpkmAY9+OOacJTgZ6UxcHHOeMmnHkYxVNBqOVi3uD09qYD69jSxgL82ecUuAMfrT20BK5KhAI9xQXC8dexpACcE9+lAUnjHektNC15CoucmgkDr60oViT+gocgJT0TK0sZGoybn9OuRVezBkuFwepp962Sx74p+jQl5iT0HQ0zhtzTNfcV2jGacTlsn8KTAKnnPXFC54Ht1qdjpas7CNheMdRmlUEjJGB2pCCTnv0+lOD+ZwOp4prUVtQ3A/j+tORCRjOSKaqgcDmpVjGMA/8A16WyKSbFCgBuOvApCgCj1oUEP64xTtoJw3bpTuNPqCqCAe5GKOSePXFKrAduKASzEH8KlKyKY5SQ3I/GnodvbpTACmAfoaVXJbBXH9aV73KRMGG7HTvTgQMg9M5poATBI56ijJZs4PTpVbB1Hqcck5GPyNKSRwfpQq5XJ70Ag5z1HWrRN77Bxznjv9KeffrnIoZcoT60gYAE4z2FIqSa+IWJyu49jUqkjk8Y4xTAFI9iacqkj9BmgFoOII3Hg+lRXLDyc9gPxNS4O0Ac57VT1CQpCR6imtzOekbmeg8xiQQB/CKuxKTjPUdKqQqQqgjnnHtV+KPPcV0xR471uyaH7o46c1ftIzMVRPvswVR6kniqsQKKBnBzXofwU8HHxp8SND0zbvjM6yy/7qkGt5SUYuxyy6H3P+z74Nbwh8MdKg2bJ7hBNJ8vOSBXq0TOqgY+YDIzT4bSCygt4YRwipGuF4wB/StAafn5uuamCtBDso+6UoyW4HrzVyBDGwLnPGB71bh0/YSuNuAGJP0qtO2Z8dEBP8PP4VslclvUsliWB656VZSQjBxk4qkZ3cgrxkcnbxU6SgKBjnJAqnqGjWpoQStIcbSFBzz3qdJSCcHOeBis6OQnI2ncCM5qdHYOefunpSWqB3T0LUL7XJJyQPl9M01gCSfTAqESFAQuHJySD61PAxUA7vmxg++aV7aieoxgA+3uOlRzZDgcYI4J7HvU0ZMrNIP9WTlfpUUyhnHT3quW4m9bFR3G4YHYEfjTApG1SuCRuP41cdQ3IHHVaaiLndwO+fandMaT3IRFnJHBxhc1YgAjfDA7iMD2qQKWdV2jAG7NPkhCOGBPT+dKztdA42FEvZeVA6irtnE7RjgjJwvvVSCIiYqeh+Y47Y7VeSTCsc8AbeOwNO3MgsNJBdzjjp/n6VUmjLOcHtn61ZkZn2LySzZx9KVIFVsEkgDrVPoG+hjXNoxzxyBn86x7i1cSkBTgda6cfNNg4C5zk+veo3t0lRiBjIwaTtbQH2OUSPBwev8AhUltEC5PQjjHritk6Ysm3+7n8qlXSHWNWxjPOfakK/UzI4s9F+lW4oxnJGMtn9KupZAM2BnHPFSrArHgcHlaAi7lKOFTu+UEklvrUxjG1SxwYwVyfQ1eS0VVyPx9qglgLsMc4OQaaVmDs2VCHQE5yWyaoyzNnk98H0zWpJE7ucrwCN3vVcW29CSPu/MfpVWdiWrGO8BByw5wQfY+lV5YlwRjfkAVtS2xKkY7GqL2jFQF65yP681nJlp2ViDT7NZJskDqM4/rU96DFkDjcTn2q5ZxCAMn8TDP4D0qvfRF9xYckgn8Kauwg+piTKWYnPfnPcVCq5+UfhWjPECvI5H61TSMmUA9WyfyotsU4pO/cjUDYTzuyMVC4YOQOhq00ZZeB9KZLHtUAA9h9KSsgbshkRAXHfPFBGVIzxjBpwhKYwOASaQZjyG6kjFF+pF3zWFdCqHAAyOB9aa5ITHYDaKkwWQAHOV4qOXAbjpnj2pdTTmvqRu4AHtyPeo2nC+2eSPSiWQbyc5x6+9VJHOcnp6VDVtgjbcstOA65J9acSG5zx/jWX9qDg88AnI9KSS+EaqD1GT971rRiaVjUklCNjPbNQ/aRu7deax59RIQknrVRtQJHDelD0SsUtzoXuFbPYZyPanpcB+3TkVza6gWfbu7A1djv9oxnkVFuVBfmbsbaTqPm7k8/wCNMFwFIrDbUQo65Jpo1AsASeOtUn3FZs3RNu3c5BOajkcFs56cVmi7OAM9Rip7e43rycD3oV7aBy9B8jEn07U5CS2AOBgUzPTnvkfWpIiA3PBzgfWlFBN3YsbEP7ZyPrV2Jmjwc44x+NVAQFz0z0qQuOCfUAU79Qa2Oj0uQFVT+FQBj0reilQYIITB4rkNOvFhA28Enk1fl1QBOD0xTSvsUorZm5d6gIQTn5h0x6VgXuo+Zuw2Tjn2qjeakZTnOQTxVNpySff9at2toFncnMhaVe3OD9KhDdD14yP8aYHzg+gwM1GZyGwD0PFRswdpRJw7InHJY5+mKPMJYEdWGf8A9dQJKWbkYp6sFb3xzSt2F6k3mkd8HFSJOTye3AquoLMDVyGJWyx6A8ijYSlG+o1L4qcEe3NTRzluGPU5ppgTbv6gY2mqzSAOSTtyfyquZvRFX+8sXALqSe9ZzwEcZz1Jq88hWLrk449zULKT179qluV7ktXM64hAXPTI4rIuwREWbg8/nWzfKV3fSsLVpfLiZsgKASPwFHZGiSb5j4z/AGrtdFxrQtg3CKcD0GTXzLM26TJ5x3r1r9oHWjqfjW+IbKq5VfbmvJnQbSQeemKnEu8uVHRK9rDONwHTPSnFSASTnnIpFwOD2FOJyx9q40tCBQc4PcdKcz9ABnFIBkAjnPX2pT8qD+dV1Kd3qNc56Hp1poJbhRn2NKXAfGMg8GjGMr0B4IFDfUHdiSEjj06j0pVJKhiOuabkN1yMf0pGYDHU5/Km2EUNLD8e1MLgYz2pWXb1z7U12BBJ5zSY1uJvHOBjv7UjEjrjHUUORt+7jB4FRmQbuPxqdAvYRiRnGATTSSCM9xmlLLgnp6VGWy3PHc1Ld9i/ICx603eS2Dx3NI2No/Wmtg8jr2qLj6jjg9c4x2pMg89M00Etn0o3Bfcd6B2uPBGcZzSAlh6etJkDJzSAk8g/KKAH/wANOySOtMOBjuP60uc8be3501KwMeCSAPSlUgZz+FMHyjrz2pchW9AKa0JP1YBB60oYDPbj86ZxtPPbNOwB9cYrnj2NG7OwAcnmkJ+bGOaEAGDjk9adkL83fvTvqZp3QYIGMdTmlO4N/OkYAfgeKC2fxpvQVhy4Xr2oYgt+lIAT9AeaUjFR1sVfTQApC+1NdsfyNIST35zShcBQTyeBVN8rBO7AHC8nijJXt9aQEAkdKRmA6Hr1pFoczZ68dhTQw3cimMTuBx24px4Y+3NBLQ4AqOG7YppYj8+KUsWHBxmkZQPxGaE9Qt3B2zx370hAXmlwF/Gmgg9fSh7DTuOALdfXH0pApVuvA4pCu386CwzxxxR6BfuBILemOlISDz1HU0wjNJkn86OogJzgdABxSAk80pA4x1B5pCw6D6VSsN6WFAz196QEhzz9PehnAHv1ppc5qWyhWOSWP3iST70hYbfqc0m845+ao857Y5oV0TbYeSTj603PT07UpYkdec03cfwxzRZhdIVgRSA5Yd801mwxHbFIWG2kkK1x5IUZz7UwuTj3OKQjOMnpSYHLZ6dKpu2oavboKHBHocc0FiVH0ppIJ9/SkJypH4UmrtD2AMSDnn0oYbGPf0pjOV7emKaWOeOtUyVqh5Yhv51GzetDk/nxTHJHWldvcbStawNhfoORSM2ec+1EjYGPSoyQc+/T2p7gtNynrWoJZadPKzY2KTXx38StaOqazMzNn5iB+dfRnxg14aVoMqhsMwJHr0r5H1a6NxcuxJfc1bRi4q6MKlpTs+hmSuGU57moJSAeDwOKlkHv1qB2C5GOe5FNqzuyraEUxI/GqzEnIznrU0zAYJ7jiqzEnrwAeKhsaWoxnPeq8jge/rUsjA5xxVeV8Lx6VLL8yI8t6VJApLA+hqJSSfbGauQRnaMDvmhbg3ZFlFATHepFUDJ9s/SkUkKATxjihW3NzmtbWZD7iswx+GRWfcyD6VZkkAzg5xxVC4cFuOSetTJp7FJ3QtnF5s2cZxitwARqFPSs/S4QF3NxWg/C8DJzkZrSmvdFJioC+QfWlYhe2BTRn0wSKUnOAecmrtcm7Ww0odgPbPFKFymWGae+049B0oJDcZwP50aCaGqpK04kbWGfSl5AIH40BRxnnP609hNWY5FGDk9qcuF4HJHJpighhz15p542jv3pruN+YTHPOMHvUDAEYHXvT5JAwxn2qNnHAxtyMUPRDe4187feomUDBHTrT3B7dutRlsqMVk9yrMHYHnHJ/SmrkrzznpSMQGIzkYpAxGB+dLcLrqJwGyeR3pGcN1/ChlIyAeDwaARu9+1MV7KwYHUnHpSg5brmkZCRxyaUgDHrnmlcQoBLA45xmkBAXBHIHFMDE9PzpWzn68UKwCnB/GkXO33PSjJK9KdtPrz2pl9BADkd+evpQQoyevegkDHFJknPuKLdCdQIJ/GlU5PPrmlKAKKRSCTkcDpU3LsKCDwe9MClvYZpWTGOmeop2Ccc98VW5mNJAU84xSkBhke2aVgN/oR1NIQTnvk9KgvTqKAEbrntVm2iC5fqOtVggLZIye1XkASFV4HX8aUmb0rOQH5s5Oc9KCDu6cYzmlz5eMdR60MSSD90dqw1OsUKCfYdaTAYnIyDQEAOSOcU9QCBgdOtJOxp0YLgMD6U0nLc9xipGHGajB6cZGavqD0Y4KV5J4xilDgdqCTgccfzpGJZc9BxS3bG9ALDuOCKcWDD0AqKSQkn1zTdxX8etLyIbuOwQTz2zTCACOOgpJGLHgcCmjJPPpzRe2xDdkKCS5xwKR1JwAcUqtnI7YxQqksfSi9xXuKpULgc89qVRluvTpSYDNn8KFAVuTzViQpJ4GOgp6khenGRimqSW3DsKkUMvJx06d6la6mtrMUMdlIGwTg89aGYBCMcZ4poKq2O5HX0p2Fe0bIkRj1z15qOdgqHJqVmBX371VvHAiz35xUrzCWiszFvWyT7nFamkptg3dM9TWRKxkk59a3rdDHCqgY4zVnJTV2TKCeB0OBmnPhSO9CkJ15J4HtQcnPfNLRnQ2tmNIY89h196cqn73GDzTkyR7UEBWz6UJkx0dxVwOgzzxThIMjjk8EmmgqOB35pQSvTBIHeluapkhUBf9rrQ6hiOe1M3GTNIxZcZHfHFNFN6WAEhgOpGc1Iq460AFWApXJOPXNRuGyHRgEc9s81Iqkt0xxUaqBj0p+4s/JyBTWqG+48fMnPrQSWwOmDn60qA9Oo6mkZwzcdM96rfQJe6S4JQ8dTTdpCkjoetKCSAPxp5OBgfWmDWlxOQn86ANyHHGDkU3JOeOAcfWhW3HgYx+tBLk3ox4JbgDFSKTxk4IPamkFiSeCOAKfEAQT6dKe+othQSuCG61m6jISwXqQa0nwqE5we9Ylw4eZ2HPNOKuYV5WjYkgxvVj0FX4skk44yAKpQIS2B9TWjErLwep611x11PN9CzGilsAZHY/Wvrv8AYZ8DibUtT8RXCfKgEMGex46V8k2ERZ1UckkKPcnpX6Q/s6+Ej4O+GOkwMNk9wonk+pApT95qJi7XPX7edDjGMLg89CRV63vAnzMQVU55rDdggRE7kg/lU0LsxyT0wK2Wjuib7o31uxKzhRyRzVBlLvjpkkn6UlqCNvck4PtU0iZVj7cZ71dzOzSI0fbx9OlSM+E4OcHFQNICFz0BOPrTRK+cA4wOatMl72NKJvLQfN1OBT4Zyz98c8mqZckckjI4H92nxyhF56YyalO5otLGijBsEkDPpTvtAZDjjGQoqgtyG45GMrSRTAsfQEjP0psFobELhoj/AHyMDFI6g9Oeob2NURN5iE5OMgcfLVjzU2qOeOvzU79yeVy2Fl2Iu3BwMCmu5BzjgjA/piofNyZGPJLDA7Yp0k4dxg4AAP0zS6XZV0WVbcoPQ4CkelT4IZVzktg1SSQrI31yParKSBRweetUnqRdMvxxgk7cFTnHrxScOzY4UEEj1qKCdGxl9gAy3tStcBYWAyNw5x1otbYpu6siYEeZvU9Acf4VIkYSNs87juPrVVWwoJPGecVO06ui9umSfQdKejEm9yG4tzkjIPQmkKBgo7jgGphMXDOVGQxOPWo4GUsck4ABAP8AWp1Q29dAjtwrEH7vPSrOz90xB4AwM1DK4LqR82DkD0zSXFyq7QxwoPX60JCSIGgYMP4CSMip2UJNtQYAPHtzUUtwkOSeSAM/SkRnJ6kMeKEupFtdCzInlpgHOScn61GjFeowWGBj0oeUqsY5UjgkdsetMJPln5cndwT1FU3oPmtuK7CPOORniiJUQFmHOSTjvQ0BWI4ydvJJ7E1DHGTyXIJyD7e/40mN7XJ57WJ4SwJDn5T9Pas+W2M0wZOOBkduKuTuY8IDnAwfQg+lRRSHnaCckZ9SaVkCd9CCOyKODweCo96Zc2BdCcZ4x9fatNELMOMBe9TMoPfIU84oUbg9HY5K5sz6HgcVA1iUjyBzxXVS2yv8xX5iCMjpgdP/AK9VGsUZ+c46nFK49tWcw1qWXAXePanLZnPzKTtyQK6C5sEVCPUkD3qJLMKhOMc7R7mmnZBZXszAktX+XsePpVR4zvPy/d4NdSbIH7wzuzVV9OUOV24bcVx71N2PrY54xmNT64xUUqMQcHGRgVtT6axyMYIOT+NRTWI28DGOpquhK2uYAiIPHTJzVa5Qs2OhFdC9kDgKMYFV7jTCAOMkgN9Km6luafCkcxLbmJcD05PpWfIxDHPTvXTyWBmOApyAS34VQutMIzgdelIatd6HLzyE8ngEkCqrXBD47dRW9caK4UY7Z496xL60eEnCnGcCk9EC1YkNwA2emelTSXYKnB+YnrWQ0wiwCcHFI11uwBzk4/KpTb3BJbo0PtJB+9705Lhg2Ac5GDVBQ0hJzkk8e9aVpZs2G24HrQ7t2RbajsW4JWbArVtUyB+dQwWBjQNjcTmrsUYjBJ6gcCrIu3uWUjwoPfFNYEuPrUgcAADqcYpyJuYDGCMcnoaXW7JeqsNEQGF9cmmkgnb3HIqbIHTkjrSFME+uKpJpDtcRHKL16+lIJ2Lbc8Dge1IwLZwfpTYlC5J60XcUXu0x+8lRnlgODUcrFyo6dAaUEljgd+KVFLAnPJ+79alOzCT0GlmPHTHQmlRQee5/SnsgPJqSOID5enckVbd9DOLbfkR4wdy8jdTy4Rcn3J+XdxViGzaT2yKtQaO0jZLEANzjrUu62KXmZsDkdR0yatNMQCR9KsTaWIAMHJz8307VX+zsxPHCjIpqSbJSSVxJLg7SSecdKoNcIz4PIzzmrVzbsASewzj2rLeMoSe+aSdmVa7NGOcHAHQ9jVlZFmySdhJ6fSsb7SEwc8kY/KpBqKMQCfwqtGPyLt/EGBPA46DpXn/j7UhpWgahOxwEhb+VdrcX4ePg9q8E/aP8XrpfhC6iDfNLlVTuRzVwTk9DanHVRPiDx5qh1TXbqYsTvct9cmuYJByAMir2qXAmnY+rE1QQjaSO5rjrS992NpO7bEVArEdMc08jOSemcUAEDJGe1PIAGCM8VjsQtdRpJPTg4xTy2U+mKQAA5z2poZSN2cMDxnoarZDtYQnawIwO2KMq2Qeg596HBbrwc5oIHpxTaFFvdERJbJ5x0zTJMtyBg9/fFSFgflzjHQ1E4I60nuPYHLBR35/nUe4oefTBqVSGGM9uD6VXdwXOfoRWe+pTHNGAB1JHeouRgfn7U52OBg8dqZ5mGBI4xRJ2BJbDGUhj9OKaAc80ZJPXFNJGT7io6DE3E4GBxShjkg8dqBw3HNNKlQc85FA+oFx6Y9aMgDA+UnpSDK45xk8UFstj0qUNikD1pygj6ZpoPp+IpwA3fTpVJLqAAbW96USHbj8PpTMk9etOUfNk9utNK4txy49Oe9PUb8fXmo8k9PrSq2T796SugsfqugI9qf8AjTOCfU9KXO1x6E4rJPsVuBO3J/CnDDUhAPXjJwaTO5vc5oauJbCnJPtQDleuSCaQjH0owHxjrT6kNWQqkqM9+9KpJI5yKaCRn60oGQT+IpWu7ji03YVVyeuBil3EkZ7UjHp6UgIDZ9qlq40rbC4HPakbaF+opNxbI64601iSfaquraFPTYVsnn6fhQTu6nqM0BSMY9KRjnp1xihaRBO+gZO7j6UFgcD2xSKTsHHJOCPSlYAHr9KHZCWjuKCCD6jFI5CY96jbK8Zzn0pWYHr2pD12Qoclfc9aYzA+5pc7V45yc00MCDikn3EKCVUD1GTTSxbnvk0dOCSQB1pC+GwOmKOo9LChx1IpC47HvQCAMnk1HkjJ7HiqtbRDY4sN3qTzSgFeh57VCzEMo7HJzS5y3060krkp9GOJzz0NN3k8Z4BpJJAR07imq3zAkdyDTWmrHpYcWIc+hNN3kcUhbHB+ophI3Z9qXUSemhJ0yOuOKQsDxSHOSc01ZM9qdnYroKzFcHOe340Fwev403cOPrihyCMdzTsJdRXJB47daaWzn86aHAxSPj9KnYm73F5OD19aaCCM+p/KgNj6dDTWYnPH1p3Y01a4OcetNZs4HfvQxBwT2oLAKec8dqaBbsaxw2fQ5PvUcrhVznOBmhmyo9hk1n61epY6dPKxAwpIqUncd9DwL49eI9959mV96gkV4NcS9SeSTXZ/EXVzqGsTtvzliB+dcLM/Uk9OK672VjmX83cjcl1IzyKrykjB6GnsdxAHQdahckZyc5GRUGqbI5mOwc5qvIS3fvUkhyw461Xc4zWbBkUhzjBx61A5+U/pUsjDn2qBzlsdqRY6FdzZxWlCgUAnoOaqWqEKMgcniry/KoyauKIbHISVBA6jPNEuB9e1GQrAgVHcPjB71dxIrXEoX6d6ogB5B3yf51NcuGyetJYwmSUE9ay3NErGtaoVjwOeOasEhTz2HA96YkanA5+XmnqCOpyDXQtEjFq4biWGaQAsp7elBAOPXvTmUjHOOa0elh30sCqN5zSnPQdQKFJfIxTlAFTF2YlrqxFBXgnPrSKCMYPTpSg7s8cUqqQmapkig7c8fSkZ8qfQ0vABLde9MXhue2cUntoUrrcaQR0x+NRK252XGR2pzSFsjtnmm5B5z6gUXuirJ6icc89KjJIzxwelPYjHrk80wnPf6Vmu4NdBoQFs+vSgkjt3605SRz6U13LYz9cVOwXsNJOfrSHIGf0pxJH5VGCWzxTQm+hIrAKM856VG6En0B6UucEZHQ80rOS3TjOKm2pSFK7fx6UjBhj26UhJPIOe+aUscjParsJ6i7Aen1oOSM54oJxge9BQrxii9hDSCeOxNAGeB0zzQSCvH0NOZSqjB71N7IAKk8Y6CmknPsBkU5lJx60Nx2+tNjd+ogGepzx2oO7b9elKqjHoKGOcAdqWo7iNg49xzS7goHvyaaSTz05oDANz90jmncN2KoII55JrQJChc/h71n26b5BV+RicAryBWMrN2OyktADg57kdKkJBUd8+lQoC3TjHFSHBGAefT0rN6HSnpqIrDcO+alUkYGOBUaqFzjtzQGC9ecdaL3GmOYjp0x3pocc4GeRSkkjpxTSNrEeoyapDm9dBxYDj3prOT7UgUsuW4PemkhCM9DxU3vqTd7ibjkHHekADZyPrSk5wCfoKYWIOAe1F2ZtaisxOcHvTQ53EfjSjBY4GB1pApI+lNMXqLkq3rmlAO09iKapPTvUigBxg89RSe41uKmBx3PNG0t7c05RjGacuFJ46007jS0AEDjOAKVWIwcZoUDcwK5XvQAFXOcc8UtjQUMNxHr0phQk5HQCnMpZj2Hb2pd5GRjgY6VTJtrYQn0qnfsFhxnvVxsYOBnjvWXqTFR70k9SajtqUrOMzXYHocmuiZMY+lY2jRkzMx7VtKSc555qjKlawirlcdeKACCB0pSoGB7UhYOeO4pI0Y9ARwecnNLgnjHHWmqpXoeMdKcOR6diabKjruCEK7HgnqKcI92fU00kHHGD0FOAG3v6UtynogHHA5PenIMZ3c88UhAC5pVYv178UbBEcFy5IPTFKpAByOc8U1VzjnkHmnkktx9aLX0GpW0HEgY49qcGC4zzngU0E9e/Q0DGOeo5NTqPceGDdQQOlOCAjPXJyaaFB3Z4B4xTyp2ADhcYGKtO4XFXK8+lOJLN0/wDrU0fIq5OecU9Wxn1PTPejZhdMRiCVweAfzqSNQG96jKk/1qWMEDcTx0AoEtwC4XB5PJp4U4yKCQy+/elwUc89Rimldiem5FeOFjOepFY65LEn1rQ1CYhCOlUolDrxzk5rSN+hxV5a2LUC4GevarsIKtk8k9BVSBSrbT0PrV+NNzDkE47V1JbHA3Y7j4QeFJvGfxA0fTI4jIrTK7jb2DCv0307TVs7SG3QYjhjWNR7AV8k/sMeDBcazqfiKaM/6ODFESvQ4ByK+xoUzKCx4HQVEdZNnNHXVvcIbQjLEZJ6VMIgCCByetaARTEABUcioF7kDPRfSt0g+EVEEaAZAJHNPk+4qtznp71GjjAwB/iKfdSAsNpyoHHqK0tqDejsQyOSxOOccZ7ZphGM+pxRMAwXoWzuz3FQyykZx3OM1O2wW0LBlCkHA9PypDPvblsYH5VTZwG/IGlaQDj2/Om3YaepZ80bevJ6VIkpTcT2z0rPZyW9qUzE8LyPWjRoV22akVwQi8kAZAPrU5uCFyTk42471ji4IZR0ABqVZzuXvxzTVrXJTuzUDFkJ3AYA596csoLbQT2/GqSTszAnuKmjkQuMnsSaGrK5fxF5ATtLDaSSefT1qZ5THKFHPOMHqKqI4YDDZGOKduCbeeRxz7VV9kRaxfRgkQYnqcChZw2DjFUGmG0fMEHQk1IJRtPuf0pK60K0voaUcylBxjnP/wCujziMleW6gHpVAzgt14J49hRFMCRk85NBSNATYBJPG3d9BTDIFQc/MzDHrVdbgByACccnHtVOS6LS4J+XJwR6ChakPRXNkzKBkemTULTNvJYjK5K/jWYbonALcHvQbvOPm96b1KkXJJQXDd8YHtmp4pg+N2BjggN2NZzTo7HsD0pUusLtJ6EZI9fahJ9QT7Go04D5J3gEA++aes4RAgbn7pJ759ayhcAAE4x0z6Uq3OMZOR7Uk7uwpKxsvKZoy2flGKYSHYgELgADPeqKXYePAORnt7UG9AxnvnFaLUl7K5cO053HgsAD6CnW6BscY68+1V0m3R78dyBU9kzsg2jcST19azsuhpokWXBVSN2AB19aiDFYOPvEmnXGU2/MEyTkfhVKaTJCjjk59x7VUXZEtOTuWZrgeTxzuOwj1zUywqbdpF+TbhfxxVNUMoJ7D5W9iameQ+SqMfkXA/wqfMSfPJogY73+XHIwR/OpRCBwUwc7RnqKfHCobOcZGV9TSNJh9/QICTjv6VWnQhrUY0YbLgg5G0EdsVCYvNmUKOBy3rVpysiddvbHrUkCiFPM68EGs3sjS11yrcoXFmAvToSxHfmqU9qEhwBg459zWrLkoArY9D3qtOQ747ZGafoC0sjJS0G4Lt6g7SW6YoubUKTxgHlfatZYkSQZHAHH9ajuoS8hOMAEcVLWtx2aRgNYEcgcscVBJpQx0+8OK6OWMJxgHtUTRhgSeDzg+lHkwi38SOXbSDKxIHU5qrc+EjdK+1M9c13EcKRoBtBbgkj3qzbxA/dxnJOT7UPUSWh4Rrvw81GObfEF2dR836VBpnw+1GWTEgAz0H/169vubRLyViyDapBH09aVLaOJGVFB45OKHGxTjseY23gprNcSjeR39KtJpQgAwBxwfeu8ltEdDgZyCayLiwUIVHKtnotPlUSbPqc8tmFwAPu/e9j70htwN2fWt02QWNiBknBHvVWS0AyGGejUW1sUmt2ZYgI7EEevanlBtGecnAq48IBA681G1uecDpyPrSsU+5UOFbPQdKlljKrySWI79qe8aoSccAgn60jksCeo6/Sq6pkpNrUrEgZAphBIIxnP61KUL44x7+pprQHg+nGaVurBy6DY0J9vSiMBjx2yKlYBfbIOD60gjMbfUdam12HNrsKqnZ684+tT20XmNntjAqJFwc9e1WoW7ehGPpQndg/eaZpW0QRFyOpxmrkUpRshQMZA/wAaopIVY8EZ9anViUDdM9qa0WoXuxsjiQhWPXpSQ24Lk9u3vSElhlsY24xU8DgISzYAxgfWk2GvQrXFkHUnGexrndQszG5PU8Z9q7B2Uox4I6EemawdXIYcdcYFaWT1Ycrbsji7suhHXGSPyrNkvnV/Q5rdv0DZPI4zXOXKbST75NTK6KS05VuXkumkj64OOK+SP2sfEROpxWQb7mdw3d819UQylYmOfujcfbFfCn7ROtHVPG98Q29AxH61rCStKxvSuk5M8guHDvwMdQTUUYIzk9+1K2C3I605cAEfka87cpjhngdqVcdBSrgDJ7CgqAOeM96dx36DH+ZvoKaADgHpzQCy8DB9felIIJIoCOo0nbwDyPWgOS3WmuSnXoaaWyfwpXBabCbiMnHPao2YZAH40445BPSmMpGOaTuPzELE4x1/nUeeuT1pxbH07ioCSe+Mdfes9iloOLD3HOaZISyn1FBfkYPI6VGwBz/D3qWAuAxNNyOPfOKNw6fiKaCC2elTYpbjyQq+/ekOT1zTSAeffNHO73xTQkBJAxSqcLgUEY7/AI0Agc9u3tTDYdkbj7dKBkDjgZ5oABx6d6ULu6nAPSgLpMAwHUZxQQCAQ2cdqApXP5U4Hbj1HH1oTEvMaoG3JqTaRzTQcN04NKCSCOlFhs/VRGORjr1p4YnNNTJ5HUDFOHHWslpqXYYxNLGCxAHJxz7U4AEcUmCCCPrRfuTtoActkfhRvyxGOnIpThdvuOKTOG/nVEp9GAyeopxG7A9OBSMxA6cdaapIHJrNMFZMUlVxk8A0EkDNAIJ9BzSEEnGeOtXYae48AjkdSKGAX8qYWyw9e1I2evpSTtoWxWY9jjsfemZKk07J649qAQG5GaSeodRFkIYk0Mxb27imkbefSgyFcDHrz6UXW5KWmohbBx0xSEE5/E0cMST3AFIG6jHHrVeZKutxQ2NpprLt+tDP7dBj600yE5FTc1BmI2j86AwGT6U0tlffHNIAdpquhAobOe+OTSMxHHbvTVJHHrSFz9RUq1xq73FJzz270gGTn0oYgLn14oXATrjinbQS3sJjLeuBSM2Px5oIK59TSAgD1OOaG9LgIcDqevakYgH2xSHJ6HtTSDznsBinYB5APbkjBPrTST9SaX5v0phYqp96Nx+QpALDjnvSNgYJOcnikPzZz0A4pMZx2wKSewhrEngdKUAKcUE44/GkYANk0OOoc1hWJHGOMYxTCRn0BHFKxJWmFgMZ7Dii1xNN6gz4poYFgMYycGhmx9B39aaXwwPXtQtLIq+lxJCBkHvXBfFvWl0vw3MobDyKQv0rupWHJ9Aa+ffj7rxab7MrcDgiritTOppGx4Xq92bm4dicgsTWRNggA9DzVq6c7j+JFVHYtn26VtJEWuuUgZgBwelQSMRk59h7VI4G45HbNVpGO85+gqGil0Q15Dt65btmq0jFvbvUsoIbnmoZAcYB6j8qzK2diJyBn34qKMF35p8hxkd6W2Usen1oKvbU0bePG3jtUoQDJ/LNNjwi+44FK7ZUd8Gt0iLpjpDtQ5+tUbiQBic89KnlYbTn61QmbKk1DY9CCRyzcVpaZFtXcfWs2NSzj3Oa2baMrEM9aUVqUyyozxuxml5IwaYCRz6cVKCD07cV0WszLYQMTx+NKSfwpQAOT0xmnDHXtTsTshNuxhz0pS3JXuDzTXIH4nFNRgpIJxjvRbuOL10HtkMBj5TTjlhwenIphO9Bg9OtK+RzjGBVPYb0Ec5GCD/hUTAHBz8oOKlZ8LkfjULuPXjNRa+gPzEcg5pjMNuPpQ2Q3HUc0gYjJx7VOw2OwD1pj4LknqBxihZAy8c84+lIDs+8MjpRcrRIRWxwfypjEHr1FKADwTimsenrU30JuOyWXd6cU0DDfhSOxHB7HmnKcKc9c8UtUytxFUFjnjNJkHkcA9KAD2oPJ5Hfj2psl+QHJI9O+Keq44PXtQQCoPTPagZyeccdaLXQ9hdwUbV+uaQ7jye1BYDtzilL5GB3NF9RMbwr5AzxS5BxnuM/SlXJBzzzzSFjjp1/Si1w2F35x9fzpNpKnNAbHGBzyKccbgR34NS9ShuQeDxQARnAoZgc7hwePpTHclSQelXewlqrsV228DnPT2qJnJXg8DqKRmAXjqajL4+nesjSy6F3TyDITjt1q0WPXPAFV9OUCIsTjJxVgADj1rN6s66aaihYnBbjg96fkc7hgnjI7U0KqrkjnjFHmEA4/GoaujZNpDmOGx0HSms4PGKQMCvPY5oLhVGBkk4NVfQG7rQUudoycYxSMwB9j1pJCG7UEFWwemKbJHMQcHPTtTCSWpQAy9c98CmEHdipW4ndoez55xj0qNmB68npSSg0Kfl9Tnii/Qz66CgbUIHHPFGQBjrk0AkpzyTT1TCk980LTVl7jFUHIJxxzUhIGB360RR7s+lLtAbrkd6LjaQ9lyMj16U5Qdu70601sIB6DmnEgYwc57+tV0LSu7Cpg9s5pjglhjoKcMM+VPTmhjn8DUp3B7aDSwOOeRyaEQjofemgFm9QDVgEBQAMjpTtbQW8hjqdnuMmsPUZCWPHQ4rYlJQE/hWHfgmTHXpTRjU6GhpERWHf0z3rQGB93gHrUNipjtgue2cVMpAUkn5aZcFZIcQWwM03ARs+lIpHb14pfldzg57ZqdwWwoIPOO+KeAT34x+VMAG3A7mnnCrz+NNsaulqKcBs9faguS3HQdabgjoakRAPbNCKYJhkUHg805SAOPWkAxz70IpJJxzjj3pNdCooeo2ofQ9qcAo5Axkc0jAjjHTFPGO31GaXUq4oUluuelJkhjntzSAHPJH4U8qTk5oI6EiIHx36gUvA68Y6UwYIABwTUmT0I69aqxXLZaikY6jkUqNnovHrQCCoz36U4rtQY7mna7Kt1AttXC9+3rTgPToKaqgHHbqaemBwe5p9SNWOC8Zx9D60jMN3PpTjleB1zxTbjCAnjp0pbaidomVfSB5vvZHWlhQs4IwFzULs0jk+pqzAQqhsZPtXTFaHkzacrstRKdhHUVo2yE7QoySQAB6mqcRJ4HCkZFdj8MfDUnirxto+nICfNnUsB6AjNat2jc5pSdnY+9v2bfC48IfC3TYwmJroCaT3JAr1qOUqqkj5sDcPSs3SrJNIsLWziUbYIVj/ACFXkBCMD1BGKcE4pXMltY0UuT8oBqZmMhySeOM+tZaMV5984q/FuRATweuK0XYN9hWYLg45UbRSO5IBIyATzUPmEfTqD65pJHJVR7ZanzO42kEkhGSDVYyEc96XICvuGQR8v1phGSR1GRk+tV0Jbd1YC5LDPPr+FCuGO4jGeBUafM7E85pXfa2Byep+lDRKlfVEqkkYPXqaQuAeGyvIz6mo2cjpzQ5L/UDGajYcdxDIQakWQliR0GBUJcE4IHcZpyuADz061d7sNi7HOS2PXkn6VKs+7K9PX8Kz4WI+nNPDsHAxwQSSKEVZbGrHdYA5wSOvpTjdEsWzznpWW7ksuDwDkD1p5nbaSATgHI9abewO+pcScl/m69asC5ByT2x0rMMm1hk5GAacJQFz6ngUpO7uRGyuaC3fYnDEH8KlimIbrkD+tUVlAAGckDmnrMAg9N35Zppl3TLyElyc+4qs0u4sR9xRkH8ajNx8+B64470zeTuHc8Ck2J+9qSSTEoufQgj29aIpRwzfxDINVnlLIw6ZGDUTyk4x25HoaOYGy+1wF79Sab5+STnnOapsd2DuwB096Hk2qSOO1Vdtoem5de4Ixgg+tKLkspAOMjANZguDIwXPU4qZXEeSOijJoWhN0zSS5IAB6ZFPW5ZyoB69j2rPEhJz19KntlMj4wVXqTu6U722F0Oi02MDJY9AcfWrlvKRljxk7cD29KqQuIUAI7ZFSREhOedwJBHY56UtWNvYtk7kYkDJOPrVd7dSpz98A81ZiCjanfaG/Hv+VN2CV2Yj5ckD5up78U011FdjIlaNct1IyB9aWGNg4d+SrbgnY1GWYsQfkOcDPepWcIhY/THtU9bFXtqivPcMjnaM5FQvIVVmBzxnmpZF85icYPWoZAUK44O7j8KpXTB2WhZjTKAnHIxg+ooafaAoPbmowxXk9/Tt9KVYwyZHU81N7jvbUc7F5n2jCq20AfSq4YMdwGMEH64oaZkiHPLc7e+M96bLhlx6CnbTQSu0SI4kK9yQKW4kAzx0APPeq9u6455B4pLm4LByT/EGz70lqNMWaQBMlj0+b3+lRh9yhTzxzVKWXerMM54z+dRi8CfxZ/OhLQromjShlC8/e54zUzX4tlJzgnj86x5L4KnB5P8AKqkl60uCcjngGn0FfWzNhLsR5/vD5SDSNdjpnkAE1ifaiJck1JFc7iwJ69PpQnYdr3N1JB94cY5+lV2VGYgDrkmoYrsBAp+8AMepHqadJcHPHb+YoWq1FcjdOi5G3OapXCeZ8ue3HtViSYDOD3NVJJFRd3XuRS06C5XIrSYG5z2A/EVFKAr56knJ+tLMzMCCASeeW/z1qvNKW78qMGhK422kMlIV+DnmkVT3P/16cXVmJGeBigEnBx3yadybu4jRAKVHQc8U5EBTGMhuMetCMH3D3wPepY0BBYHpUqzKlqRLblUGOccH60C1DdeODmrDEEEfnTlJZcgbj2FFmCaaKZgZXI9D1qRVKYA+lTYG7HoOKYQARkcA8e1K1tS4rsTNJjH059qnS4BiC1nK5XJJ68UizgOuTwDzRYGrvYvSzjkenIpj3WBnvgCsya9Ctzzzx71XN6CQN3OBn86d+ULXRtrdM7KoOctj7vfFOuLEyx8EDjBzTNPKMhcdQM1qxTq7BW5wc/nQ3exKvu0cldaDNIhOME/lXJ6votyhYImSCOPavbRFbND8xAIXnPc1h6tBbRxnauGHOfWhO+pTTWyPEdTVtL0e9d+CsLnJ9cd6/PH4k6idQ8TX0xP3pmJ/OvvH4/8AiaPQvCmoEEI0qlFUeuDzX5265efa7+WQncWYmqa5Kbfc6IR5YXfUzACGJPQVKUJ59OciomALbgM54wamRQFz0HeuBKwbARjBPXtQHIbtih3CbcjIxTFJxwPpWmlrh1BQDyT15xSOQ3OMCnFgMk/Jjr9KjLA7gen8qzbbKT7DXYtk/wAIHX0qLIXt9KdICBu/hHFRMT0I470nqJMRshs9B1xSMTtGT15pZCXwQ3Pao5HHfrnkelDHtoDSYIPoMVE5Jpcj0zTCRWTZT1ELc59qaWPX1pXAP4Gmvz7EUrjt0BiGHHUcU0HGT/k07IUcUwgHP6VI72FDY+lKo546U0Kcn04xTg23Pv2oBhknjHB609TjJ9BTUBUDJ65xSvlV4FNsLpDlIP1zmgjbx170hALCntg9at9iWxAQWH04oOT0HA6ikIHfpjmnh9uBjrS6hvqKuR19KRCCTQGJ4/OgMV9+1Nbso/VNAOxwT2pcAY9OaamBkde9KMngj3rFPoytLC7gMc4yeKGcDGDxjikHzD05NA56+uKehmvIACcn36U4AByT680gIXIPccUbffvR1El1HHOQemOaQfez26UgJLegoyNoJ+XNS0WrIHJGR0OaQk7QR3oJwT/sigMTx61Wgm7XAsVbOevNNLng9ef0pwYH6dKQjLD2NZ3dxpLqwdlA4+tIRnnt3pnTn3zQQDjnv+VNOwPzFcgLnP1oKk/ShgD+PFMZy3bBNMpgWANNZj2PHegkLk/lSYAGe/ShEt9A3DHvnBpCScfTmmsSr59eKTfnA9aFuCdxQcfjmkLZ/lQzD0ppPy0b6hsPIAPHbmoy2M9gRzSbiMDqKRzuHv0+tJSVx2aWgrsQ2e2KRiDx0pu3vn8KGJJwOw4qr9BX0FDE/Wm5x0odsNx0JpMY56LQlYNeobgOAKCcr9Tj8qCQADn71IB3zU3TehVgOd3timliccU4tnGBTC42/jimrsWj0EBwCfXg0M+PpSHAUCkYEZH4U0hXsK7E9OuKa/JzSMT160hJH4DJqg1Y4MD0/GmEg04nIyKYBmpTuV1DgDFRlj6c5xgUr5A69aaSDkH61RK0Kmp3S2lrLITghSfyr5E+KWuHVNbuGDZAY5/Ovpb4jaoNM8PXDs+wspx9Mc18e6/em7vpmPO5ia0gr6nNUd6iXYx52LO35iq8h+Q54ycVJMw2/XioXUlAcj3qpI2TbInfbVaZzyQc+tSuRzyRnqKrsdrZx6VDDdjXJGT0Pp61A5PPH1qV5Ac/TNV5HPb5iRzUF3uRMCz+nqauWUYOSe9UTgsB74rUtI9q5PamlcTehOE9+cc01iAmPwp5bDHmoJGGOeDnNbXsiVbYinkIXpuGaz5XB4PFW5pMKe3pVJ8lh+VYvUvYs2UIYjr1rVQDjg9MCqNgu0cHHpV6MZYHPOcmtIakNu5Ioyu7t0qUAAnHamIAmRjinYJat12M7ajsAOOOKbnGR04/KkZjggdaiaTPbGOvvSfcbJCxx6/WgZK5POelRBjg49eKcMlcelJDXYmwB078mnMQNtNjBGB1wMGkkyVOBjHUmr3VwGvIQx5yT1qJmBbkU5yDx6Hmo9wK+wqL6hJhIwX2JFMLEZ9MUjMHYZ6CmlyD7dqTYWuKCVQkcDvSBhgZ6inHAQDvjJpvCjnqeKlaFMANyk5+YcAUY5z7ZpAmOp5oOR34xSWg9NkI7ljjGeKBkk8ZFNYHrnK07PQDoetUQO6A45BoAHGPSlwR8o78CkU7uO4pIpuwFcUikHoepzTnbPHp+tCgDAIznmmJ66gFDMCaTcBx3FOBC5H5U3YTyKaSBsUMW9jQ2BjHOaaCSeKbvIbHQgdKV+gJMcGI69ulNLF1PYCmSMCBxmmOxAz+VQ2Urjtw6k80xnDd+KRjjjr60w/Wk3YoGcHHrTHJHTvilLAA9qIRucDrzUbIa6GxapiBAePWpGYZ6ZNNC4jHtQjZb3xxU+Z2p2sg3k8flSrhDn14ppXGB3zwaMAHgVDLV0tR2wDvk0oyOvrijg5yenNNAyvX6U1sLRPQdkH29KaVJ+hFIiMWy3y4HBpzH5sdqfVoN7XGDCknOKQk9R60uMttI7UigZYdCBwaWxN77CsxPWmYAY0rYUkDn+tOQg8nk4/KhMXUTdhR046UqyEdsc8e1KoLAcdOtKBt69qL2HYcpwBjjmlGOf0pB8xIxx1FIcKc/gKdtLDbJN2e3alDAoSPTihQWYDt60EBO+B7U7FX3F3gAAjpxmmlM8UZJ6cg04MTgn0oQ1sMyF4qTdtA/GkClccc0EEKB3xSbQknuRXJITPTI5rEUma6XjPNad9KQhB4wKoaam+739gKdjnm7tI2ol2qvYYpSCyk+g4oGT9AKUDPPQGl5m3kNAxgnp14p64UZ456CgOF4AyaUKH6+nFOxKv0FGCwJHzdKUrlMfe5zSrzzilGec9QKGaJXFCBQCfpxTicd89qRW3HrxThnrtyetK72Hy3eggAXAHY4qQZJ9sY+lMzkkkYHpUrDaufahMvYYpIx69qeq7uSeT1puQRn14FO2lgPpgU7rYS8yQAgZxkdvelUAN1xxUSt8uB24FSBwn8OSeM0IPiHYC9Bz2qRSFX6jJNMUb1PPFDH1GOMimF7jlbIB9uKVCJDx8xBpiEmnqoUE9+MYoC+xIFI6nOaUsM5J4PFNCkE5OBjIoKbSCTnigXNdaEyqSCc89vequoSFYR79KsRYXA+vWs2/kLTBMcVS0djCs2o6leLBPPrV23UDAx15FVoQGOcce9XolC9e3SuiN7nmSSsWbdQ2PpxX05+xR4NbVfGF9rTxZSzQqhPTPBr5ogQgADvjj61+g37KXgh/DHw0t7idMT37CZj7ECrqapROZ3bs+h7dDbrhTnLHkmrSwLGGY8KBwPSn2tpI7ABcjOBjsK1hp4VNzHqeE9CK1WiRna+xjLA0jqTjJAJx2q7IoVBjnBqd4gJMjGT1x0p08IB3AfKOlUkO1jMchiCM4Bx+VQSMUjbPJAJA9auzoGTjsM/WqrwFscYyaOyBEJYhR+v40jAnOOAAKmnQRpkHGAKhAJ474Jx603poLVvUiRQu5ieWBXFKqgxZI+90pWIGOw6mpFAA9aV2xqz0I2QBie/SkCBVP1yKVi248fU0ZIBJ/Cna5NrbjBHnP60pwFwOucGlUY3A56YB9aQgnjGMDrRZdCtLajg20MTw3pQAytk/3c4pgQ7yMk7Tgk96cSSCc8k81SWlhtpCmU8Ec4PI9qXziFwOpxTCxCr32n9KVF+UYOBg5/pSu+pF9SRnIA9/0pS4GM/SogxOM9OgpzYPQ8jOfwprVDj5k6Pn86c0hbGOMVWRwRkGlMm5Bj1yM0ktR2T1JixQ5zv4zkUPOMYY/e9agLbuvApjMSxA9M1RK93VFgPuBIG3sAPao2kAYDHAOB7VEZCuMevFMdieSPmPNJt9RpJomDlsHHHXFDuc43AjniofMPQdxilcgrxxkYotqgVx6sB0ODxkd8VYicMhLH6mqwYBhkbgODUkUybRxjsMd/rVyVyE7lqKQspODyeCenAq7aMVcY9qzlkyvBP/fXH41oWRCqGbnuam3U0WyNlZGkZRnOBgGrHmAsr/dbn+LvWQbwQg7eSeBSx3bMAw6cZ9aNkKGltDdhuQHXnOPSrBuAFYg7ABn34rAjvhG+4nAHf0p51TejHGzOcD/ClbUvWRrJKpy7A8EAe9I86tvHQ5xWYt8X+UNnnnFSBhnn7oH4029CVeOhaLEuEznPU0jyCN2AxvAGM9PyqFrlSvBzxn61XE4Mx9j1/wAKL6XGkluWWkZ5ByQgzhame52jaAXJAAHcVVif5izHAAyPpTmmD7jnPI/CpS7i+LUUgHB+8QeKjllZW465yPrTwdr4Jzkck1SuZSX69TxVKz0HZPYd9oEOB6dfxqrc3BfHON2T+VNmchcnn/Gqc0vllm6sQB+tC01CV9kSyXYRGx6ZFVfOKZ+v51BK38IIOOnpUZbCElvlx2ptlJe7YsCYvjJwT0olnVQe+D2qqjEtknAA4oIJyc9f0rJroF05EomDEnO/aCB7VIk3lqFHLdaqBwvU4U9Md6RZSCPUg59qLhaxpw3WF55OcVILzGR6ZrJ84ls7sA0wXPPXjIpq9tOgKKVrGqbhWTk81Re6A77wDgH1FU57snO09TxVfzSMY/iOKp6agpW2L7TZU545wKrzEnpknPSqs1yY0CjnFC3JDZB3Yz+FJDavoWgRGwOc5NPeQjJB5AJGO9UxPuYDkkfe+tTLKNuOp6UWsyfQnjkG0NjnqKmicleeBnBqohVenrUqvxx3NJ6AlpqWBJgn+IHpSbyT7UxUGFJ9cUrY5Gaq9w0RIxJ74zUTSEe5PWoXnKnn1zVd5unJ6c1Dd1qWmkh7Skvt7evoartMQ/6EelNkYlTUZw3PXON34dKlOxVupDLNhuSdxyazbi4ZZPmyB/OtkQGQkjr61m6zp8kVs7g5IGavdWYna2hd0zxGkfylhgCtqHxFbEElsnIBB6GvE7zVJrOZgCTg81B/wk06EDdwOODUqVtS7cyVj3mfxXEmSGBOMHHesa/8SCZSoPLcc15ba6/NM2N554NaVzqT2tlJcyE7UQv+lUm5WsPROx89fte+Ld9zHpsb4C8n35NfItxKXkJz35969K+NniiXxD4rvJZJDJhyqn2zXl8rAuB1Ip4ia0iuhtN291dB+A6/hzT8kpjHWmohOecGhGIwOnGK5FqZ30HOpZs+nFIrFXAzj096UoF4HHFMYg9O3FNbXGnYa7Anntzj1ppJbce3WnM2OMZ9T6U0kBgew4zUN9SrELOfXpxTS+OMZ7UrZC8epyKaXI57dKT01Faw1iTk1GznYBx7U53U8Ac9CPeoiQvXvUt6F7DWYkmkJJ5NObIx3J5pHXPf6VALe4xiRznBNIzFvrikYEfQHNBJPP40mUJwrYPzZpcktkDHY0HLMPpxS4HQ9elLoF7CnC8YJ7Cjbn3x3oOVznp2oVsqfemtxNguRnjrxUhU7e3+NMUZxj1qQKRwenUe1NbjuNGF4PSgMSfqacFLY49ce9KEx2/+tVCsMOG/A0rYDcd+DSMc/wAqDgfSgLgAdhwakAJ6dxUeCePXkU4uAKAa6H6pR4LZpX5pgORx68UE7uc/WsUU9h6kfzFKSRwO9IVAz9Mimk5b2oZDuthxYHHsD1oXP4etNHCk+9KDjvxReyEm0tGPOT3pGkA470hP59R+FIF3NlhU30HfoKcBfrQSD+VMDHmgnauO4OadkNPqKwKjn600tkYzz1odiy+ozg0wkj8qQ+o8kBsD60MSvOO1N5zye2TSE579+aHq9SmrjWPPJ6ikBJySc88e1LgHI9DxSEAKaHqidXewpJB9+gppG7rSE5xQXxzjvilbUfwoCe2cmgnI69DxTSdxz6dKYzen407dhbChju/HNDsP6036enFNLE4p7ijfqOyf6ihiCMk9eKaxzj1qJiec8Ac1Ngu1oS8E/UUA5wOh9KbnPt2oJx3ptF2A5BoYk4AH1FNDjdz1HSgk9c89ap6E77AXHIApQdzY9elMbBGRwaXIxmptZFJaWECFeCfrSZIP4UFyG+bqKaQetO9gshZGwue3SmFiSPTvStkZP5UoGGHH1obJvcbyePU0p4akJJpm7geuabKQrE5AHrTW5OM0E4GAcHNIxDfTGKES0MZgSPYc0yRgM4+tK49OB0qvPKIkZj0CkmjQNdjx34868sNitqHwSCPxr5nvXZ5Gbrk816n8aNbN/rcqK2VDEfhXkssmOe1bxsjlXvNyIJCVGBUT5HbPansxLc85qCVyOAMrSe5t6kUhIJI9Kgc5yT3GKkc5Gew6VDvAbAHHvUuw02RZPIPeoJSATj6VK7FiKgkI3e9QUtrD7VDJJ071rxrtH4VU0+E4JxVsjHB6CtIrS5MnsMYkuP1qGaQbSPyNSycY9uDVOdiAQCPWhvQEtStO2Sc0yJdz+tJIdxqa0j3N/OoSuVotTQt1VTkD2q1GoAJ71BHEMjB5J4q3GoVfm5HfFbLTQzeo9iFGc7s00sS2egoJBYnHGOPpSEk5HatLXRK3uxG5796jJDZx1AoZiGwORSKSPxqblDlGcH161JtJ7d+KIgOg+oqVQSRk98mrsN+6hXUhc4x64qHzAwIbAIPWppGA598VXZic0Nkoa+Dn8/rUbDIyByeRStnbx+NIpY+2OTWb7FX1GNx+XFNI5I7Yp7sRx2FMzgjPfpRboV1ELBV4pTl1AzTQCdxPWlRcKCe1LdkAEB/A0MTyO2KCQ315pMEPS3VitmKR1+lIATilIDn9eKQnBOB16+1VayHa2opJHvTkAbk9T1pAme+31qQMqjHtSt2IWr1GlQzYz04NIQQpPU9BQCDTGcN7cU9EtR3voK5C9OwpofbnnrTSw+uKj3cnNS2UokjPjgcZ5pjSAtkc01mPB9KYGIyD+NK40rMlZwU6896iZgcdweaCRjpzUbEj3B/SpHrckGDkVGSOR70M4KimkGgALA89qmsfnuB7cmq4wMgVZ0xSZWftjioexcY3aNVmKjikVc+3FNbBbPXilBB68ntU62Oq+ouSaGIHTkZ/OjIVjnkdqAwHIHU0imxN3TPGBzSkkr8pyKUlW4x06e9DEZwDtqd3YN9xFJJBznigOD065xRnb26U05XGOwp+gr2HkkE8ZOOPemknBBHOPypQw257nigNjBI5oY20NwGX5eG70oIHTgZxihFJJPc0u0qB7nmn6CT0uKThhzwBxSkFlFCqDnPpSgANx070K+w9hQcrnoelKOev4UoIPPelCE8nv0oT6j0FUEk5/wD10pI79Oh9qQk7OuD0wKaUIxnqKXYbHKAAT+ApCAF5OSM07j8ulRu5DdPemmGxIhJb696C3UkcDimqNvLdvSkLAA88Dmjcd3YzdSkKw49eKXSIyULdO2Kh1ORSwA4q/YxiO2HqOtVsjmSvK5ZyEyM9aUEj5exoCg9fTikDEtn86k3b7igDd8vQ9aeXAGBnPao8kZwOo5pyghhxu9PerJTaWvUlVwePUU5gCSOnaoyFK8de/oKVQRg9aSKvZ2HogJPHA/SnuCAPfrTUDPweacuVbHX0zTNV7uo5SWOcfSlJyxHQDrTQCPzzTgucnOcdqja4dEhykJwOgpVUluOlM3h2x0GetPztIAz3qrJslNMkSMp9KB8xPsKTzDsx6GhcMhI59DQlYdx0Yzz0IpzEH3PamodvGOtOCgE4J45qr2IS0sIpCqOPrT1AwB74xTS+77vrSnYHB70iVorEqZJ4PGM0Ejp93HNNDHaGpwAONy9Dmq06FO1rIdI21ST2rHmcy3BK/Nzx7VqXTBIXHXPeshATn34NVFdTiry6FmJi2Dt56VdtwWbB78VXtkPGeg4q7CoK8V1Rdtzz3e51Pw88PP4l8Z6Rpka7/PuE3ewBGa/UfRdLTStPsrVMLDbwrHgLxkAV8P8A7G/g8an42l1iWPfHZrhPc5BNfciyOQCTyRzSVpSv2M9buXc6O1uFVAe4Az+FXGu1MR5yAOK5mG4b7v5/Nwat28xkc/N749a222CNjWicEk9SGH05qeQAAJnfljz2JFZIlIbC8HPX3q3FIWXGfQ5o3WhKTaEkjVtygcqevrVaaEJktwxOCD2q2TsJJBIHJFU5WB+vetHHQhau5UmclQvp0qJANxPccVLLIoXHp1qvK4Xn86m3OXrEQ7QvPGQM/WlQdh06AVGSWJxxjFORj64xzn600rCu+bQczAgD3pwUBGOMsDx71ESDyvQDHNPDHjnAIOaN9RN2AgFAOpzzmmswBJ+6MUrMHYZOFHOaQMFPIDjGfYg0m7bDt3EkYlOF5xk0kRAx9PyxTTIWcc8YoUg4H1zQ1puK7ZIUBBz0HNN3/ISe3QUSsS23BwRxUbttAz1yD9ae4NdBwYhATyQSRj1pR8oKgYIPJpcFsEcZxSkDOz0/pQnoO92NLEJx2AJ9/WgsTgcYUcU0kquO3OfrSZyareyFLcfuynHOaiySSScU8krx1PQ0xUyWBPIUZPvRewNXHFg6Z+7joPSkUEr1z3PtQQBxn6UjEDAA+tQ10YJdWKW2Zx16VG7EtwSc8UpYkEjtxTS4DLk4B6e1NN7Fq1tCRfmxu+XmlikGSB0Heq00pIIztKmq323a644wD+NUnrqZxi00bMALZx0Xp+NX4rjYmPbFYNpqScIe/JPvV/zQQCBtPcnvQ3oHK7svPMBtxk55PtQlwUHIOTyD6f8A66pCQs2fQ8e1ToQ2GJ5BpboaVmki3GJJmVQfxPerRsyu3OdvYnvUVlKoOSRjtV2S5RvlB+XIP5Ur3uXZ9SOFCGbkgDoKmMpZxk9s1DJMC2Qeo3VGswdwSe35UK2w9tSQSEkAsmTngenalWRQxzyB1qq7kvjHHBA/nSCQFSRkEMQf6U9WyOupc+0EA5HBPJ9KFuDFgZ5OaptKI0PJycfjmoZGJYHO4nih6saulY1y4WPcTgn9aqSzMzZzyDxnvTDITgbuVGRSSKRjjknikmOxDLIWXnqSc/hVRidrNnJPb0qVtwyM/Nn9KruS74HAHeqbEk2N3Ag/pUbPtQg+tOMgTjG41WlBZwe/8qNdhtK+4pctzjvSvIcD0xUZYDPrjmkZ8ELn2JqZErshzOW46DtUTvs3EenNQvOUwB0IJ5qnJclmJAxzg5b0pKJTZdNwWIxjGOaZLdCP7pwSAB6ZrPe6yQQep6elQSzM5B9+aq6G3Yum43tuzk5xSPcBW56c4qoj5YAetDtuJOfwqb9QVvmSvcb8n0oWU8ZqqGOcY+gpBKFb0HWncd76GisxTIBwcZWpUnwAG+UistpyvI5Jp6XO5MdKW+5birGwJt2CD14qRJeMDt0NZK3JRueO1WUuQ4xntipvchrVeZqGXbtZTwQOd1MeUn69c1SE5ZgAcYH4U8ygDk5IA/KrUhfEiV2A981A4y2B1zzSPKGXA7ioifl55bABxSeqsK62GyyEjj1pkThhj8afIQwxnpwKrJL5dJtPQuP942LRlUgseccU3V2Sa2KDqRmstbrBU5z1BqSW480bc8kUtrCW1kcPq2i+c7sF7EmuWv8ARni6KQBmvVRY73YnkEVBdeH0nTheSM/Shq7dgi7I810iIiVQ3bBqz8S9R/szwLfyKcExke/TtW3daOtlcDAxk8V5v+0HrAsvA9whOwuu1ffrVUleaNYayR8PeJLk3N/M5bJLE5PuaxFyH65zV3U3MkzH/ayKrbQCD14xXPVd5s3erHImR/tY6U0kDHoe1KgJU/160jHkAjI71lexO1hWc9M5x0BprOTjj5e/rRtByepGcU0uW7ds5p3urCu0IQVXP8J4B9KYWB4/OnsSR9elRsCmMjg80vJlO3QicgMM9v0qNmL4HXFPLAYLdDwKY7ALkd/0pb6DW9yNmJPHA7GkbJHNBwfXBpCSOAPaobsNWtqISQoHTFMckdOmadkFfrTHGOex6VDHa2ooALgHtTeC+fwFAJAwBk9z6U7J6e2aQ7pjVJHTp/KnZzzQByeOKQqRxVeQWsOKnrn/AOvSMR6e1KOVwSR/SlAB7ZPenexN7gMAnb0704sV2nOSelR8jHPtUgyc0tR3FJHc96TLdz16U04OT69KcCQuD0xzTTshNgcA9PrSn5/qelCkc5Ocd6XYN3XjBzVDQ3PbHWgMM4/I0bSFAz9KCpPA4x1pJCb7H6pLgrx2pSwPTikUkKQOaUg/j3rJGjAnKnPpkU0Jtx7ihgR7mgcgelMi+uoMSMAde9OIBxTSMEenU0oYEZqGtBJaiMTnGN1KCBx+FNJAb68GlZxjI7HFC7sEhA+4Ag0m4L9TTSwAwO4pCR3Peh2WwJ9GPLH1z3prE9QO9IGG3I6dKQEnOOKl3RW4GQAHP0pOS36GkYfL+PFG7nd6mqK6i5Pb2oDgqec9jTQQOBTGye+DTs+WxC3uOYgc++KQjd7g8mk+8M1GWwcZ56Yo3Q3oxwIT5f8A9VDPjt05pm4jk9KTAZs5PTFLzYJilwW9BRtpCcEfkKQ5H0qtg6iklffFNJy+O2DS4H1NIXPYZ7VO2xWggbLdMUEggn2oIHbsM0wkkqOgIoJuloBQAcdMUoYEA+lIQShpCpbGOSetD2sLRaBknj8aQEqTnkYzSgDgjtzSKm4e2OKq5fUQAHB9DQueaMgHHahSFDD8amxCetg2nOO/Wm5Iz3NKWxj1HINNJAweuetNvWwOOtxOSo9aYThT+Zp27HIpuSMjsT+VOw3tYRiM8nrgZppJC4z9KcUHGeD1qNj6ntQ9R9bjSxJ+lYvirUF0/R7mQtjCkCthicZrzv4zasNP8PSIGwzqTTWrsROVouSPmPxjqJvNXuZTySx/nXKyMXJHer+oSmW4lYnqxNZ8uRkgVrKyZjSVooidiO3tUUjFeM9elSEk5Hp1qvMT+BqdGaJX0GSKfriqj5JwDU0sgbAPHYVCwAye9K9y0iNiRyD04qNFMjgehpHOOPxqxYRl33HovNJajuX4QUT0Ap7H5MHrSOMqKjkKk57itNkZtXGyksCenFZ87g/QfrVmWYHPFUpsEeoqHdlojIyce9X7NQuB7VUhQMwJ6DrWlBGNoAAB4FEdwaLEaFQD3zVkEZxnp1qKMgDBHPSnsMtxwPSuiK1IdnoKSByTiogwO7nqc1IxOwdOKgwNpwMdj7076MSVgZizE5zTkUAg44xzTAAOMVOg2g4544qUhrYegypA+tTx7cbsY20yKMK2epxTpQVTONpxzWmysTdEE0nXj6VGrBkOKe7gMD/D61FIQMHpnmobuXFDQeG5pocnrwO9NySTn6ikLHoRwOc1JIMQynP40HB2jPAGabywOT9adgflSuUxCwPGM+lIWI69xTlUFePrQVHX1FGwIbkHB9aBnd7U4gcDvTggJBoQ33GouRnkZPFKRlj705iB04prkjP1qroTv0BXHOfzpC2e3HemsRgAUwv70riSSHlipyOhqNhsbr97tTZHJyfSkYg5brjFQ2aW0uAbafTPSkZgOeoprMW7fSkBO4+lSF7oGJbGOmOlNDYz3OeadyOfwpmDzQgHEg/1pu/aGGeO1B5zmozkdOlQNvQVsbyQKRmB/PIo3Ecim5PcZ4qmIUsTx61oabDhCfrms0HJ6Vr2gKQjmold7G1Nak2MfKBRnDYo2nGfzpQBR0N+gjHapA/GgsAMjp2pFG/rz3p+Bwe3apQ73BQevQ01ySQCPyoO4tgnP1pyDOOTz2pW6i32AKc/pmhwQuPWg8HPoaCN2DnvzTT1LEj56jGKQYZj3yaftxkL7UxjjOe/pTvqSO5HsD6UpyeB2/TNIADj0pWY7unGeKFpoFrLQCTxn8aVgT93jt9KcAQxI696VSOPzNC3BagFOcH0oUNvwfrTsAtnoetKVO3PSkrMuwhYD+tKQfwGCKauAxY80pY8Y49KV7DvYHYFSBx3FNRiW47UbgM7upBpUwKu5C1HkMevpUUr4GOmBUgJHB+pqndTBQQB2OaEObsjNlPnXKjqMitxQIkVduOBWLZIZbzOMhTW4AOvocCmYQTtdC7QOc4zzik2sPunGaGYLg42+tAbcwHrzU7m+4IpAGe9SBw23gjNMVSOBzjpThu3dMincnqhzEAfjxTlyBkDj+VJHkYJHSnE55OeP1pJlpXY+Jtoy3GORQGIx7nIoC4OeOBzSqGJBJyR0obNNWgLFl9AKcjBzkjHamgkNjqT0pQQn1PSncYuBn6nmpCSVwPlFM5OPanKN+c8j2qRdBQQvA9OKUOMAdM9MUqrg5znHrSKuWwOwqkS7oeAD15waeQGx3B9KQuV7Z4/OkThfanvoO9lqBUFsY744p4ADYB5/SkQhF64PanIGb2Uc1TuZXRINwxnpjmhMMeOQetIyEnOeMUqAI33uv6UloGt7FXUpAkWOoIyRVOJQwx61LqT7pQFPtTIASqDvWsVdHBVac2XYwFQqeoHNW4QNgPPHT8arxKH5xzXV/D/AMOSeKPFulabEhdp51DY7LuGa6Ela5xzdtj7h/ZR8Dt4W+GlpeyJsnvW8wnbyFIFe1Mp3qOgBJ/Om6BokWj6NYaZCoRLWBYwB0yBzWmumu6A7TkUQjaJi2/uKankDOMDj3qWB2R8n3A+lSw2RdzznGQfapzGIwR/ERgVsk9WF1ZCIWI64xyD/OrcMyJHgHjAxVYMUamtJhh6YORQkNIuz3ALjjtg1UlYhiCcnsKiefL4XuCT+FQyTlpST36/hTvYLBKxyR6HmomB27STzxj60523sBnCk5zUe4ksecZ5+lFrC3Q5mAQMPTn3pSQEUEdTz7VGX8zb6cge2Kkl5UAfjR1QlZioDsJbnjB9BTWcMcgF9o2seymlyB346UMAFYnrxjHemtEVYYrMV5HWn4JwPbJpCAp9xQZMZGe2KnyITtoxAgTnPIPHvUTSFTjHcmnuCfp2pAAzgDk9fpTTXUGn9kN7P1OD0z6UoKnbx93imM5jcnHyjHI65+lEjEZ5ySDjHSqtzPQtLl3JVYliR2NNV8sWHJzimByO+D60pcRZ4z6496izbsStGKcmheEyec5JxTDgrgccULkoAPSqaYkuZjmclUOeOcGmswPY56ZHakDgEA9QDmmKCN3OTmnuU9FoPBIYjPGP1pXYHHzZOOageQ8gHAJppmCZJOVA60pW6iWpKzgZHbpUFwSu0npimLKDnnJzUM9yT19aGgWmoye4JDHsTg+1ZxeSSUrkfKasSgyKfTuPWlhtiH3f3eTRfyFIjg3LOCegGTW7BcGQZ6ADP5VlzoY8c545J9Kkt7jZweM5FJbj3joa5lCAHPWpftAKhQecE/j6Vkyz8D5uRinLcBP4uelNaE3dzXS6CrjPpj8amjuiy8//AK6x1ugxUY69Pwq6kqlMA5J5NCdtDW10aCXBZsE4LHr6U4Skt6E1RictznPGKs2zgbc8YGPpVPoQm3oWiGK4XqelL5ZLYJzjt61G0pDkqeAOaUSJtO4Fn4wd3A+opPQu4TyGRsH601Ii+OeTwPSguDgA4559hTg4A+pwaS3RMtdEOdSNvU+9OlcpjnJ7UxpC4JPviowd7/e9CRStcNVsMdnGTnjAP41AzMrZzjdwQO1TyygAgjvx9KqysemM8027oUbqIYALZ5JPPvUMgO089Dk04uQfaoGYtnJzk5PuaE7lWu0xkjkKQfSoJJSo61JKxOT09qz53IO3tjIpNC0T0GXFyDwM9KqmYhcd+9SyZOCKpzEckcdqFqiklcSRiPoTTTJjp+FCxluDzuHFRyMQh46YOam95D2JxMQ598HinCUHr3qn5gGfrQZzjk9ycU0xpXfMy2zgqccY5H1qKZg2QDnJxVQznnjcCKPO3ZJOB1FGzEvMnLHPPUjOfpS7zt5PXk/WoRKX69D2oVgcdSBwaSkW9rouRyFlXJwOcmrCS4Y46AZxVEAqBjrkZq3ChINClpdkNe8WYZgTyfwqyyEZ9j1qvDCF6HORjmrcSFYwM9gKfS4LTcYqAdOKI1LLg9zU6gKuNu/nnNAhLAnHUgj2pMFZtFZgxG/GeMiqMqhW+UYwMAVrmEMC2c5PPuarTWpCnjnOaW5WlzHlZlQ7Tg4x9KltS8z4B4HU1Lc2xIOB0Oafp8QTLf3uR9KOmortuyLkSBVGR0ANWoSGxkcdeapTzbP5iqEmpvECv8IPBNCulcpLuN8Q20bqzDhh0NfKH7VmtCC1tbFTkYLEfn1r6i1LUg0bsegHNfB37Rfib+1vGF0kcm+OJiqj6GuqCSi5G1NWfMzxa5YvJzzg54pgB5I9c0rDc5bv0oTKj1B4+ledpfUGne4rDPfoaGYN1O3PSkI9Rx2FKSCTkfSgFr1GFiFJH0pjMoUAjGD1FPLBGLYyc4qKQ7skHlqnqDB2CjA471ESACNxPrmntz7e1RMxOfT1qWy9EhPvMOaiLZxzjFPI2nggADpUarlh3yTUNj0eohc5OB1FNckH0zxSvg/U0xm3tz24FStykISep47UjEg/hShgMA8mkkU9zn0o0BoANpP0pAc/UU4tn+VIQB1XOeppk2uCnt+Ip2RgEjOeDTC2Wx360KcsOeMcVKK7EhIPXt6UwEjkHAp2DnA4zRkfh/OqXYLAykdeT7UoGR7ikYFRx16GhWAY/wCc0Nh1FUkr60YUZB9aFUHnt6+lABzz2/WlcTHrjvx6UuScjOR1FRkkZz9acFJ5z71S1YPRCElaFYDJz35pQM5z0xSEDvz7UvMW5+qIytLu+U8981GGK454HWlLDp3zWaWhe+gBj2HXpTg2QfzpCwz70hYDP5UbCaDk4+maQ5D4HQc0qnJGenrSK5OR+FSmTIXO5vx5pDls00kjPc9qC2VzipKWoAk9RjNBAHQdeTSEkZP4CkLHg59jVWJfmKTtXp7ikDgLSM+MZ57imEZz6ZyKTWtwlK2hIxLe/ek3E4pmcMfQ0Bs8+1DVthxYpJGe5pjHPXsMUAAHjgmmyMTz36VXUqWzFwV5J6c0wgbs+nFKpy2OlGB0/I02Jd2IADRn5eOPX60Ak9Oo4pCTtI71GjQkMZjupzgkHHpQVI9/WkZuOaeqHbUNxGSfQU3flfwxSt89BUD6Ywaq/QN2MDE/hQAAfYDJoUgceoNBU9ulS9yUrxELY5xSEkGjBJ/SnOgHNGwW31D+gockMMdKQ5HP6UFsPj8aL9i7dGAAPNNbLdO9DMGJHrzUYJHNVYT0HsCueeKYMH9aUuT+BphIHPqTU2uh+ooPXNNAHYdf0pGHHHWjIGDQPbQRiT9M4qPBHX0qQkEAk49KiLluvXNWToRyOFzXgPx+1syTC2VwNpwfevd7yQQ28shOAATXyP8AFjV/7R16fPO1j/OqgtbmFR6cvc89uHLFj74FVWcjOO3FTSyAu3NV2Gwcn6Vbs2WlaxHIxJzjmq8r84PU1NKQWH61WmYE889qTZS0IXI4z9KjZu3r0pWYgfp9KikYdfSsynboMfBbArTt4fLhHv1qjaoZZhkZrUAIX6dK0iupLsI0hGM+nNQyMN386c75wDUE0pBPFNvQIkMzKM+uaqOcn8ammYFgfpVctlwO/es2Uye1Qs2McZrVijKgHrxVS0iJBI4q9DkKO5FaQRLZICApA6A044BBz6mkyApGPemNISAAME881ttoT1HbycgnHrUbMAOmaUYK+hpMArzz3qdOoIXJbGOverEa5BqONcYOMn0qymV5HBzVK4bCxDaR65qOeYknHQdqVyV5H41WkkJYj1NN22QlqIx3gE/Lk02Q/ieDQXIGMcjk+1Nkb5enIFZlK/QYWHGOOaGbaSegpu4DAJ4IpSFb8qEh7aCAfL/OlBA468UhALgYp6oQ2Oq5pW1uK13cAo2jB704gHGPSkVWDcHinnBcemOcULXcV2wZVVeByTmmsQmeKRgT34zUcj5wD1HemVvsK5/u9RSFz17/AMqYzEZ4xnofWo2LA5FRcLaD+T3wOlBdVbAOaQOVUZPJFQs2GBHpzSvqDSsOd8qcjJqMScHPalILd+1R4Kt696T1Gh4cnnFJk8+mMU0sQCc04kBMg9aBrVBvLLSZP4imgE4wcZpVYLk84pdAA8d6aTjk0hc/1FI5LflUg0KxJPNNJxwOlAOV96QkjFAXHoC0igd62o0wg6cVj2qCS4UVuKAox6CkzqpdxpBGM9u1NAJ4/Ongh+M/SgoRxngnFCNGn0GRgDPHA6VJnIP5imgZY9hwKcyAd6hasaWo3YfTtmlUFRjrxSKwOc9v1pASGOO3P4UbrUWiFZg/TgE8UqsFyMcUHDnj60Y/xp6MGm9Rpy3I6nrTgpGMNx3pQCTnp607BGOM9z70rha60EQDp3708KF7daYAWILY+gp+Cwz6cn3p3ZS0DglmP4UYA+meaHGeAeSQc+lKB6nJp6XuGr0FwB/WjJIx3oUkNnPHT6U0sVOM8UrW1KuOQFs9uM0mSCeOMcU0kBuTz396czBl980uhI1wAcEY705GCjP4Ujpjoc4HNAAKjI56imthWtIVWJyfWs+/fajDPIHFXmIHHTFZeouQcD14ovqZzbtYfpCEb3PWtMENx071V06MRwrxyRmpwSTVlRVkhyt82OuadGwB54zSMQvGOM0RjGTj2zS6jvy7EqMAenU80MwBHHOaTAI+lKIwWHNMrdEqkbj9KVZAMCmhSAOMnpTgmGweDWdzSKAE84PXg04E7cnjnH1oZQFBHXvQqgA9cd81VkGq0Q8IC2R16YoYgY46cUittzxznrTiAO3AFTbqyrjgQByccUoyi9cn2piksDuP407BJxTStcTd0BY5447CpIz78dKiSIjJPJpQxU1Znzaaj2ck59O9SRJu/OmbAec1KhC8dKA1k9RcAYBHIOKkVgcYU47mmxsOdw46U4AbeeBQP3VsOVS4HGBg4pkoMQJ6nGacxIYDPbmoLtiict2prcU5KzMyVxLIcHnPNWbZQevrxVYHcQfzq9bqVXqMk8V1LY8l2buWYUAYADJJ4NfT/wCxP4H/ALY8bT61NFmCyUqpPTccV8zWyFnBXuQMetfof+yx4RXwj8M7OWSIxz3qiVs98gZzTm22oo5ZN3se+aRZrJN82MFsD3NdHFHbrCxIBUjbuDdMVxkOoNAnHyADg0n9tsqhEJHqR/Wt1axPw7m/cyxNLhccfLwtUrgqvOeAeKzUvi5znoKSe881FVeo5zVtdRN6ll5gzEj0wKglYjJ/vDIquspGf97FSiQSRA4LEZBNTzbFXuNibe3HNHUhTxnr+FJGCsRUcE9KdGhLtweMfjTs76ma0VxgVnfrgAZAoK5cnHUYHvUjIwkUgYBA4pWj6D05pN8z0CO2hFswo74zihiWJ5zgCnuCX46ZBprAKSPwaiL11KdrajdrI2Qe2KcikJz05A/OkIKt+GaCwAOfm45FCf4g11BWLMR9fwpGX5Tj0pFz9Mihgeex7U7XegKyWvUHw4wO2DxSBicnvmlEZXH948fjSGMKpJ43cZp2sFrpW3IwHbkj5TxmlJJ6+mKQoGUk9xj8KVeeT1HBo0WwrtaMM9PQUNjcMevFPdN7cHjA/SmBBvJxkHOaItbid7jVYMxAPTrSkqM+/ahRsHvTFUnn09adrK479eggU7TzSOxKHseuPSn7iy+p6fWomJOAB2znuad9RPaxGw8xDkcd6YoDcdO3FStljjPBxn1poG1hj73U1DWlitFZldlKtnjJyBTHiJX3PIq4YSOMe+aiMRTqeTkU9EtSea7sVgitt9Mgj8avrAFXIHBHHvUcUIOOM4GKuCLKAA5woyaOuo5Iy5o15J65A/GqhVg56nJNa0lruck/l7UkVgQznHU5qWxbGYsbv16Hg+9TmADqeoOR6/StaHTwVUYyQOa07XRQ3Ud6m7RTVmc5DA+4Hpg8VeijaPDYyTgZrqIfDiYAIHQkH1qCXSBHkdR15q7Nu5CbsZIITb25Jq5DtyzdsZFJNbLEfXjP5UgOGQA5LUm72uXuh+8Llep7UhQhhz16+1QPJiYsO4BFSBizcnORVNaahFLoPUEKM+mT9akLFePTH4CovM2rjGaazk5yecZP0otsPVbEruSoI4AzTUIPIwAFxx3571A7BwVDlMEHI/lSbyAR0prTYHJaXHyktluw61BK3yN9ePxpS7Mepzkk/So5iDnHQUuoLRNDHbOR3HX2qBgW56ClLEsQe4pwJPzHBNFrsNkRtGJFznGelVLlCynHbirxfJwBx1P41G6hiwx1Ocmi/caSvcyigVNp4wKhMAc4zkCrdwgEgGcc5PpTVKhcnAycgd6hS6IaRUktiM46A0j2pHGO9aAUMAcccUxsCi12OT6GV9kG8nb05/Oqk9sRll/Gt4qFYknnAHHeoZYA6kD0oj0Is73OfKOgBPrimMSVOecHNadxbjkj6GqTwkZH4mk1aRpfQZDIeh6gVZjcbKriPAI70Rsy8EcZ5qdHoHWzL0RDZB71diKhhjufyrNWUKQAffFWrebLse/HHam0F7PU04yChPrx71aGNoweo59qpRMGwT1HI9qvRoG6H5sZH4VafUlrsSrEAMtn5cGrsMId1B5ycGqsLFm59QRWlZlUbJ+73x3o1vdi5uZ3QkenmRT8vyjqB1P/AOqoLrT2RcjnJGa3bYYTjkjkVK9urEDGcDOfWm0mwUdFc5S508AEn3IrNkQQuBnoa6q7jDAgdOQa5y9hWNyQCecDnkCjlSKUvduitOpdRxyRWLf27KVJBOeD7VvAhjz261XniRs55J9KLXasLnakedeONUbR/Dmo3DHBWIqD9RX54eM9SbUdYupmOWaRmP1Jr7q/aP1ZNE8DTRhsPOxH04Nfn7qUhe4ds9WOa0m3Cl6naklDUrlSc45PBpmSvBPsKFYjJ5UDg0oAzz0FcHcy3YEgqBk5ofAU470kmOoGM88UjOFXB4OeKOg9BrEBsdBUO0Z9OOalkYtzUIJbn9Kh6oYFhyBzn9KiLZ47inMSep9uKaTnNK2twGsCyk/5FRsSAB1pzPjnrUZBHT6ile5a2EdgelNYFfmAx7UrEFh/KkZj9fWobQ0NJGP1FAO7PHWgqQPcihCduRTGtBCCuD1xTlOeT6UhAGffpQQSMe3FAXHHhc0wKBzT1JHbnoaUgMw9D6UBcFBZfXAoUBlx70/hMheeMmoyxPbntQA5wDjn5ulNBxn1oJycgfWmsPmBx0qWK1tRwHbOc807IHckA9PSmgkc44xzTgQRjr2zVBe4E7z1p7AhiB0xUakHgDJHUUoJK5P4UWsG45WyDmkB2qTjrxRhShJPPYetI4KgduPzoJ2P1PUgsB+JpCQDxxgk0MSM9uxox07jFZrTVmltdABBzkYpAp4xznpSZIoVwfwpi3VhQ/4UMe46VH8pz60A4X8KlolJRHAgZz36UjSHikc4xg54yKQsUAz1p3SB3H8g5zSYA7+5ppYkf0pCwP41N21di3sKQNufemMSG46UuD36U0uQcfjQOySFII+pxikdztBHTFJv+b8cGmltuB6cUm+iRSfUVmABPf1oznqc0wuD9DxS7lGOPpTtZBuxdwKnjBPSm5+cimsSCPY0pRSw56UNNrUnW7Q4sF59smm7yOvrSMQf5Gh2Dex45oUUtS2wJxQRjn1ppyDz60m7jHpwKE9RDgSNvrSFgfXFDcdetJkE/h+dPTcaukLkgg4oOTx69KYHPzA9KcDnGe1JpgtgORgfhSEg55zilY4HXvUY4HAx2FO9yGtR5OcYNI3JzTVAznsOKQ5AI/Kk4pFK4MoJPseaAwUYx15oJA/PJqNjvHp2qtCkOI7Co2GMc96cAQM01ueooZPW4pBPJ6UxsDjqaUsDyB2piknJ7imG4MQTzwAKYynuOO1ODYXP4VG7nGPyqb62BW3Oc8camNN0C4fOCVIz+FfG3ie/N5qE8nJy5NfSvxv1gWmimINjcDmvli8kLSMenOTW8F1ZyyXNUXkinIVH4859ahdi/HpzinsQM/3h2qF2xk55PShs6CNxnvz0qtI5Lc9Mc1NOc9DVeVgeD1rNgkQyEBTxyetQyAt+PFTOSM+/ApsaGVwPcUirFywi2JuI57VYZsHnpSqojVR26VDMx5OPoDWuyIWoyVyST+VV5nxUkhITntVSVyM9/SoZSVkRyEFsjjv9aIELuOMkmmMSe/firVpHkg0krjL8K7IyBVmMZx2OKjTKcgdKk3AfL17muhK25k9xZMhQB071Gw3Zz1HFPZg3fpTOSoI+tN7jY0jAB71KFJX8abyWxwO+akVCeCDxyKFqyW9CSNRxz0qU5C5/CmoAoJ6YGBRKxIP0rR2JvfUjdizAdFB61DIyqSAfpT5GJxjoBmqzuAcGsnvctJpDlOFwT8vf3pjMAetAlDKQPWmqNueMmp3KT0FBBPTsaVV3ZyfbFIowSAMcfnUsUWTkjHrR5C1GJGS23oD39KlCbUznPenAhFI7Co5nKrnr0q7WQK/QGI/DpTCw59R0ppBOeeh5FRls96kaQu8hiTzjpTWZS2e9D52/L6VGCDwazuUkIzHgnnHFKSeP0prYC0zcdhOfrRsxiuSelAYDGSOKbuA9xSFgB05zU3YaIUknv0FRhz+FABZfY0EgN7VIW6gzbu2M0ZB6Gk3bffNIVDN71YATjpQHxj3oJAHXmlJ9sVKDYaT+eKV3A6HkUhAXk856U3IX3zxRuAE556nGKUqPX2pM5oLEN7UIaRf0yMF+eoArV3c88cYzWfpaAIWPU4q8DjgkknpU9TrptJXF2g/U0mfm6f8A16Dk/wAqFwMe9SXbsMLDJ9e1ByVHGOaUAnP14pWUr0PFJi1RGcrjb0qQnIHPv9aaFB5zyTgUOuOh6Gq0W4O61AsQ2SeBSqwXBzwTikVScEHDU5gAcHoKWwXdtBowPpT1BC9ee1ITtAyOKXO4Hn6UXYJtDckMBUofKHPXuKbkhevXg0MQvHXNHQr4dB24BhxgU489OSKjAJz6HpTlynXvzR5jTd7IUoR1/CkdQ3WhXG3AGO+DSl8dOvOKpbBo0NwDgY6UuQc5xxjFBz2OMjFI+1hk845NTvcW4pOSwz0p4AO3uPT1qENvf6c1KFJYkcADijZBYiuCAPlNZEzGacKOcmtK6kCpkDgZrPsVMt4W9DVdTCersa9vEVQAnnHFOAJPpzjFLjK5pzjOPfk0M1tawxSB97oTmpoyCG7ZxgUxj7fSpFClfXpilbQpJ3swC7vw6+9OjQIv8vakVgCTnpQWGM4OehpDHspcYzjJzmnKWIGOfX2pqsQv1GKeAETA+po0NLWd0ICc5zxnijcSn1pUUHBPalGHJx68ChXS1JfcUkN7ClA3Y9B1pUyc4PNAGOveize5b7jgAwOOgHehBnock00kjGT15p6AqQOoPSqWg90Lkrx2PP1pVUHJxz29qXcN30pS2xcY49aFvcztoxMkNjGaeVJB+vHtSRENn2/nTyxDjHTvVLQNBQAU7Z9KfGpZQemOKbglSe+akiIGB75xRdoFaWgoGOCOeoNUNRcFQM8nqKvO2w/Wsi8kLTAHseKpHNUklGwkSgKPTPFX7dQcVUgJYgH8/SrsW53zgDntXVFLdnl3tI6v4daHJ4j8YaRp8ab/ADp13f7oYZr9O9G01NJ0extYhhIolXHYEDkiviv9jnwUNZ8YXGrSoTDYptU7eCxIr7gVHOBy+OD7/SpT5pc3YxUl1Kl9dMibc896p280snXI/wA/1rY/s0v8zDk9adHp5XoB6Ctr9hNcyGWm/jB6LmpUVn+oGaurYhIiqjBPSnRWhXOR2p62IvrYrbM4btUhjIwB1zz7VZS3IxkdBkmp1hBXJHuKqO5elitHb4JJ5AHSpkiBH1OPyqwsYIC9D0JPoajERRDxhs8j0zRdXFokV5AHkzjGQAD6imRqC+TwCOM1OUCjHfP86BsLjnJA5FK1iVLX3SJ1C9B1FVXCnGOoGD71bkBGAT14qsUA46EDinsO11cYGJyc84GKQEnAPXrmlYEPxj60oUFumSKa0sG90CsDgKOMdfWgx/N6gCnoox1Geg9hTtufpQ07XQrJ6shfO7P5+1MlJLFcHKnBFWCpHXoTnFNdNr4x0HGfSq2BvezKxLHIIx2pzgKnP1p4UbvXikaMHgHODmpvysd29WIDlMn5c80u8bOOe1K6krimkKrEHAwM5o3CVmMYH5M9x+dNJGDTyQ6+npSFQ5KgYBGB7UWbFa6sREgnrwMGlyFBz3OSe9I4C5A5JPNNDFVOe/SqtrcTuroQgt0Hpn3pQAD6UB9nJ6UgO4nHbmi6vqGu6FcguxJxzxUbnDkGnKQwZmHLHJB7VHKucFTkA4OKnrcvVp2J448+461YII4HHy80y2jITkZPXirSYRuACMcUXujNrUaYctk/dPQemanijHPHGfzpHYYX1zlqUzg4XP8A9ahpmtkti3bxiNQx6Y5FXY70BgM8AYPvWObkgAA9to/GgzFe/JHFOy6jszo/7TCpt/vdaZLeI5y3bNc+t1nLEkIO30pTdNLnPAHOe/WkS3ZEkrGUk9+n4dqhYHg+gwKTzyE49NopsUpHBPbvVN3BrUkjjUZGcAc/iajYkD73J4Bp3nFImU9TjIqJH3qOegpNq12OMbEhYCI7vSmGQtnJ+lRTSZ4FNUnG0Dr0qb6Ng97MkZsAc/SkaQBVOfUE1DI4C4zTPMAwp64pp3jYPImMp3gnrgCojL874PQZpGcKQT2bJ/KoHm2flz9aauKzel9ibcDwfxpJZAq9cjqaqm4CfeOSOTiqz3e4nB6jAotd3Q91ZlxpSOevemm4ODzntWbcX4CEKearNfbG4PU8015is+Y0biYFuvHes57ob1GeAagnvwVAz2NZdxe4Y4OKhlpW0NttTxjB4HFA1IEdelc1Jek8Z70ovOgzx3qdLD5ToW1AlVZjhmGSPQ05tQLK2AOf88VzpvN3OfapIdQUkgnHp9KY5OysbiTh1JNROOpAyDVAXibQAQMnpUon3MSGwQMcelDfcmKb0JDGVxzk01sHIzgUNODz71A8g5K8ZHNTfQbVnckUr2Oc8n2xU9vKMmqKsdw9z1p/nAc5+lNWY99TYhuSpx6mtCG6BGM9q5yK5zyODyBn1q6lyFwc8Zz+dJagmkro6COfaeemOtXYLnBXnnJH4VziX+Sc8+v1q1FfA4OcDpVvchKx11teBAOcnkfhVkXQdMZyRwBXKJflduD6gU8amemcY4IoRrubd1OBESDu7/WsKcZcnrzUr3ZcDnAHP1qAMsm7IyDx+NXvdkWKc0gVCw/iHFZ8l2Vy33AOBWrdWjFMA+1YV5bsm4np1x60loWoqWx8x/tfeJTKtraB8FFywHQ5z0r4+kkMjljxmvcP2mfEH9q+M7mIHckbFV/A14Yx5445NFeWij2OmTslFDipGAPwpFJGcjnpTwQQPfimMxGcnkdK4rWM2uooUAfpUMjHIJHJOKDIfqcdKa+G79wTRcLJiSEhenbGKa+DnnA4I9qVsknDcfyqNz79uD60nsUl0GZOMH8PekyFTINGQGGM9MmmklWI6iouCZE7BPqRxSFiGz9KcxBPPPf6VE24Y9qkpbASA3P4UHI7dP1pSwOM/MaYzFmGSMCpRQAHgn8qOMkjjpRuBzjmlXC9s8cVQbBnPUdKUgnp26U0nOTSgZ56CgBSAeTxRkngdMUoIGRjJPHPSkIx9QMUrCuOXAIOcAikJAzjtSEZyD2oOSue/XNFh3FU4PPfpQuS38xQcjHPUc0Ek9Dxx+FCAUkYwenb2pF9vXmmtkcfn70qY59ulNOyDZjgSTgHB9fSkIyQPxFKBhjxyRSg7mz6dfajzK6CYBHJ4FSf061GOGOeSaRgD07ULsTZWP1ODgYHtSqfk/HIqNWC5yeAeKCSeh6HNZbobbQrOWPPrxQ5GPr29abwSfamtgtxx61TtfQldxxIOcUAHr6ikBIyO/pTC5HU980egkurHlgF4GaUnH4VGpK5Oe2TSs2Mnvg4pN3Ha6TDOV9KC23r2phPP160pOe2fWk2EFYcZCc/nTCQOvXNICNx79qaTmmwSuh+8cHHTk+9Rtk04gKevXrTWYHgDPGB7VCdmO43aQoz9aUnK0F9vHUA0x8gcHAppagxxbII/wAmgnOOe1IMMvpjpTA4BHv0qb8wr7McSBml3Acnkjg0hIP9aaMbfetHbqPS4oHf2wKQ9Rj8aMAY9elO6sfYVK3uPZ2AglcH6GlOBSMwGBnPOSaQ4GRQLXoKxXgZ2nrimluT2PSkBO/GPcGl+UtyKLWBXGMCenSg5II9MU8kDBoYAqfrRbVBa6GhgPxGaYWGcD8KGOPpTQcUD3Qu4see/Sgkjp1NAbPtTQ2AfrRo0hbbi78dRSO3PAoyDx61HuINNMb8hSxpu4ntgU7eBn2FMJI4PNULawxzg5PHYYqKRyFJzjjinuT35B4+lVNSuBa2c0h4UKc/lQ9wR86/HnWxNqBtw2QpOK8Pnclmya7v4naudR1uY8YDEfrXATbjnjPPNbrRWOaCu3J9SJmLdR2yahkAHPBxwKlcngbeg6iq8zE8elRa5ruRTsGzgjp2qvKS3PftUrMDx2qB/mcZ61mXuNYkYz1PSrVjDj5qrxKzSqPfFaUSeUh4x6VUdxPYZLg89MH86jdyucjI7VIx9R0FQztu7dqtuwLYglct3wOtVJGLE1NK49e2KquSayHvYVELPj0rUtEKoPl5zVKyhLvnrWsigdsetaxSFLUcQdpOd2Dg0AZ6elNIAyB0NGCOfxrR2JQAZ/nTioXHpTQQOc57mnbi3XjrSFoKFyeBxmrKBlHPbrUcaELnv2p7y/LirWiuRa4ZwOTxmmGQ7vXHSkdx0H41EGIOcY5zxQ9y1oI8h29eCeKhADYBHepGw34k5pN2MY7dahopLmEwd3AwaRFLnHp3qRULEHtmp0j2KDkcU0rk7aDEiJPXjvmlZhHkepoeTOTj6VC8gJAHVaV0h7bCySBeCMjGai3lhuPXPFNkY5I9cUx3z0//AFUmy0BJOT+VNyBkdeKcxIUD05qNRnPbPNZtjSGlirYxzj86bn5waQgd+c9aGJ6j6ChhcR8jv9aFI29eaQkFMY4pAAo9hxS3C4FzyewpjMRjjIJpX4P5UxgTznn0qQFYgdOMCmgk0MSFwevejgrTQAPz7Uu7IPrSZyCcdeRTRikF7j2OV9DSZIz+FISetAb9KspACW7/AEoIBU+tCgFT+lBYHNQHQQk7cDrTh83B5A4poyKntULzBfU02CdzYsoglso6cc1KpIYE/jTkXYmPQUmdq57ms7ndy2QBju9qZwGz26VJwq8jv81Ic7vbHFUxajeFz+tI/wB3A+vNJgFsDvxSMDux68CputhMUAoODzQFJX3NIcYGTjmnEYoeuoDVQJyPXmlYEjA5JNIpLAAcjrTlUR/dJ9vei1rDvfYQZIIPXrSjhgce+PWnEMvYMT1FNUnv2/WjyQ9N2KoJ6jHelKk9eoORSg9+/wDKlLDjkDHU0BbQRsrwfWgk7l4680KMnOcGnYI79TQJOyEKhsk/ShVIXJ+YBsUAFvw4oRAFwe3FBSQN932JpjKB3zxg06RAflzkUhYeu7nH0ov2J0FjGOcVIZDgjpjjFNVyVH6013C5J4J5oHtEpXzFQcHOBimaTEAGYjOelQ6jMCwH41f05CkOQMAgGqZhF3lctgYb2HNKeU9CaQqRz68ims5GVHSpe2pvtqOVdx69KlADcA+596jRdiL2p6/eHvxT8hJPS4owqjvTwQSCOlM2g98elOJIU/lRfWxSTW48nOPQDmnYB6D1yaYxL4UHGOaeAcYHODzS3NGOAwST0J4ppwG46jmgg7uvQ4pSo6Hj1p72FcMYOaUDGCTnHWkXJPyjjpzTyAcjPU0PXQNEKMvwB3BpxUb/AKUiqRjJOKUkN2zmmthbIUAljjpnNPJJx3BFAwU6cgCkALZzwRT1DV6Mei8DHFKygc8nJ59qApPIPGcU5SA3seaEuo/IeCDk9AaFIPA6etKGBwuMgUMgA/SmiZd0JKAISc96xwfOlLZySa0ruULbnJyT0FZka9CPWtI7nnVpXsi1bpu5Y8Vo2sRZ8KOWOPrVOFQQAO/Wuy+GXhmXxZ4z0nTY1L+bOpYD+6GGa6LpK7PObdnY+5P2WPBY8LfDazmkj/0q9HmufQECvb0iWJMnj1NZeiWUWi6XaWcSBEghWPAX0FXBKWUgnIxSpq0RcqUdeheidQwUgcjrSHAwFOQTj3HNUzITyeADk1OZfLbd14AxWya5hvVaGorKGIHpgU/HQ9gCDWZFdkc985x9Km+2E8A554PrVpNE2RfJUoD6DBqIKSpOe34VXE/yccAGiSbZ8nRqLq9gtZFgtsbGOcZNPQhmwOSeTVRZAST36U5JimcHqabSuGkVZkzsh4z82OBUMgy+3+IDj8abNcAAfXAqESMxYk5J6UmtboVrWJJCh6jPPGKjlUdR2557UDBz/ugj696aQSMHjP60X1uD0GKRI3HzAU6KIFjk9zSRuGJb2wKkRTye/QUJ6WC+zQOgIwOhxn8KcVJTHUngUDJ3Z+7jJPpQSCq5p77B8SEYAruwcAAEUwpsk3dOQQPaldwoPfjOPWmMTjkAjqaezHZrViBR83Yjmmr3LYz3xQWKpwd2SR+FNbBHPIHJp2voC0tYDIFwR1JxTHJOTQ0hOKGJVcdckfhUt2egrLqIxA7nnv6UikjpyevNRvxk+gp7MdnHeq5b21FfXQjKEMcenGfWmzAEY6dMfWhpQMgckdfamlt0ZYnk4GPTBqeXl1G3caGB49TxTgdvbAqIgrhvepC5KgEk8nHtSaJSHuoVck4BAOaI1IXocdvamK+GGR1OT7VIJBgEc9aFroildbFmMgIc/dNOeYLnaODjHsapmULtz0PI9Kerr5hY9AMD2prXcG+iLCyF2+v9KGcKwz83qBUCyEEcfX6GllkC5bHU9aHe4uu5KkhDHjOOfpSO5K5zznj2qPzSMjuRzSBieD2601o7l76JkpIKgqcDGRStMoxnG0dQe9M3gN15xxTAQwJzxnr61OxMmTlsEBuc889qeSTg7ugx9RUSOAMjkgd6b5hdzzyeTmqSvoVsm2S7gEB/iyQfaoyxUkD/ADims4BBzz3pjyBlDL360mugX6jnkBb0z0pokJYHutQySDdjPTkU0zBu+OKT0Qkm5EjyguePSo3lUOTnkdDVSScA5Jwc1VmvCg64OSDTXmNJl6Sck8HrVW5ulQ5znnGKzZtQzwD0P6VRuL7A4PIP5ULcpRTizRmvQpwD8x5FVXvjHg7sVmSXvlpnjPYetU5rosv+8fl9qhO7sgt1NJr4NGSDjPT+tVpb88YrPluSF47Diq0l0AMZob0L3ehoTXoZCSc4qhNdn+93zVOS6IJwe+apvc5yc8kc1N+iB3bRptdb1BPcZ+lN+2EdGwDzWSbonPbjNJ55foaQJaX6msLs7Rk9eactxnvisYXIPBqRbo4449fpSTVtBO1jcW7J71dgvQepxnmubSchuT171ZjuGGFzxnNU2m0UtNTpPtQZeetKLoZHpkE1jRXJOOcDOBU63AdQe9GvQHZ3uaD3JK8cdqjM5bgHjNVDLhccn1pu8joeOp9qTdthLVamgk+GPOanW8Hc8cAVjiU7ic84GKDORjB5HSk9wdmjaa+x378UqaoQCN3B4aufa5Zep+lNa7K/TNW3cNtzqotXI6t8vYVNHqYd+TwORXHreFeM9KsQ3pwfmweKaabEk9Dtl1ND/F1xxWjBdKMEkc153/ahQ5z0/Wp4/EhTA3cZp2synFHpsUsUoBcZwpGPauW8Y38Vnpt1LuwiRMw9jiqOn+JRJwW6cVxHxx8Urpngy+k8wZlUqPcEGtqfvDpw1sfC/wAVtUGp+Kr+RX3q0rEH6muJQgrk9uK0Nbn86/kbqWYnms5mI+XtnmuarJOehtPV3Q8NnAPTtTGBOcN07etNBLLgetDMVXkexrBvQLigBs84x1qJzt5xke3WlIG0k8g8gU1j3HPpilpbUVm9iPLDoOPWmu2eO/QVKSpUdjjpTGIVSB6Ug3Iwx2Y6VGzEHFPdSCTn3qNznr2PFZ2NENbAJ7ntUbEnGDnPenMS3+NIo+bBpC8hj4JOBz60hBpzgHIz3pBgrgcc8UvI0QnHHbnilIHQdAaGYgcGkCgc+tSSxxHy5/yKQglh+Y96XBP9KFQEY9BVhpcAQM56HpSAt2pWyOB0pCSfbtSuS0KwAFGCF9+9Ayp9aUqBz1Gadx2Gkd+fb2pCOeBjuaeWzg9M9aFwevrz6igGNYlRz+NOIBbOOlITuzz3oIIXOePSknYe7uP3Bl464ppBPOfYGlUDnnGP1oOGbgcHtSQbiNg7vrSg5P1pWAwKDkcYxjmnqLyZ+pCqCOT16+9BYDpTFYK360biF+hrJLzNBcgZpjHZ1NNZgVPrQMkYPJ/lVmbY4khsg8U0E9c9qAxCYI5zk0K3zDJ60kxeTFJApAfmz1waGOSSOgpo557Zqb9y0hScUgYnj86FB9eOlJ0k/CquK66iDA3H3pGfHGc44zSlgSfzppIx+tLcT11HMwGOeMc0mCG46GmAg4NKRs5zyeMUkk9R+Y7kN68c00AknnrwRTVfvmkdyfu+uTTT6Cb6jm470D5VHGD0pgbd9etOBxkGmtgWuwjKR/WlJG4kDjpSMSBjvigZA5780Me+o/IP9KRgTz0700g9u3Q0gY+vSklZBrcUgFMnmhgSfbrSEk8dOaCc8ZpXvcVuXYU8fWkLYPTk8UpYDnqaYwAbrTW2hfQGc8+opruQdvoM0pUNn61G2VY89s0k+Yzvy7kjMTxSFg2MnGKRhkDHTvTSAc+nBFLVIbu2KXJz0z0pGAPXjnNNAzj09RTsk9ugpvUe4jEEZHSm5BznrmhnIwP8mkzlckYovcI3SEBH401skn+dDueg/CmM5HHY0adBrUa79vQZrlfiDqw0/wAPXLbsEqR9K6csFx715H8dNYW20ryFbDMMn3rRJO1zOb5Ytnzbrt0bq/mcnO5ieayJHAXk8mrV24llfj6571SkYHnvxW0tzOMeVEbuT7Y6VWlIGTn6CppGB5ByKrzEbc47VDL6EUhBNQuwOCf0pzPnmo1BZiPU4rM0TLVlEWy57VbZuCDxj9aZCnlQ8DOOTRIT34wOK0WiIeoxgG4qtKzAYqd2C55qtM45OeaGNbFaUgk4qIKXbA9adI21vepbKIO+49MVC1H00LtpFsQdqtM5Iweo6UwKNoXqBQzZPI78VsuxLdxQwI+lKCdvHOTSD7nrg4p6joOo70/MkQYHGODUsKiT8OtNWMn1yP0qygEadMjHT1qooHqKxKpgAZA6+tQuQWNKzEj04qJ1z1PWqdloGlrobuPFByP6UgIPOe9OJBXGPoahu47aDNhH1yadHbHcc8rU8cRIBPenswj3AfKaOVt3YrpbEZAXAyBimyODnHUnH1qOSYHd3OMmoWlyDg80N2Q0u46SQjv9KYzgrnpionkxz129ajaUnqeKi47EpcHvyKYWA56c1EsgLenpS+YOD6VFyyRgTyTTSc5/SkJP1zQzbl4PTpRawl3BgB9aiOB9OtSMCADnkjioyB3/ABpMbXUAxKnByBTGbgj3oJHGO4pCdv8AhTDoNIJYe1OJI47d6a2PXrTWYHPvUA0KwPOKRiD296DgZ78daTI7H/61AXSFOT+FMJNKCD+FJnNNBshQQMj9aVjnigAdaAOKQdABPSlK5HWgY6+opASVwPXNA9hygjOelXdLjBkJ7DGKo8ljWxpcCrHnueaC6avJIvsCTlhwBwKbtJyDzzmldvmyeppjPj+tRe52yFYl++McfWmlzjFNyXH3sc04kLx/F6U9dyeggAGCfqKGBPpjvSlQF4pjAjrU3Bjjg4x19PWkVcsQPm570IQ2T9BQylehpit1AYC47H9aBh1wTyOmKBhcAHIpRhX9sc0WHZIcAV+lKQTt7moyCWI6Z604EhRg84p+Y35AQA3160ABjnGfSjjqeeMUoAVw3JyeKVk9ULzBQCevrxQOT/M0pOG470EdMjB9PSla7DRjVYrnnnP5U4SB+n/66RVBxn8acGw/T6U13BaWEbIz7dTUTANwOCelOfJY46cUsaoTn2xQu4mrihduB3xmopgTwO/NTEEA+/Wq1zIFTd7UK17EyZmTgSXGPet2JFESrnoOaw7VPNvM9cc1uxptY5HXvT3JpdxxJGO45pgUlvfORUhIUEdaaWLkEcDH50luaPsyQAnAPpkUoByD0GMYpvKqc9uRUiIW5z901ZaVtWHTnGc9Kdk856npQxAYeoowGOfwqNBp7iqqgjHUDjNPQE4JPsaRcDnGPenAAt7UdStEKhDN9DigsAxHcU0AnvzQEKH1prQtu+hMcjk9DzUagF89cClG4rjPegABc+vNGxm3ceGzx+GaRWCk4GAOlKFZsfp9Ke6g8Yzin5CdwVjxjoaUMCvPTOTQGxkeoxSbQWx7c01sPVSJFc4AHbmlHzD37Uin5uvSnkkEEjt2pbB0uOAIx69qeRu6jv1qPIkYHp6e1SAGM88j0qkRJ22My+YBgoOfWkiQnafQfnTLhzNct/s8VLEMcDkiuiK2PNnJO5aiX7uAeOK+pP2K/Ao1HXrvxHKgMNqpjhc9N3B4r5jsLaW5mSJVzI7BVHqSa/SX4A+Ck8DfDTTLby/LnmQTyfLycjvTmuZqJwyk3oj0YuS7eg5J+tBfDZAz6UqgN9AM0xyDwO4rdai3RLHIQ/I6mnyPuyPbmo1UHAzzSFSztg8YzmqWgm2iQOSo9SME/SpI5CcdsVGrgID17UBgn9PxpbqwpaFmOfDAdcU9ZA2S3XI/Cqu4DBBqZJQfrg5z0zVNW2KUXux8cmGweg5zTy42k9uoqDeXTB9iaN2M46A4oTUtxavcfLIApwCcjH0pqkK2AfvcimKC7Y7Ac1OuAWUdMc027Am+pJGuMHr8vNO8re+WPY5FJAQJSQM9l9hipWIGCTxjp70LewNWTsMRCYw3TByKZ5gV8Ae/tT3O2JCQMgEZ71XyQ5PbtRsgs72ZI20J0PXv3/8A1UjsS6nsCTTTljgjOCc4pgJbeSc5ABNONlqS09UDEtnHpkD3pJG3BQDxnrTi4DA+oIx6GmSAkY6elPfcpv3RInDsFI6A4pkpOcntgUpYKuQeOn41HvDE46inewO1gkIY+/bHahuCT2oJA596a754Hcg/U1G7B9xHBDH/AGqbJIUG0EuQM520r5bOOeKYikE4+v41pe8dRXs7IV1CnA/GoZUzxjuMVOzAcDk45qFsnAAyuCc1C0ExiSFz7dDQ77FGe3rSCPo2SMdvrSK5LkEZXP50LsDlrZj2BHOPmJzUgIVeeOKaEG70Bp0qgqMUuyQ78zuhi/OGOeB1p6Hbwec4xUcilsdhkcCnFQq+uBk+1GmxdtCQSblBxgk4/Km5BQsT1BxUZkKNwgCj+tMkmyOny98dhTs76EJKzJopAvXpyaXztvzNwAcc1AjgbjjOBxUhI2/Ngk0N9Bc2noSbsjOec8D1pQM/TvTFI246HGaRSQ/4ZzRe60G47XJ1cRhVA6dPamPIVUE9G4qNnAdc9etMnlA56AHnNCepadkPSUrI2eCQTj1xSySAYCniqfm4Gc5A6VE95hScgHHNErbkxWisPuLgK2QenT3qs12VySeo4qnNdZ5qpPdh+AecZ/KkmmWrwW2pZuLwkkZ5wRVCW7b161Xkus9T1qtLKD396TlYLNk0tztUYPtVSW4BYgADpj3qtLcbm9h+tVp7jIHrmle7LS5UTS3JPX6VXkudhOecHiq0l0B7cdKqS3O8jntWbvqxR0di5NdZ785qrJclfoaqTXACkk9BVR7vK+1CaaLaSenUtzXTHPf0qF5x09RmqBuSCee1Rvc54zSlfoC7l5rg7cZqJrg464xVJpiep7UjSnaOe+Klrl0HbQurMT1NWEn3Lg/SsxZSevGakWc8d8U202ZJNM10mAxzwetTJOSfocVkxzgryevAqZLjHGeSKVne5o3aJtRzkjr04q0lweCBkEcVjRTFVHp3qxHcZUgH6U1LZAr2aNVbgHvz0pUlBJrOjmA2jOcZqQTDk56jmjmurAk+VMsyTg5wc84NM80+/SqruVwe/tQznr61UnoJabk7yg96aJSevFRKpJ5OMjFPVCw57mnpayE3Jy1ELsT6DNOWRjxVqO2LIOO1SNZndwMiklYTbM13IGAeecfhVScSq2VBGRnPvW+mnsw4XvUg0ks5BFPVjTasjBsbmSJwWJ6141+074raKwtbIN94ZYD8a98utHEeGUcgZr4+/aP1RrrxQ8G7/VjaR75rak3FSbN6O1zxeeUO5Zuc+lRODxjrzQ4H5GghTyOCBXE229Aeu45ipRT+B/CmMoKn2PWgHDeu4flTAc5PejoG2o04J5PbFLuCHgdM596RAN2SccZ9qTGWJzjH61Fgu7DCD0PBx0pJPlUEnOePpSyHpggiodxOfQ8fWkC0EOGyM+1RjnIByT0pxxx3GKZuA7c0GlxrAnvgChucnP1pWK/4004X8elS7MHcbkHnpimgYHXvk0rMPl+lAOR6Ck2MTB4C8UoUqT60AjqOaAe3ftUgOUAt+BoGQw55xkUuQRkfhQD+tW9RXEJJfGKTBHPUDpTiwLY9KXI2jH4ilr0DVu4gIPUdetG/jH5UMc4OOfWmNnHI5FNMY4YZTj5cUzBCnAxzxTwMKOaQsWH060kLzEKkL6etKpP+FIzkDnp2oUDr+dFh63Anofz96erA47elRsQSfSn8DHrRYS7j2Ynrj3pGJI59eKRW3f56Uo3DgjOegqkFrn6ibiGP1wKRvmJx+FAHUjrSgKCc9a54stkbMUzkcDmgOV59aV2Jz601mP5U9SGktRXbNMJPXOeOaQE7ufWlyBn26VXQE3uxVc7P5UoJxyeKarYwaAw28DHNLclSvZClhTSSePxzSZLNzSEkfjSv0G9XcViBnsc0YBHPpSBgc98cGjduUED1qdrF2sKFHpx0FIRnqabuC455xSAk5xzzzTsK+gpIz/OnEDJGe1JwG6UmCrHsDim9Vca7i42rxSDI+ppGYLj9KCS2OaE+YlLlFyQ3vjP0pQ26mAkDPtg0Fgqj3ovq2McSTn1puB/WmBuoPpxQXB4xnBqtQbHluuKaSox3zwKDggn8KCAVNQlYN2IuD3xQQADSZC470LktmtAvYcGLce1N2j+maCBu60pIH8qm9nYW+jGliMAUYBb+dBHzfyoY8kDvxQtdQ1FBXbxTCwDY/Ck3FeB25P40jqD369aaG07CNnn0pC+0Y7Yoc7aZyVqXZasettAYfLnNREhhz0HNOZzsxjrUbMFAH4VWlidWxJCqjd6V8z/HrWRcas0SngHp6CvorVrsWWmzyk42qTXx78RNUbUtbuHJzhiP1q4q+pnV1Sj/AFochMwAz69MVUfge3vUrSZJHUVAzAqeR1qxrzIZGIx6Gq8hBbrwTzU8oIxgcfyqu5J5xnFTLUpIiOB+H61JZxM8oJ6VE3zcVoWyMkXOM9qS7DulsSnEbbR3qCQ/Lgc4qRjklsZYdKidgMkdec1bdlchK7IJCW/KqczZ6irEzAdD9KqyuHBrO5fUj2lmxWnbRBE/pVO2Tc4zWkg4xjGKqKG9hwYnP60oAb2xTThT0yRTgQOe3er2ZncQAlCCMAntUqoVY4pq5YZ/Wp407k4HWqS1FbQfGAuQ3OevvSM5AxkY6ChgD/WmuAvTr0+tWAx3Uc9+hphIbGcZ70ON3y98ZpViJbHcdKTYkxqoRjHzHtVhIVUKW6mhQI0z/F2qKSYK2D1Ip2tuPfckeQHoegqpLMd3XvzTZJu4OD1qpLMWUnPU1DkikrakrTEHOMZFQNOOg7VE0hzwaY0gGayvcslaQj6UwyZ/Coi5P9KYWxS3CxY3AYzzUiyA9exqoHLdeop6uN3r6VI0rE4k5PNKXC575qHeGz65pd5J6VVyCUEDj8qHGKYGOetKxyw7+tMpbDCSRQSD+FByOCKCTSuFroYwFIykdKUmkJzwTz2qRpXAZFIwA5/OnED8abg/rQF7Ac9hzQchfoaADTh82O1AkNAJ7Z5pwGGPahRjn8qcFDD0xzQFhAM9B0pduOT3pQp6fjSKp7mmgtfQVFDcCt+1iEcK/TNZFnEZJlAHvW0p28DIAHNTK500l1BiSB9Ka5I5696XceR2pmSXPfsMVJ0biEg89e9A4GaUuGIApDls/Shu2hLFPy/U/pRjd06CmYz0IOaFUhcDpik1YL30Y5SAelISMlfelLAKePugYpBgA5HXkmqV+oxQuAM9c0ocE49KN+Vxj6U1VKtuHNJCdnoPZRnr15FIoY8ntQTkfQ0u4t+PWhsNwwRRuHfkdqcpxkZ57UwOTkdupo2uCWtmKGJJPTtTg2VyajAJwB92nMctxgdqOgvMUkggL1NIAAM/iaVweOR0prMQ3HTv70uw27MRmLMQOQRSwqRgY+tRhgvJODVhSQD3NMS1EkyFwehqjfyBIT78Vamcrz7c1k30wlbGeMdKa11Im9CbR490hP61sqGPsO9Z+joI4NzdzkVoEluvensVT2QrL2HX1pqgqRzS7ivJp0ahhnPuKPMq13YlVAWYZ4PU0iAL9cUIwKn0zg04EL0545peRrZdRCAOfegbuhHB5pN5PB6dacAC1NKxL30HKRypoBB4PQCkHABJ3AdacuDyRwakq3cFG7j06U4tngd+KCQvbr3pUIBP1oWmo9dgzs468U5iG5I4xRwMenSlIBOBzjmno9wcbgrELwM9hTwc5LcnHaowSF44z0NOGFyAcg96RN7sFYBhgEc857/SnkZbjpQFJ5B4HIpyZGFxkHmr8heTFjwvI474pyMSfU0EEAY98URnYx745oEnsyZFBAP402clIS27GRzSqc5OOnFVr+QJFjOSTTW5FSUUtDPjALk9Rn86vQglgQoz1qtCpkwFGccj3q5Ch4HcdK6Ynkyb1R6j+z34Hl8efEnTLQITBCwnlPYAEV+kYhS0jhhixsRQirjoAOlfNf7EvgYab4c1DxFPFia6G2Bj12EDpX0iXLuT3qoXbcjkSldt9SSMgoSeOcUu7HQdOBUbMMjjKg5NI8oQ/Kc561tY0Se487nXgdB8xp7Zjyx44wRUasQhOOvT2p7kMBz061draE76hk/L7c00Ahj7inAZ79qFIbjpSt2G1sOOAhJ7c0LIGbnkjke1NyTge/50hUDJUdO3rSjtYVnoyeJwcjPakUgucnpyBUagoeemMinAF/bOfwpXs7FauJPGoA3Z69akRx3qFWxtHoaM5fI78U3K2iM9XsWkwuCT68D2pRLlsZ4xg1AxKg49BQAQCfSi4RvHcmdw+PbOKY7gHI7Dmog52gZy2KSM5U9yBxT2QN9B7Segxnt6U1SGDc4IBqN3UKCOBmovMyxPTP61SfYq/VkyvmTnjJxz7Cnbg/J4XpUAyOewzUiuWwCcD+VNtNXElYJcA4xjocetMA2kn14FDPl8455xTBIQSMZJHFK10J23HOoIH97FRZKLuY4I9PapMgKe4AzTSwxk8gGha6Ez7jtgC5PORj86awOM5weDTBIXYZ5I5qRyJOOgPGabvZWLtfYjHBHoRkmlYBc+4xTVcPkfxdvpSM25uOvSptZiVluNZSVxg8Hmoo029Bxk4981Myj5mPbv6UsQJ5PY5FNu6I3asC4Bz6UpYE9eByaVgAwKjNRSLnJB+9z9KSdkVe2lhHwpGDnvRt+X9aictuznkDH1oDsXOeMYpRbHstB5c8+/JqFnLJjPI5NPkky5PQc8VCuWZ8DBPBpOVmHLoSQnGSe1ORxKx9AOaa0fyDHUjFJEgQDHXvVPYSXQnMp3ZHXAoZj+IxTAQ2D6E0OxCnue3vStY03BmBU9qgkmATI5Uc1HPIY+h4J71WmmBHHGBT1vcpKyFluCcjPB6mqUswGc89iKR5gV2+hJqrK+Rknk8CpeugldO4yScHKn049qpSzAFlztzxTp2Z8cbRzVGUk/MT0o0VlYhXHyTEHOfoKqzTYHXqKSWYID68kmqkshf27U7XRpzK4ssvy8Htk1TlnLc1LISeR07+1UJ32njjnk1m9L2Kbb2GyykEk1UnlA5/KlllG05454qlNPhh6Zoba0Y7pyCW4J+lVZJSV5PXpSTynd2xjBqs8pbI7DpUPS1huz2JHmLfjTBKPXp0qIEEHHXPNQtKVX+dHM9iloywZSMjueTSibfjP1NVjIWpFfC8cHOKFruTsy4s27J6egpY5SO9VC5HRs+lOjcc5+tZttaMpq7L8c/X68VJHKRyTWdFIF5Bz1qeGcB8etXtoTdJas1VutvBPBIxViO4xz+ArJW4Ue+OamjuAcAdKLLoO9nqbMcucbutSiTPQ9DxWXFcYPX2q0koK4xzRblsU3oXg4bGeoFCktnjpioYyDxmrUaAZ7ZFUnoQkmSQAu3NWoYy3GM88VFaxkOAe4JrRt4R5uR0P86FuTK/ctWVqHwDWnFp0bsvt1qC1QKfTJ4rWs8OucfKeRWi11Y/daIxp69AO2BThYqD93tjNaCwg7mB54UelPmConHpVOLWxF7u7OW19FtLK5kYY8uMsc+wr88vi/rA1XxbeShs/vTz9K+7PjFrY0rwdqMxbYxQqCPoa/OrxFdG71Kd2bJZiTVN8tN+Z1x92NzKBzGPzFDndnHHpS5yMg47YqMpgnjkdBXDa1xdBC23pxxSEAt1xmnNjgE89ajJKsQRjPGDVboOoBsfTpTXztwD0FPABXIP0HrUTvilotgsNZicZ6CmnBTp/9ejAA9+/vSMQVbB9Ki9x7sjYk9Mc0wnvjHOKcSPyApuRtz2qBicA5I6cVGcbsHqaUkHjOSeaRjjr1qWUDEEj25o+9159KQAg0HA6d6GLcUHNGSCaaeuO2KcSC3HpTvcLWYuDj8aQZXHfsKUEH35pWOBRqDAgjI755pTnGO56Uigjn24NITkbfbmpGtQBJ6fjTQcNQAR0OD1oQnPP41W4JWFCAceopATz7nigEFjz7UBtvbnFSLoAyev0pVGORzSAZPp6UEE4A61dh7bjlbAyeMUbty/X9KAV4PXJ/KgkB/wBRQCHqxGRSAMxOOAD19KQHbk0bgQfekncTdj9QQ5/pSMWAXvnmmr70rdcDtzUJdBsCSPr2oz0A6CkyW60mSckfSmFhWxTQxUkdfWg53DNNOA/XtUJk76jgCV9s0gBYf0ofB4B4oGB1/Cne+pmo2egEEUFsKM9KYGJz7GnAA89iOKlrqaJCHPOOwoL4HtnigHH1NIASOnfNPew3awFS34jilA2/1pQMAUjSAH9KOqGtNRd2OcdelRu+cfnSsAAPQUvBPTmgXdWEC7mB9OlO2ndSEhfzppYs2QelF7DvoOLeo700kN1HTpQCc579qQEt17dKe6G1cMBunaiOMrye/WgALSk7l9sU0SrPUQ4GR+NBYkEdf6U1lAAo25oSaJ2bHZA4HIFIeCPQjikDBeAM0vAyfQcU9i9kKAAx756ZpDg/hSBgeppMh+lTIFcHIJFJnGSetNZgfr2pAxH5E0JjbV7DmYBT9OaZn5eOuaVmLfXNNcEc54A5oe9hXsK7BVIJzxgU3eAvNNcA80M4Cjj2pWtYa3Gk7sA8YqN17/hQzELx1ppJ25/Ghr3iU2kcn8RtRGm+G52JwzKQPyr481m4NxezuTnLE/rX0r8d9X+y6QsIbBYEEV8u3rlpWYdSSa1jojNpOb8ioWB7ck81AwwzDpjipWJB45zwaglcrnsT2NW1bUfRDJCD+dV3bDH64qSQk8detQuxOPT1qLF7BDGZJBxx3rSPGB0FQWaELnFTTEBgRwMYqkuor2GMSD6cVWcgEmpGf5uDmq8zkc9M0SfYFsQTksfaoMbuB1qR2yfpSQKXeoWpV7F20QKvSrGQ2exxTIm2A8VIAGwc1otBMATxn604oQOeBnJpGBC8fSnog7/jWjIejHxoOnY1K21eOnGKVUKoPbpQxD4z0/nTSsLcazBU6+4qIsMjjtT3OPlHSnLHuXcfxp6vQHtcZEmSW7U84j59elJJOF7cYwapy3Jywz0HFTLQFrYlmn25NVJ5yGzUckvTselV5HJz+VZuZdrDpJj68monlyKazArz1qJnz09ayLtYczkimbj9aTOetITj+VAhR3/Sg5FJg7eKcB+PpQU0CYOaN2On0pNpx1+lKq9x1oJuPBx19KeCdtMwSM/nQMEDnimgsupIpxn8qdkDioxwT9KA+f5UgHMfQ5603cQOeopcAdfm70Ek8fnTYATmkyPy4pDnihmB/lSAD354AoJGAOmOaQZP0xRkHJP4UDtYUAD+VKGx7mk5NKASxoEKTmpAhAznJxSbCcD86UIQB2BoGthEYnp+NO24/GhQF+tKik/0oDzLumJlycdBWgWKjBNQWKhbf09alOG6H8KTZ1QVooHcMPc0i54GPpSqR0I6UoULz2zzUvQ1WrGFAM5/Gkb+H1FLkt15x0prMSBnrmjcTa3QoUFuuKVSV5zwOKACPfP6UwgKuCeKNxbMcpDc9jz9aUgsyjv29BTfujg4HpTgxDZJ+lDYXEEgUhQuO2fWnqCPrnimkbVJxk/ypoIJyaVwWjHEFc4PXpQkmzGRz1pOTjsB3pGQkZznnmq3Fre4u4HmlU7c4Gcmo8FcD0609Ap74I+6KV7DV2x+AHyvpilILdh7+1MxhjnpniguAR+dFrjbSdhwGD9elMfBb72SKfj0+tMfBwcdaV1oS9RVAcjipduCM8DpUcQAyc9e9Tls/QU7lRT3ZVuQB35xisWclpse+K1b5j5ZJ64rJtgJLgfWnsjnqayN60KrCq4xgc+9TCQj+lRqgROeCQMUoAGDnkULXU3s1YCxJqeEhQO2DnFQhB+dTEqAD0AovsOL1bHqpC475pVyc4701SV989KWMgZPTPSlcteQ5VB/DpSyKTjn60xSfr/SnKzOx4/HtQO+1xw+XtwaXBA685oKgkHOcd6NwPJ4FD02LdloKCOnpTlUn5ieg4poIB9PXNS7wBgj3ouuhKGgsec/SlPK4B6/pSKoGPfrThtPy4xTTugk3fQcgxg9vSlBAOM8CgnaQM0RgPz36VSXUStfQVSwGByM/lTl4I7ZFIQRgfjTkQjOelArPYcvbBp0YB4H1pFBA/SpETaB6igFYPvg9RxWfeuWYKPxrSf5Qe3esaZzJM2DjB4q4o5KuisiaEBdnGOK3vDmkS65rOn6fCpd7iZYzj0J61iQxk4J6k19D/sieAZPEnjkarNFmy04ffK8bjitua0bnmzk0nE+1vAnhyHwh4I0nTIBgpCC+F2/NgA1sHAyT/CRj6mpZCHYY4UcY9PpUbLubnp1rWKUFZEN7WGlyc4PfApocrjjoRgUSrt4HcnH0pgIDe9aRJlZu1y4pMjDPzcU1iQcdOaZFLsz78ZpVIZSxPQU1clpNkiuAufwpFZgx6YPSoUkDDJGc4IFP80Ng0nqXdDwQdx7cY96F3beM7gueKYz5HHPWjedvoSOAe1XZLRkXl8KJWlMj8DvipM4zj2xUIwuSOO/1pyMSPzqNGCvHfqSLkc9MnFPxkhc45wTUAcjOf4cY96lVwxyxwRyablYduhJI4GB1wMfWkklKoMdiTzTWIJxnjtTHO58ZLgiqT0uJy7j1dg2fTpQSARyQM5phcsw5xmlPPJ9OKE3bUTauNdwvHXFNUEjPbOaTGDuznPrQ0hRMdeMACmmuoO/QkDFenBPShT8vsajXCnaRzgc+lKHJc54otvYEuV3HOQBkelNICLtPc/N60bikp4BPcdhRnLGkCf4DZGyqgHrxSHIb2xSqQAGYY7fSgnKZxyDiqVkJrmVwRQDuPamPkYGcg1KoLKST2xioztZyF5x1FLXoVsrojcn5UXqTn6UBCMbj7EVIAUfdxlRgfj1oOAAO/8AKjbcT3sJgD2AODTkjLAkL1HX2ojKscnJU9PWpApUjB6DFJ63FYhK+XgdCcZFOEe7OTliATjtUkgD57nGBTCSEA70tilroyDcpbPY0yQKeB3B/wD11KygJnHU81DKTsO0YOMU7psl+6Rvh+o9jUQdlJXucfjT9xOcA5yAKcZQq8nJPOTQ0NvS6CGQ8D3wBU4Ubepz39KqpKoyxHJGBVhJSzIFxgdf8Kbs9CloKqCJRyCR1PrVeZgD+OR7UsspL9eOhqtJKA3tSYtG7oZP82RnnBIqm8qnPqTk1LO5K+x61QlLF85xjk/SpcdfU0lJkckm5hxweahaTAIJ3Ec064crwPxqlLPjPvxQtuZkRWthrv8Aeqm4yDjrmpjIOQe4qrPMFXHelLXUvToVpmPJ9etQsQBjrSyOc89DyKhkkHOO360mrKwR06EEkpPJGM9aqSuCvtU0kobjOMniqM0gXOTwDQ9VZDu1qyKZixI9OfrVG5kxjHSrbnHPrVOcknOMjvUdRtXWpUdhgY6kc1B5hzzzUkhKt147VWc4brQ/McWr7D2YDGO/Wo3kBHPUmjflcdKYxPI9M4qEurHdCg4pjMR/WnF8fl+dRM+Oemal3Kkrajy5GMnntTlkHc+9Rh93bOelNXG0Z561L1SQk2mWA54Ix1qbzAxx6VTUjn/ZqQP/APXrS4KF0WEcNj65qxHLjOPWs9ZGXJ9qdHMf8am92OS5TZjnAxk//Wq1DcE/Q4xWLBcE9ecCrkMoHQ+9WtXYNFrub8EoZOO9XoMlAW6HgVlW1wAoz1PFaVvKCvX3oS3YO17bGpbAKRzkj9auQkb8ZwM1nQykDBPTjNWYpwGHPfNWmkZvVGn9rCBR6nArQtb8rx2xxXOm4B69jUi3hUZU9MCnexeiOsTUAEIz160y6viExnoK52O/I5LZx0z1NPuNQKx5zzjNa83vIVlbRHi37UXihrXQFtVcAyDDfTmviu4YzSM/U9a9/wD2mvEa3+uC2V8pGCMH618+8lm3dCeKK8nyqJ1NKKUWBxjPf+VMTLEmlYhOvOaazA9D0rkRk0ugjAAggfhURbLHDZA9akJJAxz3NR8knJx60mKw0YHPp+lJIwPXnHSnqpGeeBUTKeee2KRSuI/JBxxjPNRuCF4PenEErjuKTtzU6FDGBHNMYE5FSlgTjG6on+U8dBUbjtrciOfWkLBvanE57delNzkjNQMQAjAPWn/wjNNGBj0oYhm59c1YCkHt3pVUNkdqacLj3zmlUk0ALjdmhQSw9B3pS4bAHQ0gyuPfmoExQxOcfU01Wzz07UpIAHvSHHbOR2q9x9BSAcnHIpoIP+NLkLx3NIuDS2C1xeBnAx6mm5465zSgEZIHH8qM57jjgUMB4CnOeR3pgY8kU4cge9NZWHTkmmmHQcGKn9KcQByeg7U0A8+1DZbBJzS16ABYHp1PrRnbjPJzRgHvn1FKADxTFa6ufp7v7Z6dKVnyeKYBnH44oIJxz0rFWtoW3sh2TTQSMjpgUDPJpueRg8cdarqS0CuT25FAwxPfmlIGT69RTQxUnjFSrbktbJi44OfwoXjmkLBhz2oCk8+oFLfRDvysDypGSB3pWJK8UgQjv70rDOT7U1fQV9RVHGT9KTdtyM85xSgkp16n+VNLbjkeuKOo1YRpAV68jqKTk5pTg89aBxx69Kaeth2uG/cox1AoLYwfwFNJ3N6c80ONyg570LzB36AQQMZ4pQ/HT2pUXb+FAbOKWjQLVCNkZI65obnnv0xSgE849jRgYJJx2/OqQW0sxvIyfTk0ZAJGe1ITjJ6jOKQH5eBRcF5DgRxSFwT79qQkntyKUAH8KT1WgfEBAHPNGc4xTWbGR3PFIGIxx06Ur3QW1FkAP0xk00gj/PSlzjnOfT6UhIP9afTUWqdxMYxzSbcf0pGYDAHIzSBs9+/FCXQS8xRGVOfzpCSOKY7FuvWgkKB69qG2VZXDOGOelMd8Z4/Glf5t3PNRMxPJ6dabBbWBnG38ajmlJGR6cUrjd06AZqrey+RaSOTjapNSrgtLnzv8e9Y+0aiYlbIDdPpXiU7E/Wu8+KOpG/16bnOGIH51wExLMQB1P5V0RtY56bbu2QyqTjnGRg1Bkk4POec1YcDHXpxVZ8AZz0pM26kcjZJA/wD11Cg3SYPXPFKzD5sdjU1pGCcntU7jvoXVXbEvIzg1BMeh7Yp7uRjA/wDr1E75wDzWr0JsROSq57HpVWZwPfsKmlYhcfhVGQn8jWLKS0EILOeauWsQUEntVaFC7D8hV+EHPPSqWoMeVIx6HrUhBPPQCkY4b1APFPGDweecnFapdSOooBAx9CKmjXf/AA575phwWA71MCY1/nTSvqGjBiWJ7KOBUZPzYzkZp7AjPHJ5zSpEqoWPUVdtSdNxwUduc+lRTTfKVB6cGmz3IUEKMGqEs2/knoKz5kVy9CSSYAk+owBVSRxjI6mkklbkHp3qBpP0rJyuWlYJJOn51E7Yakdifr1pjE9T1qB2sKSTSFgKaSBRn5vagBSBQcAH9KaTmlC5z3oLEBLLg9PapA2OnY00AjnuKcoB/rQQGCWz92nAkfXrSAZpyr+lAAcD8KcoOP1pGH40/acfjmgBgBbrS5I4P0oYEdDxmkYgZ5oAN3PuBRkAZNNyetIxPPagBxIOec0Ag0iA0m4DAoK6D+AfoKQZ2kflSAH8KeFB/DrQSw25+mKVFJPXrQoAGfepQnfHB6U2CVwYB+B9DTgAOvA7UqqcjHWlyWbB6VTQCADbn86eg3sAOhpMk9ulSWqEygenJqb2KS2RpwRmID0Ap5QLSqCV5/CmE4BPQHis1qdyjZAeefwFNwSSfyokJOT+VPDE8etDYaPYjKnjnHtTWUE8cnuakkBJ+UdRTM4QnueDSV2TJ2BiVXAFMPzLS4Jx+tKSBx/EKdkLXqLtOMdcmkIIPv3ojIK/rSsASfahblKwZOfTPNAVWUj9aaoy2AcgDnNKMDOOBR6BuAcrwDkdcUiuc9PlHWhUJYY4Hel8sEZzzjkUm9SfUQkljxwO1BBXoOc04n5c9ulBG7GKOoLUMkdO5zSMhyDnFDZ644pykMcnsKrYejAuQOetRs4XIHSnHHY5BpsanB46GlbUCQEr0GaWRieh+op6k4I71G5HOeKOzG9FYzr+UBTUOlReZNn0puotl8ZrQ0aEeXkjrzT2Rzx96ReYDp14pTke4pQgLcd6FU8gcAUlsdOqBW3Dge1KWLZzxSBQmM856VIAODjAp7BFWHIP71OUY4/L2poxx+QpVJI/SjcvRbC7yG9+lEbEcbunalCbe+cinFQuOKF2AcoBfr0oUsd3FJg80q8fUdaS0Bai4Jx3p2CGJxxQGJ4HHrSjK8DkDqaaQCliSpA6UIQc+54pCSPzo3BeCaSWo9xcBmwOpFSIxH4ZpirsU8YJORT1AHA4/rVbE3sxSRx6kYp6sAvI5PWmlQuOMYOTTiAXyOMcimmJt2Hpjp+NSKSqlu9CDC4+9jk0LgNyPcUJlSasiG6kCQnJIyKyowS5Oepyau6g4CY5yTUERBIHqOa2jrqzy6zs7F61iMhRVGWYhR7knFfoj+zN4FXwV8OrN2TbeXa75PoQDXxR8FvBkvjP4gaVYqN0KyLLJ8vZWFfpTptqtpaW8KAKsKBAF6cDFVGKlJW6HFJtz9C0mANv8RHWlenRoHUsfu5xmlZdxHoOldDtcNHEhbheTzj5argnexI47VYlBd+B0GBTGAA565Ios2tDNIYzMqdMZGcGnoSyheuTg1EW2AHPI5FMhk25J9MVab5SbWkTbhu6YAB6+1PiBeEgHlhn6VURieM9eM+tTpIFQ59cD3ND2Lsm7kyYKnJ64ApyhRyew4quzlT+OT74pFkLpk8dM/hUJtbl2S1LQmTntk8ClVzjHT1qsxBBK9hxUgG1hk845/GtErmblbcsJjn1FCSZb5hx6UwuI2wegpjMXYdsnn6UW11G2/iLRBPOeOKaTnOPTFM3Erk9OopqykHnjPFG+oo7akjyOMEnLDjPrQHwwBOGPSoFmHmc8g8/hTopQXGRzzTd1claWJlJ5OOOmKjLAvwRwSQTS7yQ2c4wfxNRSKGx/F2qNWjTSxKQTjvRKxBGPzpscgRuelEhLMOcY5rRXRL6gHDOe5zTgx+XPcZHvTCc5zwQQCPrSlgq5PalZsdrbEg27cmmgk7uSG6jHcU1STkHoGx9c05mA4FEtFsJWbY45HH5UyMhizHr1pzNvJx1HGaYzAY/EGi+upM+yFkO7p3pMBmYnGB0FIuX4HPGTSlS2KbtuLdEsYBA3HGB+dOB7dyKYrbzzwM4zUiOJHPGAaSKsRrlQOfmNNkDMoz0OfwxSu4j5PXOKa0pJbIyARj3pfEUtNBkp2RL6Y4qHzxIm3HTOMU928zCscA/pUJZYhx9KWq0sK/MxryBeO5GBUbYOOMnBH4UTMQgIOSTVeViv4HFPW+o9lYcGJzz8uc+1OjnKcL9OaryygRgDr/F71AZSnele1xrWyLMs5Y4LZPcikdgATkZPH0qrJINoqF5+gJ6U07oTTRLK4OVBOe1UZXIyT24p00xHfntVeWTGecg80011HZ7tkM0pbd2JqlKxLe9WJGBPXrVeVSBx1qPhtcSv0K5fcoPTjP1qrIxV+uanlYrgAYFQSADn1zmpWhpyq3oRyYK5xyRVG5YovHJFWZ5QMeneqFxKQvrxmkr7jvoQSn5855x1+tVJBkE+vX8KmkcEHJzk/lVNnbnBpuwt7DZnKsB2xzVRpAT6VYlct/KqxIOT6CoWl2VJOT0IZwF69+RVNznPHU1alO4c9etVpCSpIpbj0RGJCSc80xmJPPzdM09gVA9qjwC+T2qW07i5dPUaWI461GG3Ag9qkYEnim7CmT+lFrbljiQOQcECm7hj26004I9gM0zGc+lHmW1zaDwT+ZIpwfaw7VF5nzfrSL83OaSSvZg3ZaFgygg9jSFye/IGcVGSB1/OmM5ZjTWmpM7NXLST46cVbiuAvIPXk1kLIV5696nS4wM54pavYlS0eh0EF2RjLd8Vq212G79BmuThuSQOeQcmtG1viMfnQnZXY9Jo66K5B4zj1zV1Jgw57nmubt7sy4yfrWrazFlxn/9VaxYnpsaBcDcfwFNVzwfzqLnd9elTLCQM/nS0egtbtslicnA6gnFR6ndLbWMkjHACkn8BUqWxAyB1wcj2rkfidrY0fwxeSscERsB+IraL5mCV5WifHnxZ1g6r4rvZHYkeYVB9ga4NmBJyeM8VpeIbo3Wo3D53ZYnNZp5x6YrGpK8zol8Q18tyelIUAwT07UpU7gSeO9I4KtweOtZp9CLWBnAOPTmo+M5z1/zzSyADgHkjrTWU9PUUbDYjkqcfnimAFm+tKQdx59KaWPIAyc9fSp3BA3A5+oNRsQKUgjg80wsGTntUsqyEDBRmo3J289jzT2XuO4xTGxtOeuam5TGMxPQ9OaAQOe9IcHp6YpAQPqKli2HFR8p60OAOnWgcY+mTSlfz6iqHcQgDA9RQMDoM0YJ69TQCecHp3qAFYg5PcjigDj6/pTc4HI+tAJ9apgtw4D88+tKfm9iOlAOaCc8UMBqAkj16mnjGfbNNAx70Akfh1pgmDHDf55oKjbmhiT2zj9KQnOKBMcGJOeuRSliCMdhzTRwOO3WjIPPbsaAuKAW68HBxSgAZPpwaaCegpQBjJOeaWzGgYZ46e9LtI4H44pg5yf0p5I60WuCR+ninNBcBfY8VGrEdeOOfalbnrWSQ9bjn55zzTASy4OM80Bsr6A0wqSTt/Gi1tyXLqOBzkg8UDBX8aRcBgOnOaFAXOTnJoFezQpG4dcHikDEDGOBSj7vX3FOQjnnJzg0WC9tRQdxA7k4FNZs854zQ2MdMGjJHajbUq62Bm28DjvQGB+tDL/F9KQn5h+NCXcWm4ZwPb+dBOWHfg5pucLTh0NGzuEdUNYFT1zmnBgueMc8U3JXJ9uKGGOc9qAVw3k8D5utKBhjjr1oUALmmsQTkdz+VF0h3Y4P1HU9RSFSev1ppUg478mlJIXr1FN+QK97C5Iz6YpQAq470zcOD7UrMSffFTYe4u7PPQ5oL/N+PFNYZ5BoBB5qlqrE+gZA5PWhnVsnHOOKaRikORnHHpVAhOAoOeKVmAOMGmrgcH8aCQG69KgLXEODxTAAMA80uSTmmkkj3xQ9wtswYgtk9KRyTSkE49etISSw9utPcpO40kBue3So2GOKVsZzTS5J6dR1oSstB6DWClfp1rn/ABreGy8PXTBtpKlT7VvSEha81+M2tmx0JowcMwP4URM5ytFs+ZfE1413fzsecscH8awJMHIzV2/lDysxJO4kn8azpGz7dK3e5mlyrURsY5qvISykflUshIGOxquzFWA7VJe4xhlsevFX4o1WJR0z1qrboJHJ7Zq2WAA7VUUrgxJGVVI9BVeVsDAOae4I9sVBIQvXoetD1C5DKQTndjFVHwT6g1LITnjtUaoWcdwaz8i+hbtUzg9O9Wkfb1GSabCiog9cU8Erx+FWtCW2OILcn6VIoGQBzTVz0PTNSqCScVpZ9SNyVIw3PpzmlchmHX0qRQNgGe1NK7ck8jtWqdtBPXVDTtLAjpUE0wC8dj+dJcT7M/SqE9wTnn3IrJyGlrqOlmJ5HfiqkjYzk0jyENz0qGR85rFs1sOd+oPIqJnB6UjMRx1qMt/OpDcViR37UmSetIM0EjtzQO1gODTicfnTeaOre1AhwI3c+lAGMUgGcfTmnAHtQAYGOuKcAOB+dG3PWjkY+vNA72YoUj6VIFyvTFMUEcVMASoxxTWoupGAQv60oYH+tObnjv3phYhuKQ7WEIB5PFIG+b6cUpcHPp1NIvIx+NArWGgUEE4NBOG+tB4FAbgMmlUA0gIx9KcPpx60BqKjYOKcVzg5yaFUf40qk88U2F+oICamTOOR3pgB4IPOealX36d6oGPKk9OaaxB/kKcCRk9uw9aRkAx6CjdANYA+o4yau2SAAnHPSqoIPJ69K0beMCIY4NS9tDamrsn3ErjqcU0MF4HT3pUI69KY2S3HUHFZo6tRSxHy44H6U4uqnk9BgmmOm3jrQVDCi6bDVBI2FyKaMfh3pWP/ANekChc8cnihtx2JeooJxjrxTXAOM9RQGznt6UgweB0PU0JC5rgo2r7460jHv1Hf3pCxXNKOSOM9jSSsEm1sIGBz+tKGwp4yBximlcZp7MSo+nNXYlDgew4YDpSB8Z96OCMEZNNIIyOpqNy+YcBjp0pyZP8AOmIcJ7ntTlcAgZwaYJbC8Fsdv5Uu4kFQOM0wjccjt+tHIznvzRa7BaaAcj29KWJgxx+VRsxcgD5fT2qaNcL0wKLXQr3ehIwIXPfPFVppBye+MVO8gYmqd5IEQ0ldjm+xlXDCWYdetdBp0Yjt0HfGTWBbqZbgZ5JOTXQIGRFxx7VT1aMqS1uTkhFJ7mmqQynHU1GWAHJ6U4Kr8Y68iiysdD1SJ1AK4pyAHg0isqp6GgqE9zS3Kdugp4Bz9celCkL0GfWlZtmT97tSKSRgdc0aIbSew/cRjPYdKAQWOOwpiABl5PXNSMTuHGOuTR2sLoABBAB470pJLelMUgdsVICc9eBxVMa0BSVGcbieKXOc+h4FISAxzz9KccMOnI6UWDoIpLcYx/SnofmAI5FNAA9iacVOTzjgUyb2HbgT6gU8Egj0FDAKO3TNCqdpz7Ubhbowcg898YqSNgSMcetRqSG9z09qniwVYYwc8UrWFuwRc5Oe3P4VIwIw27pxTFQIuB2JpJD5SZByehqkrkyM+8YyS4zwDSQR5ZePyqHcZHbJ6mtjQbGXUdRt7aFN8k0ixrj1JxXRGyV2eZU1Z9b/ALFPgNlsr/xJPHks3lwk/wB046V9YKoTIx071yHwm8Lp4Q8B6TpqqEaOFWfHckCuwHztntVU1ZcxxNOKsPChgF6dz702Ru3tSOxXp25FI7hRg9+lbb7ifUA/IUfePU9qikI3EZ6dafG2OfUUx1Dv755NCsmGpG6jaWJwMVXXIOM++PrU8pAYA9BUUhCDI6kcVRQ0sFbA7fpTt5b8+RTY03bvVjmmhcfQ53H6UtmF00SrIHlx2A4p244APTJJ9/SmRoUZTjheR70ok6ZApbgWEcHHHQZIpCxY59ajLhE4IyfzFRmY8ir2ZNla7LTsNoz8+OTmkjcjn06VEjggZOCePypEnHQ9uaV9LBK11ctM+IsDjdx9KC+GAHXHNRRMzA/3jxTlOCQD7Gq6A7tiFwDt9KWNwo4PPTJ71EQVYnHXg+9NRtpB7dx60ugWsTBicZJ46VMAWdBu7Z57VWQYOc54zToiQemB2zRuNNWRK3D+vanlyAccioWkyrAHGScH0p4IbB7EHNVshN2YYOT9aeDjGR9RTAT2NDKHfBOBgZFPW5PLfYmZwWJAwM0iqDyee4pmzGADkd6GcKpx0HWk7t6BsCORnsMgU0gs2emTTwwKc9Sc1EJATg9jxS3Y9UiVXCnb09fepgAegGTyKqtk9O/FWFYD5u/Shu5KXvCuBGWb2zTkIHOO+DTWkEZweelRO5K4Bx3ou2rIu1pDrjCOSTwOcVBJccexOPpSTOWCjPQ5qrM6lcY+lJOwW6ksspHAPXrUTuBgGq7zGSQc+w/ComuM5B6kHn0psrZksswK4B5zgVA0pK+vrVeScKp5AA5qEXQyfbg0rlWWjJxITx+VQvkHrz2qJpiO/BprTAgc5POalasSkTO4PQ4qtIxHHbqaVpQi4PNQySBuh460k0U7LcWeQFeRg9qrlyck9QOnY0ryNuIzuPT61XkYo+M5HWhMT916hNKB25xVeRzSuSxJ/KoWfJx0odnoJLXcZLJkYz05FVJXI46mpp3CZqi8hDVK01LbRFKxY4zgdarSsNnqamlwCeeO1VpFBPJ6UNMNLFOQluewqs5C/nmrcqg5PQVUnAK59DzQwSa2K7kDBBOM5OahkYDB6jvT5iQT6VXbLZxWbX8xT0tYYzE/zqFyS1PdAFPoetRMckGqSuhOTTEODnJ68YpjlVPXocUrIeKQkDOfwpJX3Btp6oQ4H86YSS/PI60pYEBe+480ScJyOhovfRFuLe5EwwAew60K4ZSO386GwQP4jjJpjEHO0UraFp7WEPX8OKEBBx+NI+V6de1Kg71N3LoT8L1FKEpg8nNIynoOx5p4UnH15prIQeO1DaB2Yw4IweQDimFiOnfFSSKTkDimFPfvUJ22HZy0SHq5/HPFXbebuaoBCWyPxqzD8oHtVNqxCSTNyzuDgfXFbtlche3bmuYtmw2M89a2rKRRzz0A+tXfZIltLY6S2lR8A9uBWnFFlQe9YdnIB83uOK1oLgLyT7VUdJDb5rMnkAg6/IT2NeC/tK+IRZaN9lRsGQ4b8M17ZfXa4c54HJzXyJ+0V4kGoa4bdG3rHnP510wSs5PobU/d1PEbhg7tt4ySaRTlAB1/nTSMP/MUpYr1HFcW4a3FYqfao2YH1Bp6kHg9M0jErnPA7j1o2YWuMODjtQxK/UdRSOGyAOQPWmHPrwKVroLji4OR1/pUQby2zn2FOJCrnqDx9KaWLgcYqA3GycYxwMc0wMD3yO1PYkn9KjORmp12GhpYrjHPrUJfcST2OalIBzz9aiYDnNFi9xQQQMUgAHP5Up+VaRwB0qUFuo7BwAe9MYke9KQQv6mkJA/mKoBQRSAE5oJwv1pxYhR+lSguISfxpRg0hIC5J6/pSElaQPUfGCW9DTGYnj35oBxntQTTQ9FowJPOBz1oGT/WjO1TSKSBxzxVCHcr1PXpSHBB9qFIP4UHBUHpzQCAZP07U5gBgrzx0pEYjoATmkxletJaAKSRjmgjHP3SetB4/LNICG74HamF9Bwb9DRnA+vWkwTnsaXJHTtxSuLzP05BBb+VDMBwKavKsR+FIxIA+lZrcpuwrOM/TmgE9PxoIJ49OaaAVU8/Wmr9RDwB+Y5oODj0600tj8Bj60hY5HpU9SGOJxx2FK2c8dKZgkeoNO5FP5EXUgBIpd2fwNIzkHJGO5FCyArzSumOMbPUazluKUDLde1OwMnPODSHJX2zTd+he4o4U+lIWDNgfjRk8DoRxmmEE/WkindaEmd3Tt0pC4x1pgBDD0HWgADOeeciqsF7ascoDc0EZ+oPFNHDEZ6gUrHOR261HWxYgVjnJx6UhBHT0pQxVSc9x1pFJJ59aOhDA4VvXHSlZvT0ppBPWgsEyPoaq3US10AAlvwpAB1ziml88Y46UrZIAo9B7q4Ek9+9I7kcfkfWgggfrTd2Vye1C1Ym7aCHJbPvSEk/1pxB/TNJkHA74pX6Br1FCgdBz3phGAx7YyBSsT9RnH0pAQPxGKNOg/QYScA57c+1I7A856HFKWAzTGJ3Ee9GvQroI7A/lio3YgGlIH60xyOo696EQ9rjWYlSW6Dke9fP/wAfNXL3fkKeM8/NXvN5IILeR2PAUkGvk/4tasdQ12Ult6qSCDVRvfUzq3aVjz2diHOOgORmq8hJJJ69TUkhwvqe1QOx6mtCtGiCQk9OMGomcNz26CnsxVcjnJpqoHkweOeaGEVcsWqCNAfWnSMDn26U8rgYHGODUDnDmq2B6aDTu5qtMQjEZ5qd5Ce2eKpzsGPBxSZSsRSMTnAxU1qhJ6Z4qADc4H51pW8YHWpSHuSLGOMjjpUxTD9PpSYJ9u1KGIPzda20JFVR1z0xU9ugfnoOtQjr61ZUYbj0watEq1xwUDJ/KoLq5CMVUYwPyoupiiFQcEYGazJpskktkilOS6Al0EnmLcf5FVZHJ/LFJJKcdahklBbr2rnbfUu2mgjOe9MZyuTSMxZaYSDx7c1JVrCmT5aa4pCAeKVmDUBsKRmgZ/OkOC2KUev40CAAluKUAAH6UbaMZ5oAAR+dPUYbpxTQAeo6CnAgKKCxVJP1pQCfrSYz0/OpQAV96CLq4dV96XOM57U0D5efrRnC9aewXFJ9fpSAE0E5pjMR0pBuBA9frQRikJDZoZh6daAtYawBX+VHPA96AMnrzSgk8mgBVUbfrTwAV65pFXHXtUij0700VcacHpxmpFQjr1pEUDBqQAM2ORVE9AVQD65NPIx35oQFduelOOSSenNUhdAXGBihh2HrTk5/PilIPIPPoaGrA2NQbiBWmhXHHbg1TsIwz5I6A1eIDcelZM6qUXa4uF/TFNc+g9MU5jhQPXOBUYYeueRmoW5s30HMDzz04pgJBx6DpT3B3cDjrTMKcA+tK2o9nYcjAKS3eo2YDgHpTsgfXOBUZx0x9adiG0OHzL7g803epxkEc4AFHBIGMg9aUkb/AKUXCytoIxyvX60iuTjA75p7EFcY9zSIRzjoetJb3E9xoOWxnjPFPcYAIHB4pFBOM9c0EAcdqdw2QoPyc9elNVizrkdDSqAPzpdxVicZ/rVIoeWUHPemHljx70Iucnoc80BcMeeO9SJvqwDDGKXcDweOlKq5zngDmmjHfv0ovYW2oAguSOfWn/Mx/u8VGiBX9+9TKD2p2S3Gu418px6nNZt+x2sByc4rQmbCk+/FZdy+ZfcnmmjObDS4y0mcYAHNa5YNwM9OKr2dsECsP4hVtozvGKT1aHD4RiAng8nqKs25AUknOOBUIwrAY5HNPALfd4B6+1D0NF8RIpUtk8c1KCADz71CVGD69acVB5A2nvmpdrmmo8449D0pUG0AY69aYTuwvennj/a55pvUpXvqCghuufSnglsikUgH37U4En6/zotfUEtQwDgE49Pel6AgjrSEBMZ69BSA7ieee9C1E3dDlUHqeDzTkJDE46daQEbcdD3pA23OarUWrsSghs9qN4OQevX60xgR0+6elOCAA9jTDUeCGYAnH9KeykqR2OKYhA9x0p4XGNp6nvQNJNXYsagsM/lUi5DZHbjNRjA69RT15A9+aLXRLaTHDcWyenU4qG9n2IR0ycVZVQq5z9az79g7BcZHU1S8zKq2kV4lLYOfY17V+y74NHir4k2Tuu+2tP3z56ZBGK8ZgUjOBxX3L+xx4EGj+DZ9YnTE16wZM/3cCtbacvc8ipK7S7n0lAixoqDhQAMemKkbA4XgZBphJ4xyRz9aRVz35P6V1xSirGTkSSAswOMAd/U1WkYl89v5U+eQrgdD0qEsXye3ANS9dB6LYlXI+mMilLADNIuR1OcDJppbAP1ppodhphZ1Az82cZ96jOCTxwOKmDkgY7Gq7knIB6UlqyZaWVhGyq5B74FQSMwII6dCPWnOc54z7U1SeV6YPf0qm72Fy2ZMsoC++KRWyd3dSD+dRMoZvpTlIC8HmhuyBKV7scSWz6d6YoD5GcDHFOQgHrz3pQpOCo4NFgtpdACQvzdSBSBxv44Ofzpw+fp68U6JMcBenAFCuJrYmTcMAHkcHNK5bee3b605IwVU++aDIGO7qoOAfXFPfRDd/kNAIyT0HWo2JLZxkYNTSONuB+NMbLdOMYp6hyroMCME64bjBp6gdjt9adIpXA/yaGUEEZ+n49alOwtFdCIS23sCORUgG3jPPT8KYhz06ZAFPRzzz2yKtvQFq0PU44HfpQFJIPQgHmozIQnHJz+dBlIyM8dqFdoGkiRSNwHQ4yfxpMAbh05zTS5Tn65polD4wc7RwfWmrivb3RwYbQcfLyo/Co2Yq+4/hQzhOB0zxUcpJx+f40ulxakj3BKYHcZ+lKlwVIY9M8VUEmDyfekafPT60l2Q9Ey804wTnrnH1qMXIPBPXpVRpSBjPI5qEzjcf4f/AK1O6KTLk0q44YYK7h71UluSmMc8VBJMT8wbGBkE9qrPMWGT1NLQpuxYM6naegzzVWWYkHn8ajkuAMACoi4AwOQB1pNkuyd2PPzDk54zUEjFVb07Ugk3DOfamzOXHB5IJFFr6ohoc0oVAfbNMLnf1GKjJx160x2O4DpgfnUrR6M0SvYkaQBOetMaRmBAwBUZBK5NIshVgM9BxSjdq4Xs7CvIY8EgE5wT6VEzB2De+KJCH564qNmC9eh5+lO2lh76A7A9DyOoqvJIAp+tDuBnad2aru2fxOaGtwc10Gswcn61XmUFvpzU5IXrzwRVeQg5Oe1JPSwK99itLtLEe1VZcquammYK+O3rVWZice/NTfmZskkkV52Jx65qsxJ/Op3fDEHoKgdge3fPFJvqJJR1uV5VwKrBSM9uasyKGGc454qJgDjJGTkmpbb3HH3lsQMPlznAqBwWIOMYq3tGyqrkbvrTTDdoidyTjsOabJk4waVmznI4qPcQvrxT7WGveTuG4qenvQST83fuKXAbvz2qJhubHc1mt9Bbasa2CcjtxSICMDHWhuGwOo6+9AYHnpg1TleOo9b3AgEg9c9KcoCqR7/lSKQ+PapNpOMfjUeRXS4JkLjHJ6UmSv8ASpVAKYNIyZweuBiq5VuU1YiKbsD86a0WSfrU+w7vXgAUNGSMEdzSSuRzOzZGqAe1PjUdcd6eiYxnrSquWxn/AOtUq1wltoWrdAWB7YrZtYyvU9KyrRScDp61pRSFNpbjHH1pptvUhJ21Ne3kMeMdKv8AmgISTgkcVlQP0P4VOzk7uwxWysh67GZ4q1g2OmTuWwoUk+/HFfEfjzWG1fXrqUvkFzg+nNfTnxn8Qvp/h6dUYB2XatfIV9O0tyz4ySa1m+WHqbapIYzA8+/Wg5+tMKjrj34pzNtAP6iuO3UkCpOO/PNNfDYzyR1pC5GDSMxOCecelMBpYjHoKQhRnBzzwfSgghNx/OmEgdsA0ubQsHBAwCOe/amkk59hTmJH0PbtUbY3ccVL3AUnr7/rTCBt5/8A1U4gHgfUUxslSPTmkxpojY45BxTScrz2pGABJz3pBke/NIa1FONvqO1LjPPvimggfTrSkEN7ZqWAnVhnvSEkt+lOIBz35zTQ2famwFJzmkBJ47DrSjAznn0pME0uoug8LlQp9cA+tNKjPsDQzZHPGOvtQVJ6daGMAMnJPWmk5zxkUuAPwpWBCdP/AK9UDAgmkUFs5HXtQDig4Dj3qWLYMjp27UjZ6ClbBY/SkLDNIYoIDDBHPJ9qcCSKYQN340EE9OmaAtYUAHvQRhSBQwAYn8KcpI9+KsPIMleCeMUoJFMwT16npTzwpGOnWpQH6aqxA689qUsDzjjGDTAO59eKcWPIHSojbqNvTUGPb2z+VBYFeelAYZ5H1ppcFeBjinYhPUVXDcjt1oOWzntShDux3o2dcVLeocvUVQTkflQW29OmKaMrTiCc+/Sq6kJWVwBAxkUFAOh+lBbPH50pBHtUNaotWaEALde3SkLYJC8EkE0Pk4A/GkDAkep4ovuD3tcdvLtj05pjEqeeCaUH9KYz5bnn+lVfoPoScn6Yx9aTgZ96PNCjA6dqaDnJ79qS3sPRigDv60hOc469qQ5LcdCcGlDDsKGkLVbAWA4J+lBc5x+VISCPrTSOnemrAnyjnBHU9RSK3IyKRgSPoaRz8oA/GheQMcSG7U3JOQO9CtgcDntTgcKB3pLTUdmN5UEegpuMKeeCOKV5M8evANGAePajfUWjEDA59cUgJB/DmkAx9ScUrZXJJ7Y+tWPTcRnzwO/FMYEN/OggD8eRSEnr1qdNgVxrAGkLKFz9M0M2OlRsSFpsFo2I75+neopGyDg4yacSTjI/Co2cihBrYx/Fd4bLQ7hs4O0gV8d+K743WqzsT1Yjn619O/FzVRY+HpFz8zKeK+TtRnM00meSTmrhZ6mEneduxRkclSO/aoXPIycnHNPlJ3D09KjkOT7d6ZolfcgkGOR61NbLzu9DULjPTvVuJSsY45xTWrHshzlgh+uahdQeP1p7Nhj3Hb2qJ2JyTwBxxVPYldyGVgowD0FVJiAxx0xU0rgsTiq5Uu+B1NZs0WhLaQlm3dRnNaaoP5VDZxBFHr/OraEDOeB61cURcj5XnH0pQwJz69fenMVI9fSiNN5yB3/KrsT5E0EQJ3HpinyssSdecYFPZxEnJxxWbdTgtnORzj3qnJKILcju5w7NnjpWfI4zT55Ceepqq7nn1rnbuaJWCQlTjt2qJjnnpxgUhYk801jnB9qkYp9M0hOT7YozlqCO9BYcBvc0FcY9aMDr3pRnac0ECEAUoAzRjHvSgZIoAX8/SlADChV9frSgAfjQV0DleetKCOlIMjINKFB5zwaAQ9cHpTsn8qaCO1Luz9aBWTBiCvTrQGNLzt96YGx7f1oEAYDrSDBBpWIIGaQ5OKAELYUUhG5qU4JoQgNzQNO4inPUfSnAbenPNKByfelUEg+nSgV7MFBK/wA6enGe1KAA/PanpGD9DTYbMEUtgCpApHHtxSoAPw608DGT7VdidwCkcHGOlIPmye3QU8IW5454pyqEX2pgGwDg8AcfSkkfC8jjpTmbHHY8013L9hjPAqm1YSd2WbMFY84wScVNuK5PfrTYgVQA8U9nBXn+Gue92z0IpJIapI/2vSlIJ5H40wMOueKBkHBPbIqdUPoOLhW5OT/Oo1yX/DigEA5P40oIDe/YUJ3QN3AgFs5+vvTWBBBzz0NKSd+Oh9fSkxux9c1S1JaQm89PfJNBILAd8U5wQM9CeKa+AM56Cp6BewrggA9fX3pG4xjIpVJbqM8UrAkZzjIwKm1ihijHsacCRx1A60MQWyOSOvtQpJB9aaFcVTlvQdqkB6e44qEKTgU85PHTmrYbAgPJ59hQwzwfqaWMErjPuaVSDnI78D1qfMEugYBbmkYEcfhSggE+9MYk98Y6UriequTRD0608uBjn/61RxyAryeP50MQvGMHPNF+5a0RFcNgE+2axpCTNkHPOa0ruTYjY71nQAvKPU1S2OefY3bMFY1PGasDAwfz96ihyI1AGMUpfZjnNDtubq0UkyXAfcFAyOlKBtBFRoxCnBwBT0y+STTRSTbQqIW6+lSFg2AeajA3dcjj8qfkLwalopXWwpwGzkDAwKchDDAXB7n1pituyQKk2kDhsZ4NGtrlXGgnIPapFxjOeTTCwDY9KFGcfXmlshWS0FTAXHJOMinIAr4P5UBAOfzpQobqMnvVXsCjYUgE8D2FIOCepFKq4JI5GaeAAMjqTQmHW4KvzDuOppXwzYHFAcE4JxihTlie386ewtR4Q7wcjb0IpQw3Y7ZpFGAfSnqv8qFsKw0IznGcAVIqnd1xxzmlRAQcnB/SnjZ69vlNXsJx6huC9sYHSsmdzJOcHjPNadwBGjfTr61lxKGbJ5wcU09Tmru+iOh8FeHp/FHiTTtNgUlp5lU/L0XIzX6b+DvD6eGfDen6ZEvliCFV+pxXx5+xv4Ek1rxXPrTxkwWSlVOOS3GcV9toGjAJ5YjFbQ1lfseS3e5YRyoAHpT9+xd3fvTIVBbPQU24lEa4H4iunfcl6bEVwd6YHUimxZJ5456UGUD3xz9KMgd+2cUW1sF7u5YViVYn6CmzMCBkcZqLzSFJJ7gChpVKnPWhNXsDGu5PcgGoxLknJpsjEYNQk7264J70yrp6kjSjdx1P3j6mopHbHy8nFI5AU49aaAVZR1A61NrKwnqOCuqrk9eTU8aFhkDnNRK27GKkSVlXKjIJwad3bUOpKiLyc9Kc0m3A9BxSR4LAHgHr9KVSrP04FMnmvsKuSasIirgjnPFRqFdc9BViNQVAxjOKAikRnCrz1PShzknGMBsqD6VK8YKhqaYgrc9Twfwp3sgW9mNjGWIP0pMnnA5GQM9DT9hRcE8k8U1CRzjoTj2FDY1vZjhESQc5yM49KRwS2fU5+lDSbjwMc8Um4Hipu+ok73YAgZA7jNNDEAHtSNwrN69MU12Pk8dM4pprqDtzXAShGPp6+tNMgEoPcA4qOQjOM9TmmkgZb86q/Ua10JxJlSCehFNDja2Op6e1VlmDDmmPMe3SlzaXHFKW5cEgGcHOTn6Yphk25JPB5qsk4RDk5JH4VHJNhs+o5pWa2JcrjmkLflSmRVi+oqBiD0Pek3A4z1zxS1T1Fy+9cUTE/wAzUck2zgHtUcgC5PbvioHYH65p2sNK+pIJmf6ZqKRiBx0yQKY0m3OOKhaQsgGeQMmpvZF36sexB59KjeUlcdQaaGPembsuPY4qUxOV9hzE9D9aAM4xxg0jOGOcZ7GomYxtg9eRVJu4baMklAXB64yM1FJIRyODnigyFjzTJHA688UJWY3qroYJWJJzxikYlsN3PNRu4UHnoKZ5p2deaNUL3W7EpxxUMkm047g4NMMpKgdOTSEgrxSaady0kMkYjgdRUTuQM4zjNK7g9O5qGRyBgc0nq9QST+Y1mOBnv1qvyTz060+RwQB36VCz7WPvRbqC0sRTjOc9KqyLkY6AHirbgtz+B96rspFTJNFJplWUAg+9V35+mKuTKQMAcVWeMpnPU85psdlf0KsikfnzUDj+fFXHUD6VXlAXP0pboSfUqEkYJqCUFu3Hap5T3HIxzURwRj1qdgtzWaKxAGcfhUb4T86llADfyqGQZAOex/OkrosdjK/N1phYF2P4Ubiq9OtREksc0RhzIKjStYe3Bb3NNJC4OetK5LNyOaa5A5NSk7lN294eCFAFPVCWwe9RowPWpFYvgjsaPRjSSSZNsPBzgdDT0UjAxn1pqktxjpUseMrjpzQm3EG03cckZ6rjOeM0rRBc+oqSMA/hU2wM2KSVnoLaJUMJLH2ApY4goz3q15IRjjnPBpyxHj35puyepk7rcktVJbHrzV6Mr35NU7eMocZ71ZiQBhjpzTjFq1yl72pbRsLjpTpJRGhJ54796iyQvr3qlf3ASFiTgBSea3WugXXMjwb9oPXBlbVG5xk/nXz1jLnHrXo3xk1g6h4gmRTv2kjFedIpOTxn0PenWenL2Npa6Dg2Bj9aax98DrilI+bg9qQ8+2K5uor3Y0AjilJBOM4OOtIX29O+Bz3pC+eAM9uaBPQTAPJ47AdjTQuPbtilJywGM+xprkBT3qXpuO41yQvtTSSG9jxmnFg4z6dKTBU/55p7q5bGk46f/qqM5Gcjb6VIxBeo3OKz8gSI3IPsKaACh9aC2aXI21KGIMjvih8HGD1pDluR260KTx+tUGnQTAB5PHWlZgen4UEEcflSZAYGgBEIGT6U/O1eeaaQOuOPalUcA9T61LVgQpBXNCk9PWjJ2/zFGAee/WqB6AyhTz07UHDKaDkDO7v09KACCeecUkC3EAIU57dKNwOOM8UuCc8+gNNPGPbpUgDLnkUHB/PmkLD8etLnJ68YqvIGBIKjHIpQcc4570wg7vwpQCM8/Wl5BYdgjjqKUZC4zTQM99pNKMDGRx3p9BJAoxwelOc44Hr+dIXIwV69qQEZ4GARmhDaP03U5U88ZpwIPPSmKoLY9qCSRjpioWwCkbWxnrSAfKSe+BQ3K/SjA9akOo4AquV4xxSFiMeucGkJI6/SkCkNnrnijRiu76DgRSkhdvbvSEAfiaaRwO/NUidUx4wHJPTPFBfdjjHJBpFzyPekCkt7CoTs7jvcdwaRMlqaVIJxxzilVicj8qT6hy9xByWz06CjBOSBjgUA4J9aTJ6A9eTVbMEthAAc+1OACrgfWkUg8UpJKk5+6KL9wXccoDAc/Wo2fa2PQ01QQfXNLgDNC1YW0BiX7c5zQuFwe+DTlTHOeKRiNw4wOapKw7dBAS3T1zRtAzQMHPpSOSM478VLvfQHdbACB05HekznmkJPJpCp/rRf3rDfkH3jmkBIYD1FKM8+9Icn2qyEuogIPX6iguOOOoppAOM9e1IQD+FR8SNPIVyBg9+gqJyM5xg9DTgQ2DSM4YnjHNCjZk62GMew9OajJK8U9iTx6CmSEbvwxT3HbS4wOTntxTCwAyetOY7vwqpfziG2d84wCadwu3seK/HbWwY/JU56ivnudizMe5Oa9I+LerG81WVQ/CnGPSvMpWJ6c1rblMI6tyI5GJzng5GKgAJJ57c1K/PNQs3px7Unroa9Rq4L+2eaumQlOOQBVa2QOSxPepGwOP1qo6Cb1sDkBsetV3JHfjnIqaTHrkGqspx/s56Um+hSSIpcc4Peks4zI/XoaikYj61oWEZUBiuMnj3qUrsexZjjYYH90c05xnA9eRSN8zZ6E80pJGOPatjK/QIkPTv2q5DGIIyxOW61DbwbjluOOKZd3BRSB2HFNJIL3Ibq539/as2aTcOnSpJ5Sc8+lVpZC3fPGKyk7mliOR+agY475zSu2ajLY/OoeoxS2WPek/GkyTinUgEGaORmj3pck9qAEzn8TSkE0YxSjjHrmgq4AYalGRj1oUE9e9OAAHvQTe4AZ49KUHPHT0oOQPSlGB+FAAFww/SlUAdexoXAX1pVPy9OtAdBSCKCBxQT8vPWk4b8aCmLkgdelNyD/Sgrk+3Wg/rQTuIQDRkn2NKoxyO1BBPNAJjVJPXkU7BPNKqg/nTggOB1oKQ0Dnj8akUYxjp1pVQDr+HvTwhA4G6qSI8xAgP5ZqRAAoFKkRanhADjFWloDYIgJ9cGl2lie2DxTlBbn06Uu0bhz9apK5C0FVAPr2qQgLj2ppGPYdqjdiw6dKNkVr0AkfjSQLvm2kdDkU0tuz+Yqa0BLk5+lZt6XNIxu0Ws7eg6dKR8soz3PWlYEnNN3NjHvisWjqeiEYkJ8wxxxSqwAP8AnNBOOozjgU3b868545HpQrdSh6kj5hx9aRgCck5weSKBlVzjIHFR7yeTxk5+lO1gvqKTuJ7E0uCCfzFCAD39aAdh2gE56AUrMgdweo78Uxvm5xjinsSOvemAHn8qaVhvXQFyOSMZHHvT2wyj2phYntjA4p6lVxn04pKwNWQ0AjPG3096EJbOfoaUvuFLE3Xjmiw9E1cRQPm9O1KMjI60gJII705CCcHjjJp7LQdxBlsAj8KFwuTnvil28cH3z60zBU/dFTfuHQecdR14phHzdD1/OlZsAD6UIC/PtTsTuPwTgYwKRgD07HvTwuPw6Uyc7M89etJdirWiZ92xPyjvyal0vTnk+dvujvUEs4EuSc88VctbprhNijYoGKZzauSLikgYzyKaBnrzzTlIVcNwc9aTaobv0oOnoOXJOcjFSA4yB+FIiIMkjp0py4btjihuzLSaQ5WDYJpxxzmoydoGR9MU9cEfXpS3K2AAEjBwOtSrjbg/jTFjC+/fmjcG6H3NWg0Q9VLYpxAH0PIoXhhzwKHBDL6EdKl6O4WAEbTnjvQzkKcDGaQZLAk8Digkrj+VVYi7CMsRk4GTUnJwo9aYpO8Z9KeWJPTtU21GnoK4PXBGOBTxlFA785pgI69cmnHBOAeBV2uPQePlPXIxzUpUmPJNQopPbrwfapgDtHvwB60eZKb2BQQgB6ZzUixhWpsS7lA6nNSFQM5OOOad+gJe7dlLUZQqbBzUFpCz7VH3mYLx6k8Ul25abb6Hmu9+CXhCTxf8QtKsUj3xrIJZPYAjrVLTU82tPVtH3H+zb4HXwX8N7GKSMC6ulEsh75IH869V8sN2xiqmnWqWltBbxD93EgUe+BV1i3ToD+tdVJXVjjjFJegCMqhPbrVWYqASeeRmrLnZDjOcjn2NU3IdOeD3q1qTsVwAHP1qZmJ59sH2qMfN34pQxbPHQZwKp2jsJJ3HjLKBjAwOtRs2D6kU9RuUA1GwK/eGc8Uk7A/eYyQtLjBxnk0zaQuDUpQRqD+BqEudxx3poT7iMAr46joaRpAWAFOYbR7d6Yw2MO2aY9rIVcqxA6dKsxjOB0NVkbeAcfNUsb7B1zkZFK+rQ43TLMfJPpxilBCde9RowfnJySacQBj1zS3siVoyVH9sDHBpWmYYFV2cggdM9Ae9Nkk29OcVp5h0RaNy8j+2c1IsobjrzVFXJb0HerETA8/jWWzG2y05xgsODwKRmAXHpUaKCc556mpDhOe/rV3S0Hu9SIuQ7DHTihSG9uaHBCjJABHPrSgBcHrTtox7aCEFfxPFRO25jnH19MU8sSpPemvGXU4GRjmj4UQtdF0K8nDHHYVG8m5sAdD+VWJV2xkDk44qsyjae3INJWewasiZz65zxmm7gUYk9TxTiRIMAYPJqsXJlC9eKnZXK2du4CQB+ucdacXLn1BFRSRE/MB3OKCwTHqRk1V3pYnTUeZQMr2zTWmCEA1Azbjz2PNRSMQSxOT3pSd1YbvAnNwGXGMc8iq8hKr19qaGIJ7Z5HtUUjkn8cmldoG7oV5Ao701XywBP1prgHpQWByewwKVkrNj5dNB24rzwMUzcF59f0pjksemKarFm54zwKOVLUE9mSb9zDBwabKS3SmqQOfyo3gpnHqKV7F31GhTu69BmmMCvJ68jPtTt/y888UkjBuScetNPQz1TIZRjqOMA1XlJ9gMZNTytlD29KrMhGSTnI49qbb3Liroa5BHBwTz9KRjt+UHjGaZICNvfAxUbSHABPIpNu+o1HTQRpCcYPXn61GWAGPbFDPuXpyOlQs5Oefak03ogirbiSN1J4qIuA/tT2JIPtUeCvXknpSvy2K2YjMT09aZJkj8ad93PpTS3zAdiCaGm3cUNVqiFgRg+xqCQEqR+NWCQ3ToOmahcktyKEmUmVmUD8uary5yfTtVuQADcO/NQSc5JFD3SKKMoJU9qruRwAOxzVxkzzVWYBf5Vm9dSUtboqS5ao2QnpxjrUpOTx0HFV5ThsegoemoJK12NZsDGORTWIPTpjrSsSOe+OaQAFQc8Hk0r9hpp2FBzx1wKYxB7dCaA+S2Rz2oIB/2hRexSTvcIySeeCamTC/WolIXjqM1KmAR6H1qVs2DvGybJ4iAgOcHpUysV4xkmoIgWbHvVhAXJwcFSAaaa0E43V0TRbmbkYq2ige+agj+ViR9KtxIOB7U3K5XNZWEZQWHHAp2CVp0i5YUojJUHvUvpcly1cRFUqASPercPI49OKgUhV5PBqe3YLwfwq1+Ar6WJJgNmVPGM1yvjK/FnpdxIG6KRn8K6q5ICZHFeTfGTXRp2hSoDhmBUY71vH1HBJux8w+KL1r/AFe4kJ6sf51mIwOB+dE7meRmY5OTimhSqHvXPOXMy3uOJUMdvPHemFiRwCSe1KSB2yaQgHoeMdaLAtA4XIP4VGxJXjoKecLnNNJ7EZx1pFvoNZwykEZAHHtSbAo5OR2NKwAXOec802QAdBjnk9jU9CUNOeM80hJ3AH1JpGx2GSOcUMQxJJwR0pXLt1GkgZbjPaoywC89TSswxnOO1MJxxjkjmpY0NJJ/HpQTgUYJ+vWkOQOtT1AMjHp60m4Bjx9aB8vHX0oB6d880gt1FJNIccelKfumgAnjvQAKwC/hSgg9DjjmmoSucjj+dKSFHTgHiqZSA5Ipc4JpoY4oLZB9elHQkXAHHr0pQAM0nJ4xyBSLgj37Uw0HdD7EU3JBwfSlY45xk0hAOM9MVKDcQ5OSBkHilAA6daQDg4OcULjafejqG4pJ70Lkn+VBG7Hc0DhT2FCC4jkLSgZ+tI4Bx3pRkfSncBxBPXpSYIY8cA4FISQPWlIBbGOo5obB9z9NVOckdO3rSkkKeO2aAMMW7daa+W5FYrRaFXsKzgjj8aapG2kLZP1xSkjnA6GrW+pF29WOIB69elC4X6UBioHJB6g+lIGzk46UloF1flHFicDPelBBb2qMl+MdKUMTuAqVrqF1ew8YHOM00MOaME8+3SkBKk/Si2rJT01AtjHPWkIwxPpQCSOOooAC/ninsgvzDgcdeDSMATnJoYg8enNNUFgfz+tJvmRS00FVgaXBGTmkQAdfpStIF5x0HNF2LW1wUjPB/OkBDc9yeaac9PUUHhgfwprQIu+opYg89KGcFc+tLgnIOMdjUYJB9jVjsk7jsEr+HWmBz6e1OLHIXtSAAfnmoTtuK+lxSMryecU0vuHOOvTuKRpfm469qQ5bAx1p7FKSEck0hJZvpTiSf5UzdjnFJbBvqNwcYz+NK2B+HFKzbgOw61E7bfyqkCB2IPuOlIcDOeppCxb3xSbh3Oexo6Eq93fYYSRnnpUZJZuvAqRjknPFMI2tx6VNmVbWw1iR29jXNeN9UXTdHlbOGIIWukLjcfQc15B8ZtfCWzwoei+tXGN2kYzbjHQ8E8WagL/UpZM8MxrnHbGcduQat3spldiepOaoSNj3NavoOCsrDZGqIsBz145pxY85HBpiAM+3HHSoepa0ZZt49kRz3NI6kdxUvKR++MVXkYjmrvbQlO42QhF9TVSRyc981ZcgD17GqksgAxUM03QxEMkgAHQ1rogVcZwcYqhZRA/N054rQA5yTjPWtIq2pDQpySOnXipIYjK/sKYgEj9Ohq0dsAzu6itLX0Jb0ElkMEQUY71lXE5kPFS3VwX4zWfNIT/s5qJyGkRStjrUDuA3FLK55qIkisDRIRjjmk3UEg4pOvNBSFAx70DJpB1pQDxQSA+9zSjmggHpS4H92gpAcgc0oBPOKFX5aePQUEiAd80ozRgDtSkE/SgewBR65OKUD5fpSspBHbI5owCtAmwAI6GlJB5peD2waaAQvrzQGwpAHIOc9M0AZpxwevalwaAGEAcmgAtz604AnI9KcEJb6U7X0BDSC2PehUxnvipFiB4zg54p4jwMfnVWDoRIvt7U9EBzxzT1QmnKm5uaSWthXfUakeOvbmnhAMeueaCvtx1pwQ9M8Z/OrtYltiqCcAUoBDZx/wDWp6jABFOAIXPbqKa1H0GhNv40DJbkZ5pxYHJXmo2Yrgk8nrVXsNWuJI+c0x3LdOPWkIAyT1amuT+tZvzJW4jOxz2PSrtmAsQODz1qgQeAO9acQIRfTvWUmdNJXYobapGevNNGSuPypxIPJHfFM3ZBHY1DNnoxSCO/HQUmSfqKewwMHkg1GeOh4zTWor2HMpbj2pFULnpT1YnPYAUwArznPqaB+Yq8cHnHSgHLDtxgmlwuCByByaYxIGe3ejpcV31Jd5wDjIHX2qPj5ifwo3gED+HFBy+OxzVaju73DkcDkYxSvlV4Hyj86aob7pPy5zin7gU/CpfQNRVwQCO1JGNp68daRXyAOnYU5MD61Wg/MXOVOOKVXI+hHFMLg59P50KQGP6UtkLfUVW3dvenEHd7dTScAnFAOOnWktR3AqW7gEipIoyFI6471GSBjIqVSAufWhsEvMUoF+mOaqXBJVskcdKndiq1QvZSEI6U73ZM9DNkYvIfTPFbGmIEiLdz0rHjBZh7mugs12RqAMnFNsypq7JT8zChgC5P5U4gHGPxpVJJPHHaptdHRZctkOTjOe1KobtwM4OaZnJ5ORnmnK7N9Ac0WGrscEIfA6AcUAEfN19MUpJJ9qMDdjpTXc0tckySOelKIyGH0xQHAY5GRjFKGJAPfrS6FNpvUUkkYHOKTzN39falB2p7jn60igcgdxVkddAfCkY60BTzkUSKN4x+NKoJ596CWryHKoHvnpTiCMEd6AAvT8BSsAOe/U0A9BBzn0BqQANk9AKaoB74x/KlZRgAHnrRe4kna49ST93kZz9alOdvzde1Rqm1gByc4FSAE5+lGw4rTUfF8mR685p1wQsee+KRVDYHTtVfUHCJjkE02tRTfLEzlQySsSehzX2F+w74HEkeoeJJY96qfLhbtnjFfJeg6bLq2o2tlEMyXMqxL9WOK/T/AOEvg6PwL4D0nS4kRHWFWmwvVio5P1rRe9ZHh1JXlY7CPK9s56e1Owd/XoefamZOc56DH1p5dVB3fxH867Y26EPTYrzMV+X3qq4IUg8cZJ96sTsW+oH86qsRs2qMjI69qb1FYTgdD1/lT0Tbk+vIpxhC49qWMCs13K1eg1CfXgDmkmyuSOSOFHc1IcDoOTSou/IPWnflIt2IRECq7hwBzUDRgE7eVPSrgQouOcHOaZ5QUZHUfKDTu2Nld4yF2nr3zUMvzMO2TgVbKElh14wQahaMyOMjA5pLVg7bkCKXUj86cuVYAc9qkkQx7RjOTinOoQZON3QntTvyuw0uo6IlkypxngH3qUkM7HG5RjFRRdwD0AC0iEqcevSmtdxytqThV/3iSMfnSsiYPGMfeNJHCXTJPJOD7UvllVIHr1PcVS1Rk1bUYQf4eMCpo0CYA+hqNcpwDtGMfhT43G8ZJG7p+FTdIpuzsWVUD8Ke6bmB9KRHGDng9qVDuXJ6k807pj97dEcik98DpSbCMDvUjkbjzk9fxppYMOPTiiwm/esxjxqvtTVJKY6cc09MMgJPzdc0jAjP600uor6lacZBJ9eBVS4BX39x3rQn2lDgZI5NZ845JxjoKq3VCZXcEjGe5waj2hQCOSDg0+Q/eHTFIygJgfXNZ2Ld2gXB/DiqkqlX9sc1MZMd+DUE2Q2QeeSaNmS00thkrkL6YNRZDNyaUsTx15yaiIO7rUpGm6SHOQpGD7VGx3cg5+lOAABB9iKidiOv5VOqdkLTViE4yD+FCgAY7Ypkgxkg57/SmBwBlfu0LuJNokOB09KYoIXn6fWjBP4kD8abLJggdcVok2Ng2cjHSkDEjGe+BS+YGX3zUMhKd88c1O6RV0tglfY2BSLMeOOCMfSo3YHnGM9M+9NZiox37VOxK1auOLEZ46Co5QenrzS+ZjI74zUTSbs89eBVvV6FpJ6kDv2/OmEfMD6H86fJgEkdahLZXHcDmolaOg4NPcY7AZ9zUDE8ntmpXBGCODTJDkkdKLu4NK+oM4NQs2W+vSnFS3HpTZE4B6mlpohvUaWBXHtUbDcMU9uRnvio2yOnpTUr6WG+w1wRjHao2O4getO3Erg4x1pjNu9iKG+gk+5E4HPPQYqCRhnPapHG1jxwKgde+OO1J7Du76EbqB0PWqkxJYlunQVbkbaB+RqnOp28HvUpJ6Iu/ulWbI6Gq7rlWNTsN2QfwqCTPIB//VSkk0khWu7kOSEz1zzUYb5AB35qUgnIHAAzUMg9ODjNHLYSlqAcBqcWz/Omggj8c0MTjPepkrDTsvUcME4HcVKMHj1GaiUl8e1SoQOMewprbUIu7LCErj9aniYHJ656iqysTkntUkblcHueKFpEbezNCJxtGasxnbgnnA4qhE5H0xkVahmz149qTQXVi6h3Dd1Ganj2nIx2qv5oAGOOKUMMdcHvVOCaJTZO8agkjpwTQQB8w61Wdzgg9qcJTinsVpsSTyARtk9BxXzX8fdc3XS2qnocmvftd1AWlnIwPQEn8K+Q/ibrJ1XXpyXyqsRWi92LZpFbnGDG7OeetPJKBgfXGaYGH0ODilALDnisLbMV7Defp70gU9c8E07gIecE+tMLAdPoaHuxLUc/IyPz9KjD4PPDetLyOSe/SkVQcnoPSi5TEdQenU8n3prgcYzTiQzHqMU0gFc/e7ioH0GEHPTGOtMJKZH0xTyxHbk9KYRnt24qepSYzBKkk8cYqNmDHdj61Jg+vXqKa2Bx+dArjWJP07U0nPJpWIBFJjbn0oGIduRz9KOMehzSkCgk7sY9hUABxuoGQeenUUEZzxQAR9CKpgKFznnikIDHA6Cg8E570EgdeOakAABf054pSCOn1oKgc9zSDIz+lPoHUXq3X6UhGDx+NBbC8DPNJu/Qc0Mq44MT7elNAH1NITnHrTwcU76E2sIoHOBwOB7UgGVPHA4+tKGB780jMAvPTvUhsIOMdh7U4k7SDjnvSA45oJB+maroKwoIA/nQAfXqePakHGAacCC305xUjBQdxzQwweeKUkjnpTcke+P1qrAtT9NlJbAzxzQD8o4pkZwD+VKxOfb1rGKsD0Q0khyQO/FOJIOaQsTg+nShmZs8dTmqvqTZJA5J+lOAOz+dIoP4kZoJK5460noFuo5cYA7YzTSRuyvfgmhSBkA0hwOnXNNu2onrsKGwxz0pVAxkZIpuznOO+TUowcYPFG4Rd73GZCc/nSMBupSADz2pC2GHr1FJ+Qkne4gUhcehxShiuQPrSqxXJ6jikJJ+valY03GsT+Y4oA65pwAPU4IoOMe/aqt0Eu40MUzkcE/lQu5mIxyeaCTSEEj0NKwWFIIx6GkGFXrkHpSgjr1OMU0ncox2ovrYLaag2F/rTSCee1ITu6de9AGf8KdkC3sBx+OaTIH1PSkzjr2oJ7/jSvoJqzQgYjIPrQx+XPvimliePQUMC3NOzKbEbJApindwenSlZj25BpGOPpmn3DXcQkqxxTSQe1DsS36UEgLzx6UlewbbjJCWzTF+Z8fgaUAn8DUTgIDjvSu9EJ9yDUrhbS2kkPACmvmH4n64dQ1SQKxIBJr3T4ja2NL0eT5sMymvlfxFem9unck/eJreCs7mc23ZGHcOCzdv6VTkYj8OvvU0pLuc9e1QOoPPtwKLlMYwz+VPtgWkBxwKikIbGOAas2yEISKUdymPc72wO3FQytknjAxTnYg5B5PFQysAeTjrT2EtEQuQM81VIMj4HrU0zjke1SWUJPzDqKVrsouQx7UxjoKkVCwGeD2oXOCB3qREDuv1rVaIyb1H20RVdxHAPX1qG8mDZ5xjpVmeTyE2jjHSsm4mIJz+FOT5YglzEE8gBye/SqrsTzn6U53yxJ69qgc475rnZohpYcjNRsc59qduDdu1RsMd6Qx4OaTHp1oGR1oAzQVsLxz2oHPvigDJ/nS7TxQSABOacF9velxjFOyPwNACADn26UuD1/OjAGe/pQBmmg6ACN3XrTtv404AD60qAnH1o3H5DQDtye1KqjjIp+Qcg8elMDH8M0hCshHNKBnHPQU7aSwz0puMDBPWmw6iBRzzzQAPwp6rkYI57UqKAw/KkNsaoJx7HFOVSefXrTiMN02+lOVSeBV2sShEGWHqTg08kHjtnmnGPGPXvTcAHPaqsPoG47cYpwXGCevfFKmT7+lPChlx0p21Jv0GABmHpUqhdpz9KETOMH60rAdPfNVsA44CgU2QE/0oUnA547ikDgdfrSuF7iNkfd4PUmo3YkEfiKDIfzph+9gdqm4C5DY3HpUchIGc+tOY5x6VExB+nekyiSHLTKCMYrRUDcQD9KpWajcTjPYVeRdoGR37dazep0U1YQDrk8Ucigkrx6mhPTOfSoepre+jEYjkmmkhwPbrThgEeueaQkP06A8ULewkOyB16Ghjkkfh9BSKvzZzk4oBBzzyaezH6hgJ2xQXDrjGKRz6nBNNLbB6k0dhN2A8qKUKDznjHAoILDrx2pY3DcdMdKXcoM/P+HFIGI69DTy4HToKYh3dfWi9hbMkYA/yNGc8ZxjikAP45/OkLg5469aErjeg7HOP1pDkqOOBxQoI5/AU4gL/ALIz1pbE7ggB/HikI24wM08bSDjrimcLwOBmhMe24kbnHHUetSk++elMRMnj0zT9uMd6q6BLqRsBsJHTrWXfOWfA781pSthWOcHPNV47I3Ts/pwKW2plN3KNrGWmUenX3roIshAAOtZVrA0VyQRjFaoIXA9Rn6U29CqS3EbKnOOCMUqMTxjB6CmM5bgdMU+IFe5J6fSkaJ66EiAYPGO1PUAf1qPBDAHinhxuAHHGaL6mqfu2F2gnGfxpQoI55GKAuMevanKSRjoAefxp3QPew8gLzj8KapP4UdWyRxTkUAdec0m9Qs7iEleDyDyKdzx2waYoHTv3pxJbjp3ppk9bgwDZ46mnqQF49cUgHX14x70v8WG79KNmD0dxC5DDbwc81Lgq2Mck80xcE8DIAp3AxjOT2p7iS6DkUbeeCTn604lRj1HX3pg3H8OtEYDOB27UeZVuhIQD3PPP0qWPIJOeAKacN8o7U5UIzz1/pVbk9SRGAyRwRyM1QvpRI5HfqatgAAlup/Ws9wXnOBnLbQPUnpVJ9Wc1Wfu2Z7v+yN8Pj4s8frqM0YNnYDcd68bxggV9/oAcbBsGMYFeLfsr+AU8G/DS0mljIu7/ABLIxXsQDgfjXtSZYk4reC+33PIt1AgDH502YZfnqvAHpTVBjAycjBHPfFB6EnqeSTW9rLQpO6InJJPHQ02OIByTxjJqQkmPP8R5x/KmkEBQB1PGO1G6JtZ3HMofB7DpTAuDj3xn1pxyCR0xT1iIG4Hjn86d3ayC+txqqoOPSnYAfgdcn8qQgE5HXFOZgi4Hp+ZpNXB9RHXcvByCeKaYjgY5FODk4wMc4/8A107ncB0K5BFLlFJ8rumRBcITjrjFNER3ZJGO9TqpO3PIxkfTNLKijgc85pr3UDXN8ytNGHUH0GKaFB4xkHj6VKEJII6AHI9aVIzwemRnFJp7IG7WKrRFc4HTvT44H5YjJAyB61PIAmVC96WMhvvHovBHc0rN2sDbvqRkP8qjgdTUhVgC3bqKTcGU56kYIqUjKe4HFaBpazGqAV3HucUvlBeepxTSNh/L9aeFYoGbjnP3qmwwCkD/AGgMgU8EqenOOaYmW5IwOtPOXUAcnFN+6zO+hE7DdwMeuKTO7cB2PFORFHJ4DZI+brzQFIOBxg0brQLXAKF5Pbt6VEzg7hjGeBT5yUzzwensKgOCnA5YZ+lC2saO2yFkw+SD7GqU5yamZxHnuMgCoGG45bnvimrp3DdWK7oWweQvU00cgqeTnFWCAwxnGKrugUnnsP1qbdWQ21okQsgU4xxj8qY4V1xjn1qYEnIPrxUTIUYd8nFNq7uy4y6lSYYyRxzionBYEgcVYmjDL/Oo1Ush9qTYXtoQBzx37fSmkHdhupBNSMhBA6YHHvT2UdfbrUp9A5VuRFQUAxjGT+dQBCuM49yKnICpn3qJnJJzQ1bVEX6IbIpOfWoCR+NSuQy+/OagBKqM+vNCKVtLdBC5HQ46c0O5bJPOBxTXcEHHQ8VEZCoI68UnoWnuO6/MfSonYf4UO5VMZPtUTvnP0ofVAktGJvPPPWmu2BkdaYxx830FRO59cY60Jj+B2HNIecDNRtIVYj1pHc8eh60Md340OzY7W2FbJXJ5OKiZsZz24pSSG54xUMoLNx0HWpas7gmpAHUHvg8mmu4YcfWo2YrkH0pA4HX0pvRlRakgL7mA6dqSQgD3zSkB+QcYpkhDcelV0uhK5CWO7HfFI5AGO5HNKMA8/e70x8HPr0FTe8iuTS5G+QpP5VE7DAUVK6kjk5NRNg57HtU2ciVJrYryEgkdahmYFOoqZgfm46ioJFAxnocU0lezNHqinKcDpUDKAMevNXZsAdOtU3TvnrxRstRWbkVn4J4qNsg+xFSuBnPoefeoWIXPfPSk3dC5bLUQNnp1WkWTcAcEHOKQnJ57HAoVio+bgg9qhpWswb2JQwHTrUiYJ+tQgAMW7k8mnKPlA7mjZaFc1kTLgsR+IqwjZQGq8ZAU57mpI2CnFKNxtp7lxeFx+IqxGQVP4E1SSYAg4yM1OkpPHai7M46KzLbTMik9+1OjuNvHXI5qnJLztHpTlkGzr9frWi0sOxdSUDnr35ollx9D+lVlmUDr2qGa4AQ4PQZofcfK3sct8RtaFjo1yynkKQK+R9UujeX8rnksxJr3r42a2YNPMSNkucGvnskl8981pUtGKRrfRDgVAz74pA5Ix0PpSMQOh3/0oAz1OefxrC1kJg5I47Cjgcen6012B49KTlmB7Hg0rlXSYhYscZ4xyKRRgD26ipGYkZ7Cow+PRgOppW1EwBA+lISRxmkGSxyfxpGJL4AwR1z3qhIa+Tgd16+9Ru5I/WnPg/hyajYhuPWsuhe43JGeetDKD0/Gm5C8E9ORShsYHajTqGwxhj6d6FJH49KUj3470jjBGDkCgbEYAdPxpCc896APQ9aACenrxQFrCjAwSaCcN+FKCDx+VByeO1SgvoNYHr2pScnHX1pHJ49v1oIPX2xQwFDDrnNKCB+NNIPYe31pQAOegFIL2DAPQ4AoJI/LFAIOPT+dBOSewpoNhCQo9KUAMo7nPNJwcep4p4OKQ27DCuO3/wBakOD360oB5OaAB+XWmxbiggtxzTSOn6UoGM8/Sgc8D8aEJgMdfTmlJPb60hIGcdulKvHP50+gdBykjrQCPSkJHf6UhyOOhpIa0P0zTKrzSsxKgDtxQPl460AjoRwOahMbtsN6YoBI5ocH1ppBC89jkVQtxxbIyDShlbGehFNZiVGPpTgmMZ6daWliNVIB8uT70cAfypJABnvxkCnFcADuBk0tx7bDmYKo9xUajPtT2UHknpTR7fhSi3exNgHfqecUrZC0Jn8zSNJ07+tLaVyrOwElQfU04k7eTk96Qgnv9aaVJbjgDmrurg07iFhu+tBcrzigqB05NGCPypapiTQ4EFeeKFOO/emE46+lAJLc8elCbZT16iOCWpAAF/l70pUfUc0FiWI9RgU9CWndCDA57U0/K36mlLDv07UgwWyeM1CbvYrshC1NYEH2p2AM896QuGOO9N6Ie+oO2Oe1IzEDk0jnAwe9IVIxnoaNQ+0HAwPTPNRsM54pSwLdelBPPXOKNhRtJMQjCnj2qJ2LH0GakZz6dKjLgcY96SuN2eghG3vUbsD/ACp0gJ79O9UdSnFtZyyMcBVJBqlvqG60PGvjlryorW6PnkqAO9eB3sx25712vxK1s6jrki5yqtXC30gORjPHWtopmC968kUpX3c4wahZs/jT3bcv6VG2Bwe3SnflLXcaXA4P0qzGSqfhzVRVBZQOe9XWYAbfWkimuhESe54qCUg8d8YqWRREvXqarTOCvuaG9NRpWIHO9sDnnFaVrGEUDHvVS0j3uCRnFaiqI/xqoq+pLYRj5STz6e1WYhtVie44qGPJwAM5p9xIEj2gjp+Va7Im/QpXs5JbnpWbPJnqecVNPIWLE9M8e9UZGJP8q55SuVFaDHfHOe1RMRj9ac7Doe9Mcg8VBY0/pQuS3NHO2nUFMMk9acABSfe7c05U7HrmgkAAfangY96QA9MdDTiCFHrQAg+9ilwB/SlxzmlCDsKAGrk8enNOCD8qACO3Wnk54HWn0BDThW9e1OU7c03BBHc1KVxyOcfrVBcZuBwPagIDilAJXpj2pwU7emOlQLqAU9Rz6ULGOOetSIBjvSqAMY59Kqw+o1UAzzz1FKp6+tPGB3pNvp3qxNiMp4H509EI5/WhYwfenlCAPY0BcaCQ3FOIA7Zz0pfLPX8qk2Keuen5VST6CTSGhQQD2704qGHH40oIC+p9KTJ2Y9aHoTdsVgFX3pAwC8jmmOwGR15qN37A0NjXYkJ3EY7c1EwIJyfpSlyR6c0zIb8Kl6lLVCtnA+maazED8KVm+br1GBTHJVR7UMYpYHjGKjYgE84pQwbI96aAWYD8KkZfsk2x59amDEcn1zSIoRFA6jink+grK9zrUbIRvnznrSOhHToDmlXJJ/KlYlsgHHYUloO1yMEjJ7/yoVh260PgfL0J4NKF9wTTeorNABvJA4yKUqSO2RwaQAg5B74NKXAOO1LUbFdBt55x0phO7H6+1BcdexpACy57d6d7Et3DIH0pVABOeeOaQcY/X0pVweTxjp70rh2AgLjHqaRsBePWl6Z9aUADtgelK3Ud7ioSBk+vFDAF+DSheB6daFADnvQtB+onBA74zin8leT04ppJHanAAj3xVPYLXFAA77TimMcHHX1pzNu571GMs3IxWfW4ttCaBQVzT5XCpjHrTAwPTqOaRyAvPQjmqa1uXdJWK9xIWQ8duTVzQ281wu0nnjPeqNwQSFHArovC9rbi5jeR8gDcQO1OTsjmkVNQ02W2nMki7A/3R7VVON/I7Vs+IZ0mvCY23KvSsraAvB+lRFvS5slZKwzARMnsaepJGRyajALYHoc1Iqnjj6Ve2xaFLFeerf405GLe+KYCGY4H1qRADkZ6U7JalR3HovGT93rTlULk54zTPMAHfA4NOIBx7GnYpoVmIySc54FKrBevORxQSGYZGOOtGM9PWjQW7FwX6cetKSB9M4oUEtyc+tOXAOPbj2qSkhMng/ewaXd04/8ArUJhf6UA5fGOO3vVdCeW4qKVIx3qRSVyR0qEluDjoRUgYHr69KL9SY+67EiqQpPqeaepA5HPemA56+vFPG1Qecd/rRfQve7HqxOST+FPVjxxxUYcEcc9jUiAKw9aZC7hL8oJ744rf+DnhB/HHxC0rTguVaZZG9AoYda5e/fCtzjGNuK+pP2F/AovNQ1HxHInywDyoiV+9kA8Gm1dWPOxM03ZH15pGnxafpttaxDYkESqB9OK0FYBOuCOBTktyv1zQYAGYnhTkV3RikrHC23qiD5iMk55pHYt7dMVYEQYdMGq0hC5bHGcCqtoLewhB29M85pxUls4zxTUOCaeVKKepIFGiVupMW72ZCBtY9eRgZqWMeZlSMgAE01hsY8ZzzUiMV/EUPyGncaqGPOFyM9aGYNg9BjNSmPHfKjmkEYHPr3o5rag432GRRjg9OMmpCoVWPQk5JpUAC4Ix2+tKx3HOccYxST2EtSM4XHoTz7U1JAcjrg05lJzjjPFL5IUMPTH5Gqk9bFNaaAQCDt7HgmhygYkdKUqETnvSFMoeMjBIpxdhJbXGA5/OmBSH9OOamjQoDk5IHFEyhAcnPGKnmsx6feQr875xjqKmRFVsMc7ckUkSkJuA4IzmgEtITj5QcikuoS2SB1w/Tj19vWpHCqo7nncPShkDYJ69F+lKULPzxgYNaJK2pkRldhx1GaAzMoPryB7VI6GPC4yev501jtUHrn07U72Q73Y1Ad6kjOOSKZk8nr6UuSRwcEjJNROWbIHI5GahJXNHaMdBssoY+5FQibgHONvWnOhHXqDUG0ltq9M80+ok7rUR0y2Qe2RTWQ+vWpNpGT2HApjttTjqV5+oNF2tRLVcpA7heQOM4phTIz1zTZGDdsevvT43AA9QM1L3sWmiDlScetDLlM052Az6jgVHISV9+/tRu0RsyF1DZJ5wcGoWAjzjuanRCWORtBqOVQefwoaV2OzehFcxkYIOR2qFVLEjPtU7sTx7VCZCsuVGB3+lC1GRuNi8/hUTEFgB1IqZxkcd6idhtxjnOCaV7DslJEDNyfWop1ZuF6d6kYoGJHaonlyy45A60XVkyGiE4GfUU1yAP50Sgtkg7uaYxJTHTHA96tsbemg2RywHpjFQsxUjvj9adI4XAHaonclR3wKi1maK70GykjIHbpUBBGQfvcVJvJHI6mhhu6dTj9KVr7A1d3IwgfjuOtByuARhh+lOXKZPemF8E8Vlsy1qtRC5K4OCc4FRMwZuO1DEsxwe+R7UhUdqttImzTGMobJPcimKoJPGcGpHGWHpUUhA5HY4HvS3Vh6JgyhMnPJ60xWJFOZy1QPJj881SehWi1Gvk5NRk9z1609nyp569aYxA5qG3uF+g0uSxPrUTtxkdM4zSupXvgVCxCgc1VybajJSe3I6GomBZfpUwbrj8aibIJ9DU31L/UryADjGfSqrIWJ9O1WpDnFVpQe3FJ69CktdehUk5bHYjIqAgc56GrMoIaq8gw3ToM03vcm63YNjj0zTSxB5GaQH8Sf0pHZVzg59Kys72K5lbQVmYnHp0pRlumT3qNXG4ZHuKkzlfc9KtPoS2mWFwRSqwGOMVFgD8hQWLHB6etHUGvd2LKSFT61MswZsZ46Gqinb/KnFwOM4ycUkhctkXQSck9hikD7c89ahVyE68kU4420/iepcegNIyMOc46VBc3OyJmz0FBcn3FY+v3y21jK2ccHNabvlSIS948L+Mmri61IQA5C859K8xzlh6k9q3PGWonUNYnkJ3DcaxATtGOD0qZ6s2emgpIX+VNYgAn+LpQQWyQcf1pAAo5IOc1L2Fr1EYkt0696OoGOCDSZwpPcn9KeGB7c1nsNDWyT+HNDKyjsM96TOT6dqCMZxTS0GJhh9e/pUbknOfxpSxAPqTSFyf6VLBJIY31xUecZxwKcxzn603BXtmkUN246/WkBwx54PSnnJH04qLpz2FJdwvYVielMGRjPFKWI56jvQ2D70MLCMuOlBwSO1BYn6UYB/DpUi6gQF/EUA5/CkBLN6ihcjgimhsej54/CkckKPypCT260Ag9ifahgBweMc0A5/Ckwc9gT0oDY/PNIOo9iVx355pF5Jz+FBIP40gGOe3SrK6gSO9A/+tSMCADQrAc/nUEinG7ke1NY7f5Uo55z1oB59iaA8gOf8aAQc449KU/K38qaCT/WmhJ2HkAj370mCKQEjPPelbP5frVD6ADn3IpxAP0ApgyPzpWJbBzg4pdQP0zJx1605XDfWmAFs5PQ8U7k96z2Q2rsGYDjHTmo8lmHpTmBz/OkGQPxp9CWAXn2pS5JxjpSFiM/lSqSwJ+lDJe4uS7c9RSj5uOn1ppYH60oyMfrRYL9BwIPB64pFIPfGaTPQ0hIb2INK1ncE+o/7q8HrzTW9KQErz2p2ABxzU211BX0uNXI4/ClIPfoRxSZwwPagOCoofYpatoAQMHOeOaUPyajZih9ab8zfzNVtsJeY8sG/CkIJHNMAJbPankYGT0PApNWHuxAMUpJOTjBHNISOvtimgkKec9qb3DToISfp3pzA8HH0oyGGT270hYHAPBFJasUddWNbA+tN6dvanbsE5ppYjH1zVWHdR0EyRxjtSoxOR2oLfL1qPJHXoaLXRK0bQOfmx+dJk7cYwccUpUtkenBpkjY49OKlO7aLtZ3GFiUzjBHFJuIyc9aVgR9CKYwIJ+nApvsRZ7jSSwwK434la0umaNId2CVOa7AuUXJ9Oa8J+OHiMhTAjdeKpWewm1y3TPFdSuzeajLIx5Ykmsq6YEnHXGas7hhm6ntVCZwx46gHr3ra10mxRstCJ2PIH1NRHAXnvUrZTk/iKhbIzjsagu6RJAhYluoAqZ2B+uOtMtwQpPQ051LjA55qlsPeRA4LZzz6VVI3uQPap5nAx7dKWyiDuGPQVO7FaxatIAg96sou8j8RQq7cEdOgzU8AHPFdCVjO6AQiJCwHzCs24mPIJ68mtC8uAoKj0xWHdSEHGc88VM5W0HFakM75/Gq0hz+PSpJXxxUDN0Ncxra4xjTSQfrQxK0gztoAVhlqUAU0Ej86lVaCriqpP8AWnAEc96X7q4zilVRtHPGaaE+wgyfxoYE/XtT/r36UoUrz37e9IQiqNtKCQ3SgknJ6Zowxqtg8hRx360oA/pQFI7YPenqhOO3ekhIRUDNmnCMZzT9oJz2pQN3f/61Va4+gzaQOnFCghee3SpNgbgHgmnBRtGT06U7WJe4wEsD2A4FOVMkZ6Cl2k5waUKQmO4NCVxvVDCpX3GakVGbkDinBQUAx705VI6HHcVVgY1U2/lTiPzPWnAAqQe9AYjnHaqtcljkB6H8KaQAxHvSkggHHGaR2wOOM007E2bBiR2ApgbPbIzQxPbv+lNZiFAz+VS3cvYYWJb3zimuQq475p6Hqe9ROSSPaobsO1xZCBkD8aaCdx+tLtKjPb09aaQR9DSGIxyBgcA0gJY9c0uNpzng9KQgE8HHrQA1sc/pUluC8ycfWojj05qzZIS5I7dKl6Ipas0AoT3xSHDfnQAeM9xTcdj8tZ21Ou2gCQHOPSkwSvFKBgZ/OhpAiEelNIWw1seue2aUgcAdqQMCucdR+dJg9VzT6h1uKCRn9KST957YGKBzgE5BppP/AOqm9ydhQduB6UpUngcUOwHAxgc+5oUktkdR+lQxppDiCrZA69KRQdxpFJJzuzxxSqeOev8AKp1GhxGSB1z0pWBOT0HApilDyCePWlLFm9RVXQh5AC4xSBgOnJFDDdg9c8inMAozU3sWAA2g/gKTGe+B0oIJXpxSsoC/zq9tBJdxGwV4HGfyoQls5HTpSFiG2joe1Kg9Dk9DSVgt7wo+X/gRpspJI54xipAAOf4euKhmwEOePSnfUHsVX3yvhAXx6Vcge4t0yFdM8ZqTS50s2aUrvJGAK2ZLh7+z2xoqJGu5vlqJNroZR1ZlqWIBJyw600nKnnHPFPBAyOo71GUAbHvx7VTZu0kCsGbPpxT1dj2OMUxVIOCOp4qYMdoXOB3qmNDSNpyB0609cDAxzgmnbc8du9HK5FQl1LtqOyQAPXp7UD7uDQwLNx1HSnMoRQCeT1q7gJn+H8qepIYj2qMkx8jvTwwP5ik1dEp9B5yAWHWmKSOepA5oJLYHrzTsB/bim9hq7egqMfu8H0zTiCTxz6U1QFyTx2OKFBIHOCOaN0TdtBsLEZP1HpUgxxn1waaB26ilCnr+ftTFZtjwVbjJyRT0Knjr7+lMDg8Ac4p/JGRxg9KBvUeqkrjpjtUwA4J9PzqOMhscYOaewKpk9umabYpW3RSuszXKRoMyswUfjX6Tfs0eFl8H/CrSrbYPOuVE0ny8g4Ffn/8ACvwpceN/iJpOnQjhplkkO3gIGGa/UDSLRNG0y1s4xhYo1XHoQMVrT1nqeNUl77ZuxYds98YpsqBtpJ4XI+uf8KrR3OxMnrjmlW6DcDG4112MlZaiSnCnHHBAqq3PB6dKmZ8r1zzg1CQA2fyqnYS2QqKVIHYDmnEE8njPIpiMd4HUDpUzjCjoc8fSp+1oC2uyMAkjvTyuOelNjJGSwHBxS5PGecEmk30G7MU+3THFPjUBjgZ5GPemNluBx24qSMkdugwT607XFsxMgtjPXp9KJSFJPbjFKQh4HpzihQCm49OTzVapXM43d0NVRsPHOd1AUsgz8oznBp5QsuB06UOpXGfSk13LTaGuu/HPHXFIrlV9sinjCLzxk03BViSPehdhNtCMpThRnjANMlUOwTOOc1NsPf0zUYiJfk++fSh6i1TF2gKQo6DAp8UYJ59g3vUwiUbNrcnGfapY4AqYxsGScUNaBqyBY2k6JkKAT6jJp/lFSW79DVlUCrheSf1qORwVIB+9jFEdCrJ9SozAsxPAzgUyXEa8CrKxkn5sFmBYY6cdahmXc/qeg9qpOxKRUdSFznr1NInDAdBjAp0qlMkHjPNCAKgJ+9zUt31Lva1yEAF2ye/NQ+WQxPvzU7YRiT0zzSMAFPr2ppbk6sid1C+nNU3UZ579atSMFIPpx9KieMFM45p7C8yo6luMe4qAuMkY6dKtKT19RxULoA5IqW9R2b2KzhmOc984p0bsVIJznBP4VKmGU59c1ExCNkfKTSWhWi1ZG7EEH06UwPweOc/lUjkKwOfl6Gq0pB5H4UJ6jfQV3Utx1PeoZFJUH160SYj9+mKjkY4570JdRPXdiuARnuvSoJmyp3Ht+VOeUr2+lVZnLYye3NSpdwcdbCSgnd2GMD2qKRgBgd+aVpMj3xioWYcDPuaTdyrJ7CuwXHuKilkBz3weaGLFsY56Cq5JG4nscfWmkGiVh0nzAnvVcgjI/A1IJCKZyck9aLXLtqRSH09OKRCwI9aQv1HcUwkrn3qbWVhJrce8wY4pjklRxyOlRr8gA6jtQGPK9/5VKS2BO7vcbz1xjjmnKMgnr2xSE/LgjGTSFgoHqKb1QOyYBT68AZqJyBnuKcZCc+hqNgC3HQniqaY0hkxI6DJNRYB6/Q1I+T375qPOG6dRStcG9RrIQhH4CmswCgdjwak3ANgnNQOpPHvkUmugaboY4A/Gq7AEemOtT5POQRzUbxgv+NK11YWtroiOVxjkCopWLf41M2FbGKhLY/Pil3L5dNGRuAOvXtVaUAfWp5JB37VWkPJ+nFKz3ZXTQqNlWYVBI+7tx3qw6kdTnvVWRgcheMdaT12C6SsDYB9AOlRlQ2T2odixFROW/AGmlZoLXvoSoQozjOBSxuWB9jUIzjr06UsbgDHT3qXuEV3LDSAYpVYY9eeKrs56nnNSfdwc89abtuVZXJjJgBSaQODge9QsxOM8c5qRAMD1pv3dRXtdF2GQOPpU4YsvP4VRiIGeam80jb6YxT5fdMtrsfKSiYrzf4m6t9i0mZQcFlIFd/dTARE9D1rwz4yauGUQo3JPIrWmlF8zN1rqeSXUomnc9STkZ71HuAwPTnBpoJZs0uB0656etY7g9WG4HggHvimgBc4FDgE8DpSHB7Z4xUNh0ARg9CDnrSE4zkfhS8AdM880mTyT3HNO4eQ1QSRzxSyAhfqe1IxCgDr0prA/L6dqh33L2QpOQec+/pUJJyKkJCnHSomI3AUxJAx7Z4pDhl4OPSl6jjqB+dNIH19anQq9hueDjuc0xhu9s05mz0FRtk5qAFwMfzpM5YEjHanAhTyecUwjHWmgFABIobPB9etAJHNISPWkCeoH73H1pSxPPekUgkfSlIHftzQFwJwpNAJGc/hSHkZ9aQZ79KbBbikg9KUALjHWk5OfyFAGc0WAdkflSBic9ueKFICn17UjZbp9KfQB22m7f/rUoOfxoJJbNMBoJP4UDBb6d6GAXp35p23+VQw3AHnNNJHTtnNAA/Cg+/pVgrCqQeoxSnAakBAPPPalDAd+e3vUC3F5H160hP45pBjb0pRjbjvVjP0xGV5pQBTSTnnpmntzj1zWTurWB7aCZIzxQCDn8hSMRuz2I5pAgPzDuab2C9g4XgcjoKcMGkwCtIBtajoKSbFAAbn1oyQPqOKQA7v5UEkjJ7cmpu9kQ+txQemKXacg9cDJpASOO2eaUNjt1pthytq4pbHH4UjNj8KaQS2aAwGc9McUtGittxCxbI6HtSkDjB5PSmjG3I4xyaUENjNN6ahDURgM89e9CDHehiQ+fQ5+tIXBzxnIpWKurj8kLjOB1prNleOcU1iaACM/pSYrgxCr/P3pvAwMcd6GBOB1x1pqDI54FWtUS7XHswH4U08g988UNzjvxR/DSbsVy9gYBV9z1pDg/WgZVufwprjJwD1ovfQLXlcGAPOfamk4yD0AzT4wBkZppPb06U9krg4vcaSQuB1xkVE5B/rUhIGR60x8jj0FTsD1RGQTz3xiggleKGyM46U0OBkY+lKwJXM7W7wWGnTSscbVOK+TPiTrj6jrUuHzhv73SvoT4ra4NO0eRN2CymvlPVbo3d48mOWYmtoKyMXrLl7EUmEhz6mqMvzNkccVcmOYQPxqlI4b6gc1o7opRT1IXJGePrTQ2KDnB9z0phb5hxjtUGmiLkZCx9OTUbMFXGfepFPyc8dqhkxxjoM1XSwut0QP87AAfWtK0i8tAcZxxVO0iMk2ewOK11jK9qcVfUUnbQRVLYGO9TxxiNOeM80iAKwJ471FeTBVxnoK18zPRFC8mO8rnvWXNISetWLlwee3eqLNv5rCTuaxI5GBqIthcDpTnB7nIqMkc+/SsyugMc4pAQaQ84p6AnNACoPm5HFTJjnHpTEUnFTKAccfWn0AQxk0u0nGO1Oxnil27VHeiwCIoIpSQcUoIBx2oClOSM4NUkGyGlS1PVCPrSqM/jUgAGaLdAvdCAdaeASCMYxTdpOD+NLuLMwyRTRLv1EALcClGV78DrTwCM46UKuW+tXZW0FfQVQAMjuKVIyx6fWlEZBAxgdKkAI78Dk0WBu4gi2kD0FAUM1P3DGfXikAx9O9FuorgIwPxNSBh+GKjkJGRjPHFI5JVQPTmntqFrMeWBIxTB3z6ZoDkU13zkUMpRFLHgdqCxPb3FRbiOR+NIzksDn1FTcpbj2ck+/aopSCx64FDsS3HamgggY45pAIH+Uc8ZyacT8ue9RtgjigY6jr3pLUkcCTj0JxSHKn1o3FjgGkJLfTrSKuIQS3HSgnJ6beKc2AuR3puQffNAdCM5HvV+yQrHkY5PNUNpz9TWnCgRFX2qHqawWpISG49DSMSGA/KgKVH86F4znmo2ZvfWwBB9BigEnIPOaFIXOaBjHWhMVxoBX/AHRSli3HSgtkn+VN5Uex4quoumgDK4xzQQM5J5pQCMHtQwBGQOtFwV+ogAz9BTQQB6DOTSspIwPWlwfXJ/lSv0GORtzcdMcUrHAyOeeaRVB4zj0pV+Uk5zzStfUBFBXoO1OVgCe3HSgjevpTVBPB7EjNF+w7EhOenfv6UhYkfTmgNggDp1NODAPjHfJosUCEEHuD0NBHy5A57ilZy2QAAe/tTBzkHpRe4DRwc5qSIAfN681FkH8DU4wFx93AqZbCXdD3O7qegqpcPnA69qmmwB1wO5FUp2IcAdzVJXIm+hpWccdrdpI/zgLkjtWikhktJZR8gdsgetTabJZrbQxSAeYfmZvaq+q3KTTFIMCMH5fepUtbExWtzPcFSAO/NCudw/U0Nz1PXpSEngCrst0bWWpMAV59KQEso9O9CNsTJHI45pUAzk8DrS30KH78oc46c04AHPP1qI5bjHfipQ4RecAE0LS5S3FB6j2FCurMAD8w4OaGbcD25xQDjt9Kduol3HlScc8jrQVCKaYXB4xx3qRTxg9c5NNK4O2txoB+96/rSq20YIzQeQCTn+lIoAOevakkQmSgheevGMelIpHXrikOecdhkmjOGwBTWuhVrEkYBBB6dM05HKBgD9aRQrL7ikCgMMdPShNMNmPjJPQc/wAqkAIYcZJGDSDC8/iaerHsfbNMm2u46NznPHp9KLpmSE55J9KkRQoHb0pqWkmo3trZxAtJNIsagdTk4p7ImVoxZ9T/ALE/gRI473xJdx/vX+WHK/w8c19cSYUAnv8AN9K87+DvhhPCHg7TbBU2MsKs3ryB1r0EEjHf1rppR0ueJdpg8hAODknpUYuCjfoaJWCqx9uBVSVjJ+PNdCVkrh8T9C6LgADBxSiYFdx4BGKoh9hBOTuGad9o3Nk4FJ36C+Jo0GmA24PP86USnknrWYsx35zyBwPY1OspbODxgUJJOxUrtaF4Pxz65FSCQBMdMgEis+O5Pf6D2qVbgN34zzQ0K/ulpMMx7g1NEoK8D5cdd1Qo4PQ//Xp7TKvG4cdarclxbegpxG+B1705XAz6dqqNMG6HnHWkWQnbk8Z596p6hZdC8ZQhIxz/AJzTWcvls5xVOW4Jfg5NKZzswOuc1NtblWWly2WDHPQc/hQCN6gjOOfzqotwQ7LkjI/OnrMEbJbjFJaq5Lir2TLTOGY47UqsGUep/lVRLgM5HRR39anSVMbRxgfpVO0tBNa8xZ3gEY9anjOe/Wqe5W3Y7EZ+tODlEPPUjNCYmmi4Wy529SMD2NRlAobuCKrpOQ2BnI9O1TJJt6ck5Bp2HothrnaDz7mo3QMQehx1p6oXJ9+D+FOKbWyfugZNJpbBdp6lOVSfvcseeKiyAPcc1NICXJ7ioWQB+ucDkfWmlaOoK2pGR39eMH3pjoYtw6lQc+uRUzklvTrzUYUsxPTJwPpU2e4czTK8iFh75B/ClRC6k+nSpzHngEgggD/CkK7ZNuOGPGKm2pb12KM0B6Dtz+FVZFHpWvMhKFsdOBVEooznrjinfVkO9lqUQCMj1OKa6hGLDt1qWVCG/GmNGSCal6A03K5VlbdlQfU1VJIP04FTSEg46jOKgaQD3x92pbsWkiOZuPSow4K9OvFOkbcufwqCQlOOhxVtXVyUrya6C3DgKFHbjPrVVn9gTjGaJHz/AEqEuFyQcnoam6sW0r6hISBj3wagJG3rmh5yzcdc81CZTg4HWp1e5XMlsDEo2c4xyKhkkJyT0HNSswbr2FV3YHpzk4p8rtcUrjvOAUAdaZuP50jKF7dDwfWmkkj04ockkCV9xHABpm0suT1zkCnHAzkcZ596aH6/Tij4g3EUgfhSMgcEg+xp6gDtkng00Ajr36VCWt0N2cbEbY4PUdaGAHOcjH50rAnp6ZpoJ4GMU2uoNrYiIw2Tx2pM7cDH0qR1JOBSsAy8dccUrtsfMkmiFwcfjmo5MDH5mnkEHnmo2wc898Cra6jg0R7SM57nmmswXnsOcVIQRwRg56elMePIx70mlYdklcgck9O3Wmsd3GccZ+tSyIAcCo5FHPrjiiyYr3KrA/TvmoTk/WrDgsgyMGq8mFPSs92NOxDIB1JqtKAVP5Cp5W3KccdRULr8hB+oqmPqV3Abdg9DiqjoDkd/51bk4XcPxqpIxyT0NFuxLaaRE5K49f51C0hHNSEFqhbA69OmKzV2zZNxEL4X3JoZgvI6mmtw2eo7U0ncw45o+JGbk0T8nB9TTw4K8jd2FQKxC9aFBPf3o5itb6Excnj3pwYnHqODUcZDc988VIxAHT3NPd6iV2mSJKU5xx6VL5xKZ79apq5VfUY704SFffjmqV+hLXQg1W6EUDEn+HNfNfxF1N73WpAeVU4GK9y8Xah9mspTnGBXzdrVy11qEr7jnceauTtE0g0ykGI5I4peFbOevFOV/boMg+tNJJT3zWSHcYQTz0xxmnBgM0mAFz0PpTAQCff8qnoNDlJSkYsf8aQY3E9KViVyVOCeufSlfW4JX1GE7yexBH0o55B/KkVcHuh6kU1mAz/WgpIRmJB9qTkqCRx60biDz+FGSvuDwKm9xiHH0701gQ3Bx60u04Jx7U12BHpjpSvqFhjgDj3wabyFPf0pSBj8abnP4jmiwvMQgjtmlyTyfwo3Yzk5xSAj/CpGwJ980gA49O9KAOPSkHB9j0oC1hSMAYoZSPelwTk9hTT94elNh0FGS1ICT3p2AMH8KapI9+efaqC44HAP1pASePWgdPftSKMZ5qWGw4kLn60hGOlAwFyT1FIzD6Z60gvcVc5oB+bGfxoAJXAoAIOMU0WBBIz78ijoKTAFBAVfekLqKMnoKTA9cfWjPQ0mSOOtBPQcOD60HBB9BzTVzz707GG5NPoNbDVJFOAx7im5/wADSgkfnVC6n6ZHJOaCCR0xSctyPWnZJzn2rJNsbVxGxTUJAH0wKGBP5YoA9+lUS/IdvB6ULg5ySTTSoOccc0uew5xwKVkCvuLneMEUpAIpvBzxxQQVXPWpb7Ca0sOUgdabkjg96cVAU/pTdwIB644p+ZKT2FJBxjrTSuc/TpQWHHrTQx5z60rFeQ8429PakJIz7CgvntUbOTntQ9wtpdDmYnOep6UmW+XscU1JATn0NK2Dx0waFpuJXerQ8nNMAzweDTiM8UmcKefpSZotdRDkEnpjANNLA9uO9AAPf60EdOccZql0IfRjQecdOKexwvoaaAP60YznPOORTRVmxC2cj2ppOOnXqTQcls+tKCFpdETqML5UD3oGT9c8Uq//AK6aSSPc9KTsxq4YG8jPGKiLEN9aczYHHeo8fN+YotfULCHJPB4yOajmdYwWzjGSaczFR8ozisnxJfiw0qaQnDYOKaWyYuax4Z8bvEyzztArYGcCvEy++XgZIJro/HOrnVNYmYtlVYgVzUSkueelapErS7H3MgAwR6Zqg5BJxxmrM7jccnBqpJ8x2/rVMa3EJIX0xTUAaQc96VyRj60kYzLx161N0VYtOVC47kflUEpK5x16VNISrdMHGKgUb5cdTmrkQi9p0ZVMt3ORVxiRyO/I9qbCqrEABTkbzOBxzzWq6EbkqlhFuPpxWbeSgtz2q9cylUwOOtY87kLnHfNKpoUolW4fOeevJqpIccdMCpZWJb27VWkYtn61zM0Q1mz7Z6VG2TzTiQaaxHakXYACf61Mi9++aijBPFWYhn3oJFRD+mRT1AHUZGaVRmnYJbPamg6CbfmGe1BBUkZ6dKUHNBb+dPzBbgoP404AnJ9KRVAUntTkwcfxDtVoEBGOO1O2kKeDxSgA/jTlBBBzmheQvMVVCjjj1FBTLZxnjNPVM475PNPChcep4xVctyb6CbSOnPFORAOMc96VATwe3WhWxnnGP1qkrCbFwD0PA6UbgRj71IzDGD35ppcYwOnekCHq2e3FIzBenWmAYJA7Dim+YCckcYobK5bEkkmOR3qMvkcHHFMdwcDGBTWJGcdulQ3cLa3H59uaQklsk/WowSD16daUuQvrnrQNuwoI70gJHHXNISD/AEpoAC8de9S9Bp9UB3HPNOChQMjqaAw7HigNuUZ7UWsJXuIw2vx260hUdPTk0rZ2570ikZ5o06j16AyAfdOKGAPQ0hHcDaPSlyGAApMOogIOPamMo3Yz70/btzxk4pgUnJz9KLB0JIRmRV4HrWiUCrgHgd6pWA3S5PYYq6/H8Q61m3qbwWggJA4/GlUFmx3AxSFxtPv3pQQMEdDU9zXewgIGaQnOO3HNCEHOfSkbhR9Kd7AxxIHfrTMEDPvjFBUZAIwQeT60Llc4Oec/WnuFxwBXOelNBDewzxSsxKkeopqkj8BRa2w27sdJ2oBJYflSFSy8Dk80qqfyNFupG7HFQOf8ig4DexJxRklvTFCgHJJz3FLVLUvS48Dr700gj/ChDt69u1KcNjHL5zST6DAgbqUgBj7imyKRkHrjNIAcdfpT6EsUsD2601mwwI79ac7AdKaBjnsKWyBoUMMnA61IuT+FNiQDkn8KcCTu9e1DGtBkuN3HPHTtUENrJfT7Y1Ln0FSXDnH05rU8LlUWSZnCNjKik9I3MpOzIodFuVZdpwoPzEtUc8RgcoTnBro9NZLq4d3bAUFvrWFfkS3cjD+8amLbNIy90r5BTj8KFAP1BpCQefrRECe3WtV3ElzMlChsZ4x0pUQHIJ3Z6UoQBcnjn8qNwPsB0pdzbZhuIVR19KeNrZ461EOec4xxUmCy9M9s012FHsP2jIGM8UuCxwe1C5AwPSlLFdpHIHBp2LaFXoeO9OwHPoO/tTGJbNOBATjqaW2gk11ADHAxtHNKUDAHoRRkHHGT2pUAOM8g0idNkKSCrDt0zSEEYHoOtPcA+3tQqbm57VSVg6CoQRgng9fU0HGeBgZAFDZUHPBHWhGJzvHTgelCWtwb6DjhjjPepolI4HU81GqBjkLjOKnQEE+/60xJajwp2Z/KvTv2bPCC+LfiVDLNHvgsSJDnoGyMV5ixPl5Xr0FfY/7GvgYWfhefWHjPmXb5Vj3BxjFFrtI4cTK0dOp9D2FoI4l4xj7o9quligJzyTT9hUBVwQRg+1NkULkHkn9K9FQ0SPNb0sU5pgeB1Iqp5xPUY4Gas3RwuO4ORVOXEaMcdOPrTvpYaSTTSATE5JPOTTjICp59hVRZxtJpolIXk/hUalRtHUtpMD0OSODTzMdhz/8AWqis4NOMofaAcDBJovsNt8peSZnwB8vGPrUsUm3O45xwKzFnKsOcipFlZjxyKrVXEr9TWS5AXHamyXe8cdgRVAT4GO4HNKJO2eo5qguuhaFyVxg+1SPIzjgZwOBVFnEeNvA609Ji657Gs+YzTdi3HhWZj1PJpVmJ47ZyBVcXJAIPQDNDT7XzWjt0Eld2LhDBRx1P6VE0jDoeAe1RCcMpJPeo5LgHp054qNbaGkoJalhHO8HPP6VbjuSWOCMDrWQLoL+IzT47oFhg8mqT3JcbK9zbWYgKR35p7SbpMDkYBzWZFcg9eoFTxXIUnng4x7miKd7iVl1LwfP1qxGwyobvgg1UVtzYHcYqZHJ6Dpwap9xKVnqXvMA3YqMvv46gfrUKsVj2+/J9qbG+3r16U1YtvoxZFwv14+lRhFYHHPcVKwLg9qbFHhQB6YxSvoZvTUixu68gdKQxbwSOMVO0RG7+Djj2pQCyYzjiqto2PdlcYJA9sVGyEuc9wKsFADn+EgimPGGwBkms7K+pVu5DJl8r2HIqjLGEcg+3NaQUtx6cGo541IJPLEYU0rdAadrmTNEQDj5ueKoyuyr/ADrXlUKwzzzVG4hBz0J6UktLkt6XiZk6ghvQ1WKlPfirs0ZGD2NVGUhsdQaLXWpfNFLTcidSc+mOKqOCWK4+UD86tMGPfj+dVXYnPbgk0tgskrkEwHXsOBVadCeh25qdiGPI7c1E6lh6VCTT0KtqmynICvTuOaa3A96mkITr3FV3Yswx0xWiZNrS0GkgfjULqcHHBOcVLjdnio3zswDk5/Klq0aNa6iEHdz1FNLhunUc0rHP5YppUHNZ2S1EroGcFR70wghs0zcQee9TFxs4PNVdRQk3J3QwkjHHNMcFmGD1605mJXOOvFNGVxQxpN7iEEDvjOacWUEHuvIppJAOaQKW5JqY3kHw6ofgEHA981Gy4wQfakYlMgc44pVBHXvwat6ApKQyXnA/OoTGpI5wc81YK4GD2puAeT+FJLQa1RGYiTk/jSPEee2KmdSehwOlEgBX8cVmolt2KXlkZ/U1BLzzn2q3KCATng9RVSUFl+lauN9OgpOxDKABkfXFVJULnIPYYq+xBGe1QOMLkEYJrJPl0KauUZV2jGB0qB1G39TVyQZU/TiqbkevvVyVtiVrJNlSZgecdqqyLnmrk6g9KqSA9O3elfW43EgIOeOlQSKP8asykRnj05qvK4DHI78VC3ujRtaIiAL/AEHSgABc9+9OJK/h1poTOc9PSiyepEou1kIzg89qcnPzd+opGQkYxxTwpXA/ChxXLoNNp6ksagYzx3p8hKt7Y4pyxhU5pJVHBHYc046ijt7xDjK496Y7bFJpVB2nngVVu2ZYjk54NUla6C99GcJ8R9SWDTZfm6jB9q8FkPmzO2OSTmvT/inqRdfLHHNeYRsAScYJ5I9aJ6M1S91CgBcgj8PamBSrc8j0NPUDqOR1GeophbPB5A4z6VAthrAjOOab6Y5I4NPcA45471Hu6n0qd7Dt0EILdO3b1prDC9cntQxJBxx3HrSEnHP4UpFIcMEDPfvTD9/p06GlDEYz26UhYDqKVroG7CMAW46n9aQkjAPT+VLvBWkJI5zSewLe41jlsHufzqOQgH1zSsw3Z9KazE8460DYE5PtUbEkj2pdxPbqKCcfiKlBa40sS2cYpSRx9aTdmnckfWhAIOMfnQRkYB6GgEnIzRuPPHTpQwtZgMjGenIxS5wRmmkhgaCSfwo3ACCM8d+aQZOSTSlj1JoJHp1pAkGSPxoAJxnvTRn1+lKrEkj0FBXUcSMY655pDgY+nFKTnGD9KCoH9abFa43JH5YNOU5x7004HOeT0p+QSe5PpSBO4w4DU4HOe+entTeevc9KUL271ZPmICT19cUEEfQ8GgD/AANKSRz6c1KHcTn3oAB59TijIGaXkY49xQwvYGIH1HSnEYBP6VHnPP504MAOvWqDTqfpgTt+nanD7ufSmoC3Xp2pzYBrJaaA76sGI4NNdxuB7ml249sjimk/N9TSTHsDE7sjk9KAMkexzS8Kc9+1NVgV57U77ifYUnmnnhTzyentUZYhs56ikDHP+e9JrTQlfE0KSWxjp0pwAA5pCMD6daRmAX6UN9hbsU43Zz2pAwPFKSPx7Uhx1P4013HsOK8cdaaFB696CelIckZ6Uu7HcGA3k44ppwvJ5HtSAkrj8qULhsdupqkHUOSevAzSkbuppoIGAPxp2T19sVHS6GIoCj1prMVPr60ZwxPrSDAOf0pauzCwEnmmlsLx3FKOcHtSAjJGMY6VqO/UQk7vejOD+FOGCMHqOKYzE8Y3D1qLN6MQHBDHPOKjYk8UpJC89+DTWBXp6YprQm/QQkcEdKaAGz7DNGSv4cUxiBznr0qhx1V2MMgGee/SvNvi/r4sNKZA2CVP616JIVQM7dAC1fN/xr143d8YUf7p/KhavmRnOVo2PJtQuTPK7Zzlsn2qCElSTnIHWmSMSceoqSNcIT7AGtIq47tKyIZiWXJ55qqWJyRwc8VYlIHGfaq7kjBHAFDKW2gxnJbHpx9afbZaUZGOtRuSc8GpbUZbj0pJXYWsTSNjFFmga4LAcA0y4c5APNTadFgk/wB6rWrFYvvwuB3p6EL0+U4xSOQMDtTCwAY1ujJxsyG8l2rg9QKy7ly/H+TVy7lBc4Oe9Zsrjk55zWMmnuapMgdiMAj1qu5qV2Bz7VEwI61gWMPApuc0rfdPrQgy2PzoAmiQ8YqxEoXPHIPFRwrjGPxqZVx25oAcCSp9KAwIC9KeQGB4phUFvXsPaqtdC2EIK59O1KQFb19qCc9aXknpwadguSAbvb1FBQLjA680iqePxp4cvhRiqbsIVSG9sU9ULYPcUKoUD16U5Wx9KdgvfQeQRnHUGkJL4Oef5Um7PT8aR8Ln06CrRNtBzOFxz160p+fOOv8AKoWcBse2aUttGc9RmhgkLvBbn/61MZ9qjPSms4bOBjnFI5DDnjis27FpW0FMnyjHc4pq8dfpTA5P4UpckewpN3GBYgH9KATtDckimgmlDgDIGMUNhZdRTkKefrSKSEPeg4IAP405SNvPQUri6iKS34jpTSCOKcAM+2KQ5bGPxpphstAbB9geCKAAO/qaUgM2R24oOdv060rhsNC/KRmlTK89PWgIep65NOB349e9PYLiEcj35pgOGJHbpSnBOegzR91v7uaVrDXcbuy3pkUAjbknBpQARz+FMwDj2pWK6lyyUgEg4z61YbaenI7+1Mt1zEOOO5p6gcjp3rN73OmOiEBCttHzUDKcfr605QOaTjJJ6npUvXcEhrABtxz+HQUAg9B35NDHcMfdx+tIWyM96p6BfcGGcZPHalzhaGwwxikJHXPI7U9AWjuOYYXONxHSkwVPT3oyDjJoDk5HY0rWHuwI6AcUpAXgd6GyuQO3Sl3EqM8elUFgDAAZPGfzpWOMg9evFIACDzz0FKcjipb6DaBc9zgUoILkLye9LuBXB69KQMRjAzzil1B3E6sPyoJII9KQKQ+M9DzTgc4wPwoFe4rAD0BxTAwKkD65pZSFb69KYoy3HSjS4nvYkhjPU8g809jgkigMAo9RTJWBGR35qepbskVbuXap78Yq54XmRrhxMcoBjHv2rLvpAuR2zUVpcPby5BxnBq7aWOWT1PS7wwaXpwKFDK64965JyXcsajTUJb9vnbAAAFPKge/NRFcpvT2EGAx9TUqADJHXFQmTaeOcDnNPVgT6HGR7VVug1ZO5Icgjn60AE8ClX58k0oBRefxoRpvqGwsh7EU+NflI7VEzErjHJNSKCRgn6Cm/Iel9BVY/XPFKrDb+hpu7apAGaeQF5xnvRswbfQUklsA9KAoHXr1owVbjkGhWL8EcHil0Bu7uSIcdfWlVtqnj6e1ROw4A4FOZg2MHrzjvVIey0F3AOuefSpUJDevrUSKB16UpOMdeTQjO+hKWx9cGnKAduOc8CowAOg/+vUgct6Z74pb7jaQ4KT93p3qaMEdep/SoYmPGOPUVMqkcZ9iKoi9yW1jNzPb24OTLKq8e5xX6S/CLSE8P+C9MtQuwLCoAHY4FfCXwQ8GP4w8fWSFSbW1YTSOF4yCMCvv+xnWytIYlPCrgfQCtaS5pXPLrNSlbsdM0o6+oqPBZS2eD61inVW4JI6cCpxqIZOvPWuzpY5+XUkuyN3HrxVK+lCRAfQVFPeF5i2cA9BVO7ufNdecj/CjVhfVoUsRFjPJ5NQ7iWANAmDcd+oqIyFn9Rwfei7Wg+X3dCcOQ3J47U9JAOT3GDVZHA5zu5pplyTnuaTJUbbF1XBfPtUqS7Vb07GqKuwCk8dfxpwmJGRj0FCKTL4lJxjtSpJtzk8mqMM2ZFHp1qVZQckH1FGqlfuK62L6urJu6YGKQSgggDoagWRShA4AGaYZAM89Tk00rjaVrlxpQuO1NmmXHHPTJqqzgr15AqEzlOD1pO7WhMWk9Sy1yV6HtUT3YZuuBnBqo8gQAH6CopJD2PJ6VXMN6uxcecFQc9RikW6ZeAaomY4H60gkIYntis9Urju+axuWtyXcZPStGCYPgE965y2uSenFadrMOB1yOaabYfZOjWQEA56DP0qeJwBxxk8/Ws6GUNgk5yOKu7vkznk81roxcttSdpc57j27UsR3AHG4jk1DGQyc+pqeEhMZ+YjpS1Wwvi1ZKThMnjuPxpyLk57Dmmhi+fTsKljACAdSep9aEr7i0lsP2bs8Z4qKSIHnPbIIqwFBQjPJNRSAthRxzz9P/AK1UCs9CJoyBn04quykZHarb5SIrnpg/WoUUHJJx6UkmUktyJfl46Ac59qSbDHae3B9qlcFHYY7VEVyw3ZyT8x9u1LYV2rIpyxg/UDFUbiBo8ZPBOK1JlJOfSoZUDfL3qZO1tAitbGPPESOBk96zmjIznr1Fb0sYXI75zn1rPvIwWGBwT8x9BQ0Jp3uZLj5fSqlwQvbOKvXEZZ+ehPP0qtJCST9Kza1LepnOBuH5VE4JHy8HGDVqSIDJHbtVWeUAqFqvMa1iU7jP0qq8pHA4PfFWZiWDHv0qnIQG9+1HS5Gzsx4YFRkkY6GmmQUyTkDHGKjK4ZeeoJYetGpo7bknBIH1/CmB9gx26UEEdOh4qMsA496E+jJa1uPcnsP/AK9NAP6U8sQOajILMPTvWfxXTGtLA64GRxTEJDHnp1qQfNgdMU3BPbmhrWxrfZoCSzexNPwSuR1HSmhCcEfjSjDHAGCDiqI5ubcQDcDmkxuAHbvQQckDtSqSzkY296HqkPRMQjOB+Ippizj0FSMAmPWhmCYx1prRiavpcQgD6d6ilBHIqQsVYfTmq7uXfH5UlbuVJW0I5iX4B69arOoBOOwqdwWxjjmomQDH0Io8x7rUhZiR6H0qvICpOenarL8cDrUMzALyMmk9dmKLsUnYqeKrSAcY54q3Jk8+nSqbElsnv1pSeoLSxXnTIx75qvIobp9KuSfMufSqrqCuc4zUXu9DRIqyKoBzVVvvde+BVmQBuc5wfzqNwDwaXXQl66ork7skjBpyksuPenlMU8KSTx2o06Gi1jqNCHt+FSKg6+9P24YY64pOMAfXNJdjN6a3EDgH1okkMiH34qN2Ixx70H7vp61TurFWInJ2+gxWTq94LeF2J7cVpyuV4PauT8V3oitZCewJFaQV/dZCtZNni3j6/N3qrDJwD0rmwD1P4VY1m6a81CV85yxqq4K4P4Cob941vfYUhec9z1qPPzLzjnIpxYq2e9MY4I7t+lJsNwkJGc9TxUcgIXHcfrT2JLHHeo2z0PB7VNihpYEknNBA4HSjbg/L06YpSRzntStcewijHt3NJgbeuR79qGden3qMnr60BfUY4B6U0jLc9+tOwA1IyAAkdu1Q9dQ06DGUbfX600gcfSlkJJweKa4O7gYpjYjkDjOeaaT8vPelYD8RTDnr0HpUBe4NwRzSlyMYpoB/SnHJUelNahawEA9PShXJPsOtAOFz3pAcdqoL3QpBOaQZ4/SnAjj3pC2fwNSwALQx29O1ITj60mQTSAUEc00DDEk4p2Ac9gaCvzeuRQAqkj8qQkkU4EH5fypuQPy5oHawAAe3HNJkDGKcq5/CjPOR2oFewhyD6igknnPB/SgnC5FBYGmgA4GKC2QaDgcfnQDikAobqaUkN049ajGTS4z3+lAdBSAGx6UuAFx1Pem4zSkkdO1Ugtc/TBGG39MU7dlc+lRrkN9KeDhT71muxVwbJ/pTOD7UpO7p2FIATnHXvQ07k33YZJJ54pCp3dfpSggDn5j0oHGfantqS1dBkClBOCaRcNjNB4+lGzHfXQaNw4zz2p/C7vXpTRnIbHuKCSPfPWjyMkxSQWBHAoxlc9e5pDx+WaCw6Z4PSpK1e4hYk8UoJPPam7yuAelDOQT7dKrqXsOyR0po4br1pFcUEEY9Khg9HcAwXrwG4pC4U+1IeevrxSkAU12Yk9RCQwJ701SByfXinEg4wKYMrjA785oWhTeo9iRwPekZto98801S2SfwpGJPHvTXcTs7JhkyZpFBPT0zTgCg9aaCWbrkVN9QVmI5GSKa/C0juRnHbg0jOT9BTelhLQYThabJhRnFKSR19c0yRi3XpQUtDJ8S36WGkTSFsZUivkHx1qp1DWJ35I3Hb83vX0D8ZPEI0+wMSNhmUjHoa+YL+YzzFieSSTWiuYuN56dCszYYHrmrZKmEnpkcD1qkMhgPfirErEIAR16VomaPYqOQWIA6Ux8beetOcYye+ajY55zzUsI7DSWYYzj2qSyBDc/U1CwP0GOKls8Ln1oitQeqHXAP4ZzVywUiLJ6CqUz5/OrtoCw9cVpHcfSzLDKTwM4FI7BFPPOOKU5DVHIw2A981rcztZlC5Y88/WqLgH8OtWbliM4OcVTkYjJ7GuWRfRFdyTyD1pjEj8alfnJqFsDrzUlDTzxToxTTgt7U+AFvpQBbiBGOe1TqcADFRxKAfw4qbgEHFUhNu4mBt60gQnFOZVPT8aVVIyPSm3YaEIy3A6daQkNj9KcgB4FKUAPpVJdCRdg6GljUEn0FKqlfy4pQQqj3607aAOJI57igsy9RwaAfl4FNZ8t7CnfqTuhwcAfWk37eMZzwKTeBnnt0qMsOPald7lJaWAsAfXigndznHrTWIOfpxTTnp60XuFrDywC/UYqPPzZHbmgAjr6UjAj8agpaAxJx24yKaMnjsKTkc5GOlOVgfrigLXYEHb15p3RvwqNMDk9qfgg5o31AUENwevegEDPp0pMkt70Bieo71ALQccjHOc04AZ9T1xTcj0zSj29Oaq4WsIAS2OhJ5pc9vzoAJ5Bz3+lBw2fXGKd2hIQk/U0gBzTgFHfnHNKMLz3poY1gFx3pHPTFDEbuTQwAIGetJ7CY0knIPakjByo96UgnkGn20Zkkz78UFpXNJFAQADpzTSAMg9MU8EnAxgd6YwI61j6nY7JCAE47kc01iTk04gqMjtTSScZOcnmnuQKgGD3JFJxwCeOaXBX69hSFcNk9e1DVwBfnPA60AFVyCMd6AQMEZ96RySpI4z60mHQCDnP5UuCW46d6ULkAH8KUA8eoFO9hpDdx4OOvFOLB+vJP6UmSGwR070H5sADnrSHfsLkAEfl60ITnB7nk0KQeO5FBXH4c0Ej2AAPr1pqkhh6GkPOT09felUE/z+lHQrYQHdnHtQGy+cdKewJUZ7c0xY9yZzzjn2qrkg4D7uOvA9qRVJ69O+OtAY9u3WpFYrkdQakW7Ag7vwpkuB9O9TEgL7d6qTyBVOD06U1rqN2Wpn3J3uajAANI7F5M5p8Yy3qTVHOzSsAVjPHParRBCe2Kit/3aAe1TNhvYCokjaKstQKA5/KnoS3HemoCe5zjJp5wrZA4I4o1RokPChfwpzc/WhflA784pykMeeveqZcUGBxnr1oMgDcDgUjKAoOcdqcFKjmptZj1HJgNk0ADdnNIAR+XFKVJXGeaNx2FILAZbOOntQVIyc/SkchVHHTmlYgYz3qrCuAyeCM05sAgd6EJbOTz/KlUkOOOcUwewqgDAHalOQfTnFJ0Y564/WlwTgHkk/lSRLQ4AjmpVAPPftTQFU7exGRTwoGMDOKYrXuKgIyAc9zT0JL9OSOaVQAuccmtHw/pUutaxZ2cKF5ZpVUAe55prRGc2oLQ+rP2VvB6aX4eOpOn+kXJLA7eq4Fe6zIQOeg4rP8Ah/4aTw54asbRFx5Ua/ngZrfuYRjjg8EV00lZKx5TXcxpHYdecYxSW9yxdjzkkCrFzCMAAYAOBVB28nnGMc5q2+pCbvYdd3pZwi9B3qNrg454NVS24k+9RSyhXODxgGqctLBb3rFpZynJOeKctwDnBx3FZL3BJPoTuP8A9ak+1bWH0zS1eg9LaGytwAQPzoEnzdayvtQ656U+G4L/AI0aMLOxqmQqpbPuKaLonAA7cVSe8ByO3pTRcZ/Oq3E0rGitwBn1Y1Ktxhifas5ZCWPYY4qaOQAnuTSTb1I26Gksm4Y6AUedjPqelUEmJb0GeKc0+D+BFEr9Bx1jZlprgs1MknA9z2qqZyeOtMMhP58UdR6vUsTSFiPUDH50x3C9+T+lVxKW4znNRlyWBJ25yKLrYE7vmLJkCgfpShyTj061VLgY56dKcrkHdn2qQvdlyCQJ71ftpRuGTjoTWQkn7r8eatQyk47c8VV0wstkdJb3IbB7ZxitSC4BTk8npXMW0wXjqc8VsWswPXuKpN7C3NZCAOO5BNTqwCj061Wt5NwPTApXYg55wBVXstSLbl5GL5I7mrkbBEHOM96zo2OFHcc1ailAwMZ6HHpTb6hexcjJCY/vD9KR1B46Ec1Gkg6k/dHNO8wKz5OOPyoswVkRyZY4xnnNNIAyOuealACqO3HGKYYyO+OSeKdhpNaETEnr1PWoUJbdu5HI5qzIuQeeo5PpVcAJ6qcciptdBd9iFSQ4XbnAIx/jUaRg8nqeasbAHz6c1BjAKkdcjHpmi99Rp2t5lSYBnJI6dKzrpCVIBx6VpSkKRz1HU9qzppC+eOPX0qFLS43CzsZsyFc44HaqU52sCeo4NadzKu0nGPasmeQ5JyMg8Uno7mnSxRmcKxyeCcA+tUW+Vye+anndjkZ4B596pyudxHrQ00K+l7EdxIDnHpzVRjlffHNSyuUzVWRs8DoTk1MdNthrzWorEDjPemOx6d84pskhBB9DTGJkwBwcZquayQknezJWcHnPQdKjYhmBJxj0qINyec4pqyYwD7k0JLcbSluWVYZHfigN8vP8PFRCUDBB460BiwPPHX60rWB7WRKjZ4HfFKD1781CH4wPlNOLFOfao1uVoWEcL7896ZIxDADvUG9iwGcU4tnj0xmqW+opR00JFGOvJzSkkOAB+NIuDkHnNBYkg+/FFrkWaW4hJGe9MfDLk9T0pHZT0GDxTd4Yc/hTdyk02BJUeoNROSck8c9qexyAc4HpTJcN8vYDNLZI0ir6jSQO/WogBt5654pWwF/CoXwDzVLUm7W4MSpPeq75Yn07inyEr3qBiQxwMA9azsrXFchnwq1Vlc7AcZI5qxK+GOeciqsijrng0t0O7UiB3JHB+lQyqSDzUkmD065pgXPU4pNrcpaKxU2kZGOKjPJIPXqatMwP1wRULABs/nU9+4K6XKRsmOvPFAJbj8qeoDLTQNrfpSsnoXKVnYepI/Hg01+Oe5PShiBgflSv8vue1NWT1I3diEjLZJzn9KY+fu45zzT2ZgzA9uajJIYE9aetxqzVivcYO725Ned/EW+S1sJATyQRzXf3s2xD6CvGfinqLSfIDjJwRVxcrlxWljzMsXkYnrkmnNnoB0/WmKpBP15ob5u/uai1tQ16DXcdCpABzjvTDlunzUr4k6+vBphYj2xSZaVhC2Dxz/Sgknr1zz7U0gtnJxQQSvLcjrU7C0FyBz+VDHOeOPamyP7Ypy8rwccZo8x7kW0tnse1K+VAHanZxkg89xTWKuuTyBSdhXuNyORjI701hgA9Se9PYDcCeM0xiC2O3ekPoMdiW47DFISWznqKcQRx3prZoDcQnC/WmYxnPSpGAH4ioyCF5OageyEJI6etGCVGOgNIAT16U4YOPpVh1AgEYpOB/WlBC+/FIST+HSpQNBjHH5Up4KnPApCw29KMA8YzQx3uGQWPfikIB5/KlOB9O1IMHoPXNIQvP/1qbzxz2p5IPtTQQV560BcBxmjpSgnFH6GgL3HEkcfnTcgH1oDY796RgFbGc1YdBVA70AehzzQWHTtTQMk8+9QPYcwI5PXGKMZ6D60h5x+tLz+tAughUlvwpei9O9AyKCSRTQdAB/TpRnH9aXgDgY9aTj1oQH6XFieB1IwaCS3GOetIjbyfVTilBznHXOKlBvqICVbj6GlLFec8mmkANk0pAJ4OfWiwadBAwLehpHJHfijcN1KVHHei4PVCoQMfpSbwFP1oOOOwNIBg4oRne2ooYD8aGOOOppCwU9KV2H+FDVyt9hqjHJ7UpBDHj0pC3zD360MSOn0qXvYWr1Ycd+eaCQKNuV+vNKcbR7UPa6KS3GgA/jSkbc46DmjbjuMHoKSQE9DgYpq3UewjEBj+dKVJQ9snimAFOvcZNBJZcegzStczTVgUEL1pCCvJ5FCsTnnk0Ak9enaquVukKWHX1pinI/IikZTzQCRnPYYqL9CtGhN3BxzzSqNqmjaFz60biRzVt2JihoHGepzzUZOee5pzEBjjjBqNiWGenrSbtuJq+qGscse1V7iUQxu5OAASakOT0rn/ABlqY0zSZnJwWU/yoSA8B+M2v/bL94hJhQSK8kLA59cYre8W6g2o6pNLnI3HBrnyxAOfWtr22Jp3a5mEQIPJ71LcuOMemDUcQLOMfjT5sD+vtT6FOxWdievpUD5J9BmpWBD+3SmMDyM9+Km2g0gbHUelSWuTz0PeoSfwGKktT8+OxHFJaaldB8uA3XBzWlbOEQnoTyKzpSS/QYHAq9DkRDPXtWkN2Q3azJCwLc9uainYMhI6YpXJL+4NQ3D4HTnpV9NRWKFw5BOOKpyHGKszsSTVNmLc+nSsWaIazZ/Ko3PT36052BPHFMYD61BTG4x+dTwrnAFQE4NWbbHfsaAZajUjBH0qUsTx0xxSRrjp1zT3U5JzVpEMaWIBB5x0oBzwByRmlAoU84P0FOyDYUKQoPtzUygBQfWowASKDg5APemK/QfuJA+WmEg8dB39qXJXgHtzTWYnnv3qk0twFZugHY03gd8d6QsefrTSc5HYVN9Q6WF4YjHams+AccEdKRiOo9aaWI44pJ2GkOZs4x3601mIP6UjYGDQ7k8+lIYrHHP5UhPvzjNNOd1Bcd+nFG4raC7uwGaVhlOOD6UAAfjSEgt14qWGwBQcfnT+cAjmgKAT6AcUgAHA71Q7ikfMfU0rcr+PNAAHPtRkH86ESKOM5pSQcY7DmjGRz1J5pxAXr07U9irXG4AGR1I5py5xz1pGxwOnrSNg854PBpWAMDbnuOaQsSTge5oDA8AfSkJA/wBn1ouAm4Djrk04AHBPamlj6dqBgNg+lHkLyEYAtVmzU4LZ+lVGJPH5VftowsQ4/hqWjaGrJiSMGg/Mf1FDjIwT6Uj5LAqc1nZ3Oh2QBwVJ9TxQAFXPemhgOvenMTxxwODT20JuJuIz37UHlcUoYIoB6nkUxsjOPakA4AHI7mmk54I6HinHBA7c0dOT61YtxFIAyOtPUYyeuaiC4zk8dqVSSv0FK1xpjlxznnnilZgGz07mkVR3+tNzl89sUNA3ZEijp603aWfOcjv705UA9+9Ic7jSvfYdhXQHp2zQpI6cDtSA55PGD0oUgggjrzSDcGY/72TijJUEGl2Y+nWkckrRsSkNZDzk9+KmUHvzmogu7aexPFTtgDGcUuhot2NbgEHvVC8YKpIq653A+1ZV65PA9aqKsZTIAQWPpVi2VWf8efarWi+HrrWTiNdiZwZD0FdJc+Co9ItVna+SWQdYwtO6MFqzJjjG0cdRmlZQoPvT2IXKr9PpTJCD+AqX2OtoRFLd6mxtwe3SmRkHgcdhUhXJGPwoGlYc2FXbnk80oAVQDwD1zTSQw5HzHge1C/PgHggUbq5d7ajwQeBTgpdfpQgA5HrzQGxyB0609ygUFsZ6DilCkMTnJ649KVVCqM0rY5IPajYnZjSofHPOeRSqoc89Kbkc/SnqQO3QU1sLZ6CqWBOAM09SMjPXt701TuIJpRxxjtjNMNRVHzU4KDyOtMCnHy9Kl4XkjvgUritZCjbt9SetTKFZc59qhUck9OeKkQEA+pHHtRcL63JE4zg+9e8fsq+ATr/ihtbnQm1sjtU7erEg5FeF28DTzRxJyzsFUe5NfeXwM8JDwp4Gso9uyWVQ7+5IGc0WcpJI48RNWseq7sL0A+lQSSjYQenXHpURnIXPPHH1qhcTv8x969GMUkcDndISeUHnPQYNUZyCGPbHHtTppt3A6niqcrnbjOCCSfeo5bvQWlrke0qDzweKqzHqB+FLLMVbOaq3ExXHcnpSk9LAlrcryNht3fsPSmM5PGehqN5C/wDOmBy79uOab0KTstCdZSG5PTpUyXWwYP3h1qkXXBJPftUZlDtjOMHiqtbUm7bsjSE5PP51MsoGDn6VmbiMGpkkJwT3OKlOyuSnd2ZrJKCBk9ak89VHXntWXFcEnn6Cp0cHkmmnaN0OXZGjuwuc5I6Uokz+IwKqCQ7OvP8AKnhz07d60vpcGrsnDgdDzTS4Gfao1IPIHtTlQtjAznrWb00J966sBky2fxpC24evBxQUCsxBxzgUwnavoMYFLzRVrqzQofJH14FOdwzY7EVHgHBx0pgJHXjnFUnd3B2WhOGKr1q3BISo9e1Z6ue/zVZgcj3od3qGzszVt32N645FadtcE4BPOKw4ZArjd6VoROCdw6YxT2IsdHb3AC4z6Yq6hMhCjn/GsGzkJcc8DtWzbzbmP8GMA4rTdidrMuIMr9eDVlWAX07VRilLEn34q0HC/wBKLWYopvUtFgQMHHNSgAqfp+dU43L8/jU6ygx4Jx1yR14/xpp9CtEicOoHTociiaQMvy98VWLgKSc5BwKcXBTBPIOF+lLmsQ/e1HkYJHuAffFRvlvw6UwuWwM/N0/GopHKv6euaTSKu0rCzSb2II5briqrkL7AdPSphzuPOTzVabDMAcjb0pX2Y2+pWvH3MOcc5NULqQKhHbtU90xZm9hkVnXDEkDP1ocbOwJ3k2U7iQNyTjGcVnTSjccDOeavTpub2rPlTbn0zUTQXadkUpnJBqpKSelWbiQBsL1PSqbliTzyBUr3lqaKXQhuGBXnjtVV8BefTNTyMFUHOe4qnMfn+vSiK6D1WvUZIRwM1C8pDD2NLISBk8Z4phcLx196Ukm7ivq7CFimTTTMAoHTNMdhzzUTOGx6E1Leth62uWDIS3X2pyPlvbpVRiR3x3pySZ5z9avccVZ2uXA46U5m3VVVwW9u9PEg+Ye+R7VLuth6S3JVk+bmpAwP9aqByfzpyOCevI5o3V+onK2xZZ8NjOOacWBPXHGKhLBgCeB/KlByuQeelUnZJDS7DmYfyNBI7jgdKjDk98n+dKwJ4z1rR6xIi11ELgPjqM4prAnPrnj2pcAYI5wDTWcKucc96yeuhpD3Rj44GOnWmyBdqj04okbG7PPeoXl3MPQZo97oJpc2pFKQOBUMjk4HSpZHC89qhcgJknjOKT13Hda3K8hKsf4h0qtIDt5PQ5q2+T3zz+dV3AbJ6VAWTuV5FDZHSoSMMR6VO4IzUMileenrRbZFWsyFkzyeM81GANxBPbmpSp5PXbUcgH8XrQPRx5iIMG9sGiUFcY6mmMwXj3zQxyvNDVpeoJ3Yu0u3HbvQzk4HpSRsORQ470avRhorMiaTrx7VG7Dr0pzhiRz061BK529OaalyjXvaozdXnCQuc44NeA+P783WplQcgE5r2jxReiCykbOCASc1896zcm51CaQ8gscUa8vqOOlyoWAzxx/KkYjPpnilzv475GKhkYE4PUdRUp2Kuugrndx78UxjgY7ilLDt0PApCw69hxS3Q0Iow/bBGDmk5DED8aViB2zk5pAcduKLitYaxyP8aQEbTxx2pxkAznp1powOpxzgVNyrXEAB98ihxhunUcGhcjp0z1pAQDjqaGLdXEYMePTgUw4FLISVprHHHXsaVw3EYlvvcYHamsAc04kHkio959KAvqIScH07Uhyae3OPfk0wjGfapY+ohBH0pwB/OkJJoAAXk/SkAMDmkGR1pRk8/nRkd6AuLj5uO4oBDd8DPFIcAdOtIQQ3ToPzoC4rEDtzTcfKBmlOW5pAAW5oK6jiRt4phJHNKpAWlBA/Cn0JuuoBcZxSqRjkZz+lNzjAPHPFOBJxziqKQAYpCA2KUAjJ6jFAO1RUEjcg/wCetO3A/wBaQgFutKBj8qaC90IQQv407IP9aTkjrxSEENSC9wOGpSCPp0pDx2oB3cdOetAXuh23p7UYB470AYPqaFOMn/IqwtdH6VKx6mlzs/PNNXBA7YGaVsAVlFpiWi1EYktmgt1A45FKCR7jFM3Zx+VNod00PADc+nFMBPSnFtoPtQxCc+vFK7TsUxcHp7UnB9j0pN5PX8KMlunHrQu5G4EY4p7IB24IoAHGecDFDsQeKVydrhg8HHSmYIPXIpxYhCevGaaW2rk9c5xT3K0egFgenQUZABzx701WPf8AiodSMUbqxN7hkUrEryeuKaqn6Y6e9KzEYJ4NS03uU9LAxJ70hJGSPTFGSePWgMc/hmrYtlYaWIPB7ZpOePXHNLGQzcjIANDtjp61IJ3QhIPJPfijOGzjqM0hbd92hmAWm3YSel2NDg5yfemlmYE5x6U4EYPb1pGIPTp2pD6aEZYBjTCCy56ZP509hnn1JzRwe/A4FDdkJPoyJlxyeMV498a/ERtLN4VPJBGK9aupxDE7HkAHNfMHxj177dqjx7sqWOfwpq5M9rJnl9zMZJHbqByKgIB+b2xTnJDH86iD5z157elbeZVmtye3GGz6imTNufGMc1LbEbD6elQznB56nrR5gtSBwTnPY1GQOw4qRyp56ioed2expF3Gsw28/UVJbMBJ6jFRkEMfSnW7YdRjnODS2AnYgPz3NXomygFUJmzg9MmrkLAxjPetIbslpW1HZJYHPQc1DcE7Djr1p5BJAxgCoJ3Cqaq+liUU52LHFUnz0q1ISTnpVZ8/41gzRW6EbYH4UzGKc2PWm5Jb2pFIaCauWoIYHFUwau2oPHtTQMuJkgHoaeWJ602MDb05NPIHI5J61ojMbuIHHQ0AgfhQSRjPSk5A6/hSvYdxwJOaQEhh+dKCAD9OKZuIznmndi3HM/J/WmbgDwaQjHT1pCoxU7ooVmIXrwaaCB82cZpu4hiMewoIBFHUWwvHrxSFQQc+lNBJzz0pWYHt0oBATuxmmsOvP0pCxx1+lBzycfWpYMUMT+FKwxSYPH0oGRQxoFIJ+nSnDBHTk00E/wBTQTu4qgeo7I496eqkjpz0poAzQGAyAenWgLpgchsCnpgH69aMY/H9KASMYoDW2g8kn6dqVmP4elNODx69aQnPtjrVAOZiTxk0jLkjFLljznpTdxLdeKV7isKBjtt5pGUlhTWcAYHfpTs/nSuOwwMcYoLY696a6jPrQxDNj2oHewpUlwAa0UBCAegqhaxiSYH05rSySuMYNZyZtTjoxoOVIPHemgcc08rhv0NIWJQ8dal3WxoIANuT1pwAPPpTBjp6c0A4BwKbWgCkhm44IpVYH2JppQg5PpmkPzDp7Cn0F6jiAc89uaCpABFNBGce1ORiBg96T2DdiMSx49OaeMqOcYxxTPMXb6E04fN+H6UbDTANu59OtBwc4GMdKQAhifSgEryaaQPVaj9x2jj8aU/KwPakRg2Bj2FIFIqEXcUADPGPWheCc/hQATx94nnFJkFc+5psTsgUhQQTk96CoyKB83TkgU3AP4ULVE6DwQc47UrEL9aaoIwPXrRISM4OcUPcd+pHI5TIJ3CoLKxfVdRiiUdWG76VLMQFJbp1q54ZY2y3Fz/EqlV/Gm3ZXRhJ9Dd1XVY9JRLO0wiooUsO5rKm1GW5QCRskDAqpbxS6jecfPIzcD3q7f6dJpkgjlHzehpXSdjSEHbmKqkjJA570SA8dOtKgBbnpg0o/hxyOlBo7taj4xhsenSlyVwetNUluCffNChl75GaNGUtNCZMEcdaCqikRSG9zQWDL6MTxQh7oejgLg9c80DDP8pwCOKYAGzmnLkMSDwKrqVFLYdKQcYyB70E4xzio2Yhs988U4sF69zTIuhxx1H0NOTKsecr2pgwRx35NPRiR9BilbQXUVV2sccc5p5z07jrTSRtA70cqmTz2PvQ9guSK4x1x0zT3IOBnAxnNRBs/KRnuM1IoJOOoGPwosDuySNR/hT16jioo2Axxjn86lRSynsM9aYaaXOz+FGhv4g8c6bbBA6iQO3tgiv0J0WwFnpscQAG1QMentXyH+yZ4VbVPE91qLphIF2gn14NfakVuY7Zc8k81vSte7PKxEveuZF3lQAPvck1mXL46+ua170BHY9v5Vi6g23B+71/GulM5rlF58liOvT6VUmly2B1zk02acK/HQ9agmkGM9zUtu+hUXzEc7k5x0zxVSWYFie44p0jbc85FVZAQOTzU2LbEdwPoDUTSENx6YpdwJP1qBiQxxxg1pa90yb+7dkhkLKTnHNCv5bDHJ61ACR9M8YpxYbsZGB+tZ3voxWTtYspMXVR3FTiQtnsOtVI2C8kcVMJAc1PxOwrstRMSvv2q2gOwH86zhJ8vHHFWYZd44PGOadmtTTqXUlOOOQKkDYAHrVNJMEIOBjNT+YDxnGRxV8z6ivdkysyce3NOSR1U5OO4qv5mMEHOBxTlfceBx3p30uZtNOxYMgAx1703eHUjuP0qF5Nj5xnmiOUBzmpstx2fNZEingc01sEdaiaQDnpSGT0/KmtGDstGTbsqPrzViJgox3qkuScA4ycA+lTo+X/ACFPyQPuXowTznJ61dglYDHv+VZ0cpGcdjVuGYFh3qv8QmjZtZdkue5ABFatjORncec5Jrn4ZNxBPGBitG3uMYHrSfkOMbM3VcFRg9QSDViKTcpPrjHtWTDKTnLVftpNyVbsRe3zL0TFcH8KlYkqcjr1qBFBI5xUjP29vzoWmolZaMk3ggenWk8wBSRwAarq+5uDwM/rTyQM454yKatp5lNaEoYlQSMbhmmu4PPtUJkz8ufSiQ85FC0YpK+wA4Qt7VSnkIGVPQYxU80wGAvI71nTyjcecY5NGkrMpPlIbmQAk9apTyBmVjxUtxIG3eg5Pv8ASqEzjp2B4qG7BtfzILqUq2c/Nnis6WTOVPWrNxKTkk+9UJ5QfYmp+IrRbleZwPm/iHT6VUmlDMccZqSVw3y55/nVaQA/UCpl2QkryIWYjg8jFV5GHX0JqRpCfl6c1HKQB+lTfU1X4oryksOeR14qCRlGNv3cnGac5K5APGeKru21T6U2r6EqSaGyEqDg/Sm+YFbGOp/KmSSkde1Kh+XLEdM0JdRpLb+rDjIHYigOAv0qEsFGe/FMaUKQSflzU7sa0LLuDk96UOQPqarNuAz+VKs2SD68VVtmTa5aWULTlwWz7VXWVSCMY7YNSI4BweaG9blRSdtC0HAQD8qcuTkjjPJqqHAI/SphICPf0obvZDtaRKCBwOfWkeXdgdcjNMWTHTqTimLJtfg4I705aktdiRpNnHrTC+4ZPGO1RlmZjnjFNY7Scc5oaWlw10aHOQRyeoqB8BT+Qp5bH5VDJgnjninZIq91cY7FvlPBzUTPkbe9Pc7nOT061E5A5P0FSkpDkhuSvBPIqKRvmz17VIwDZJPNROgUEk+4pd20Fr2sRsQxPpwahkyePbNPOQwI4HvULsckdqi3UpNvQhYnOOmRmoWwc9sc1I0pGD+dQM+Qc96lvmIWmgny5yD2pjkN0prOCAM84oQ9QRwRzQ+5paysPOBg560EFsgccZoVgOMZ9KVpCyttO045xVuyVyWt2yB8g/Sqd1IUzjqRir0pDJgd+Ky70qgJJwACDSW/qJPQ4Px/feTZSEnkjGK8PkbzHdiepJ+lej/E3VQ7CNTlTnFeb7RnPtTlrua2SV0IwIX9TUeQOSM46e1SMQ3X6VERjjvjrUsm1xCcnpwf0pBluv0pSQuP1pGKg9+c1JW4jEBueW7Yo3DucZ4pAo6jr0pNhGT156Um9SkKCRzwDjvTSxOcjqKe+Nv44NM/h/vDoKLD2VhABtoZe/4D2oI+brxSOxH40mrMBrKd3qcU1wAvHbrT8kZI/Go2x+YxSt0K6jAMZz9aaQeeadkimsppMkASM57Dmmtz9KVjjApNwGfzpAAGMelGTuwe1LwTgHkc03kdfxoANxPGKBywA9OaDz0oA68YPamw3F6YpM5AJoBzQwBFINeoDIHNJgN/SlOCtICVoAX9DikJzgdu9AGRnNBILUADDJ/GnAAMBTVPvQAc1V9CxwGTmjgt7daQE4pSCwpIW4oAB57mkIxTckrThzg5pE2E6YFBJ6nr3pwHc8d/rTT+dNFWHYzz6U3Gce/Wggn8qMHikSB5x2p5INMKkDNKpDA9qA6H6U5HUHoMUAFSec4ApAf8RTsZzipv2DcQkkccHNJgrSsAueaaXJbgZ71RMUAJ4796HbBIH0owQp7c9KApJFSnfUUrsCpOCOgp6tnr9KQMOAB25oJKr/ShaoH7mwrOOnemjI69KMZ9s8ZoOdp7k809BrXcXj8OtIecc0E546Y5oBAGO9RYlCEAk549KWRsnHpSkj86ZuBbnvTa6glZNDiAAOxo3EMeM00nccdKQAA5/CmkNp2FBB69aQsM0uAD7mo2yM46iluwd0OWT078U1jluRnnNKQRz3zSDHWmu5WkVZjWJVvShgenWlIG4gc+ppN23NC11JegrADAzyKYWDcYxQWPP6Uxyd/HpSTCytcGbA/Q1C7FsgcYFOJw3PHc0xiF5qVdaFLXUwPF2pLp2kzOePlIHvxXyH4u1I32qzOTkFiAa+hfjPrYttNMYfBYEV8wXk3nSOzcgnNbJaHPrKp6EG4lsGmlgG6dRSMwPPfFBJOOelO5vqyeEYQnPQcVXdizHcKsqVEYPT1qrI2G68Vd7ISGFsZyO1RMR+Gc1IwG7J5qMAHPoeTUlWGFgW4ORSxMVPuaa2B0poJLj1qA2LkxJUe3NWbd90PBwe1V3JVMDuKdad1z9a1SadxPUlLMv49ahkYkcjqc1K5DN1qvLJjGfrSloEVYqS43Z+tV2yfw61YlIOc1XIzwazLTtoRFQKQnFKSQ1Mzg+1A0KFBxV+zBIA/Os8DDda1LNAFBpoHsWQMJx1FNAIU5NKDnPHsKaxH+NaGa1dwOTjnOKQkBjSEhePypCd2OKA3FYgcdCKazleB070m4nJ9aQ9eOvepu7FAHJ56ZoGApOaacj60hyOaAHEkcg800EkfypNxLE9PWkIPOKAYDjJ9qDkL1oyD/AFpMBlPrQLoKCfxFGSOP1pRgAZPJpDzmoGKufyoYkDjr3oVQOAMdqXBAzTZWomD+fUUqqQ30HFOA3H+9xQpO/p2xSJAj5f0p3AUnpxQQRxQEDNwPbmq16hYaDn8qlVcr/d4zSCPAIp5XpjJJqwEwP04odWDAAcd6QELwe3c0hycn86kpCq+3PY9KjI3PkcUvB9/WhQBk4+lK2gmwIAOR+FI5PX8KcCCQPQZNNZiB/KmthXsxSAB/KoskfTpTiQwz1701yTxUsC1p4A3Z7VbZiOR0zVe1ACZ9ascDg1LXU6VpGyFDE+/HNN3ErjPI6mlwB3poBZ+B7mlsVfYQgbgR1zkCnEYYgcA8mkK4Oe3ahTu56cdKdwvZg7Y+U855oCAqe5HI9qRTvbHehwFb8cUvIm/URTsX1yM04EgDNIpHU8np9KNuM+9NAtB6qCfYDJpmc8+pzQMHIzyaeF5x7U7WL3tYRSDnPbp70AhuSO9AJBPbHakUELzSdxJ3F4AIHFLkDHscUFdvPXHWkKlscdOlTr1KvdDmfH58+9Rj5sZpysQpz64pT8x64zQn0Jb6g7BSQOAeKYpPbmnEYx603OXweMU1oyWTBCV69BSMpX24yKerAKPTFMklBJwOgwaV+peyKd05UMc9a1tCgaXSLgryRyawryQFcDpW94QlV45bcn74wKb2Od7kvhq6i0/UBNLyE5APepdZ1FtVvHuGHLHP51QvNPnsrko6kAnIPtSqCOvQVDXvcx0U5c0RAAvAPGKMHkA8ZpzAnjGeOKYhYPwcetVoO9mSBQEPelJG4egNCk+uDTgoDc8/1oRerQ4qSwCnnrQgz05IOKTO7n8KVQBx05zQtCkkJyBz6808fKOnU5pAfxIpykdxuzVeQrDQc/lQfmbH4ihVA7dTzScjA6c8UdSOliQZLE5xxSgllyvPamkFfyp24qnoe+KNh7jlABPHT9amCmUt2A6VDvPPH408kgcUw2VmKAC44yAMU8EHgduDTFwPr2pwUnOO5H4UmMegz+FTxqZCFXr1FQ7ct1rQ0u0kvb2C2iGZJXVB7knFO1kRN2Ps/wDZM8MHT/BsV44y07F2Pc5Ar6BnAEQOeTgAfSuG+E+if8I74P06z27CkK5HocCuuvrkx8A12UklFXPFk3KWpmam4LN7nNc9eEspLcHpWpe3DFjzkZrC1CYL17cVXmL4dDJuZgku3uf0pjOWHJ6VHOSzt35zTGc7vTIqZaq6DROw2ZyVOOeOarFiy5PXqKlZiMg9zULEjOOvammthu6a8wyBk85z+VQyyZ4A+tSH5sZOMcfWo9oXJ+8anbUu11YYrEcdCeKQ4GSAM54PpQ2d/oMZFMHBNUZ7rQlDZyfwp6YC46HP51EjkcH61MoBBPbINSl1L0sicEu+F9MGrER2Ljt3qtGSrDHf9alWUevXg0nqC95tWLvmBuQcYpd4K/54qoRhQM4qSOQnirWqsRe7LKkYUZ4yaeJORj0quHyv0HFOGRg+lANvdE5b5gOmcnHakLA4/Gowyhcd+1ISFA5qorUp6JWFYlgAfwpA5GfUcCmb8e9IGB5PpzU2W4naTuSxsWUY4wM1OkuVGeCarI2MY/iqSMjb156U+pGvQvRtwuDVyEgc471nQkgYPPpVqKQrgfnVrUHozUSYLtHX2q3buRg9AOKy4XH5nFXUkBUDoAAT7mlpEe92jajlB75rRtpDt+mAa5+CcIwz2wa0Le7Prk5peTFbQ3o5AeenpTtwYrjqeDWfHcgqFB7k1IJsJ/dHStLWJ5dXctq4VmPHSneaiYz1I/Ks/wC0AZGeMAio3uDzk9sflVW1bHreyLtxOh6c88VCbosh7d81RacBT83Y8elV2nPIzjnAqGOLvKxae7+9t6LgCq0kme+M81BLLtHA69aqz3JLdelT8VimupJLMAD6jvVF594LHgE9PTNRXFwR3681VMxPBPYih2uHwrUdM4yecZqjcSA9sDHWnyyADk9aqSzZH0peQLa7InbJOelVZiy59DU8jgjjnPNV5ZAf9oe1Q1doqK2IWJDdeetQOwOcnBB4qVzjPrVaXJBweehpp9AbtdojkYR5PUEZqpK3QfjUzPtHXk9KhkO7GDTWgnboVnO7I7ihyQPbrSN8jHjvTNxPHXIqVLSwW1I5JMd8gUolIXIG4+9NdSWxTRu5B/CndJXK1vYlEpIHOcUu8H2B5qEN1x2ppJY+9GjG/wAS0HCr609JCV988VVSTLcnvUiMU6+tJq+gldbltXIwetTJITjPQdaoxuWcZ7dKsKxVs460kg5n1J0JLD0JzSgAk55FRFycYOec0Fy7DnFW7WCMr7kzFf05qPcVXBHbNG4jk+tI5Bzg9Kht3sXa1mNY45qJuMEdOc0rMRk9vSgtuXpihp3uTsRNyOTk5qvJKWyuMAHrUsgBGKrklc988mmrfEU73SAyA5/KopWPXr7UjE88delRknbk9uAaHdtX2BO90MlJK5NV2ct0GcdallYt2x61WZiTnge1JrUTvew1sEnnjvVeUnnNPdsfyNQSkhvr+lZJfaLWuhGxIGfxNPjlPHfNRyMQoHYnFNB2j1I5qmrk3bd0WQ4BbI69KC2EAHU1Ark9+e9Lu5P6UrPYd7jy6gHn5geaxdYmEcEhPoTmtSd8MT7ZFcr4pvRFaSHsFNXFczuNLTlPFPHd6bzVSP4VJrnXjHHsKtatMLjUpn67mJFViSE9ccD3qZbj8iMsAvXB6fWoyDnPSnOSOvUUwsD1PAqWV5CBgWPtStjjnOOaaSD078Gg9c5471OmzLSDcR/OkLHv0pCwLcjGOlICCOaNhrTQaQNxwd2OlODE8nj3pTgZxxQzArjGPah9BW1uMXJz2/rSYJU89KMA854pGKgDnrSYbjNx9e1NBH5GnPnPTPFNYgMaABhhs96YW3Z5pzMA2D3FNJzzj2oAaSKCMZ96GGWyPTFBJHXnsKnzAAc/lSlQFxnp3pCQcUE4HsaQdQ+723UgyzcUEAZx1oDY6d6B7gTigEGg4I9aQgbf60CAjpkZpDg5z0xxQD759qDnd+FBYoPagYFAIAoOeo5PWggCpHbFOJ3LTckr/Ojdj64xQA4jNICTSr8uc9KQqDzVIL2ADHWk+7Txk8VGSTxSYDgRj9BR0/rTQT6UpBWjqA44IBz1oJJpqEBqfnHbjNCAQEHr9BQTjGaQ56UEHn9KoLXP0pCgH6UMxHFIAV6enNP5281hB3Qn2GMoZQfXkUKQCcUpPT2pFAOfTtirfYa7gHOc44BwaUuWbrz1pGI24FIARn1pLTQJajgRzSnBUZHPSo8jd169KcSRz6UPuTZNeo4kflSLwox26U088njpS8Kpz2NJtrcLWaFYA800nHH40u4DOeg/rTWOec47U7aik7gxJzk5x6UoBX35oICsCO460NJjg8UtmVbS7DBIznoeaY7E9elIXLMPyFLg855pqRNrvQVXySfQjNN5Zee1P4XgdOtNLAKB3qgkmNBYt17ZoBAb9KXG0fU5NMGTx+NTdbDstLi8L165prHfwDj1xSu2W/nTQAq7j0IyKLpoqzEJBDDPQgU1gTz0HSgsDjv1NM388/hRboRr0GkEAnOelV7mURRux4AUk1O7E8duhrmvGerJpekzuWwdpFC97UpLlPBPjV4j+16g0CvnGePevI3JIGeua3vFmrHUtVlfdkbjzXPuSM855/KtuhnCOl+41wB27UinIxjqc05iSv1pqkn6ClY1LHAj6dRVZ2HOatOCsQA6kcZqk5P1pvsQtxpJHXg0w5NPcMPrTWYdD3rMpERBC0xThx1609mJpgGDn35pobLgJVR7iiKUK4HbFMLEAAjjFCtg/pTTfQVupYLFBnqahkYN+VSIQU5/CoH4U96rdXFqQSqB0qu59KnkYdfzqByTWZSI2I6U1sClPPb6U3OaAFVTmtS3U7Fx14rNhHzj3rXtwVA+lNK45D3JFMUlevFPZtoOec1HI3QelV1JsMZgSDSFsH2zxSYAoYgH+VLqGwE5wBSFhtI9KBgHHU9aQn/69GwMQcN/KkZgV9O9Gc80rDPHpR6DQ0EM3tSMQeBQuelKBjJ7YouAgOOcUE5oLH9KVVHBpiQuAfakYHikOTnFPABx+tQHmGcgetBAGP1oIAAIoAJGc+1NDuP2gk89B0pwUOfSkVQO3OOtOUAjOPxqvNBYMEHjpSkAY46daVB696U59PaqsJOwi4HJ5JNHIbjrSjAGT1zilGRwalaAhroPrims+V9DinMS31prgdM8HrRuOw0kDOKCQR1601idwHYUoUDPt0FA7PYUn9KacNn9KCQPypVUnrwKVxDSCAaRQXcDNK7gLjHNJApaUfUUOwJa2NGNQqAds9KcMHPYd6VSAnP4UhAP4DipOu2l0KQFOPUUgJH9aNwCjPc01WJcjoAKXQL6isQevJPXHamkZHXkHmlwDkjqelDknoPTOKZLVxAuf8aCD36DrRhhmnn889aTHYjGO2cfzpxBGPfrTWAXBB70gOVGfwpiWugpGOT1GMe9Lkgj26UnLMAfqTTwTyvbtSuUtwVcnJ54z9aDIBkEZHrSOxHGckfpSMQeAeDjFMBSxzkHg07GcDPbJpFBUc/SlJ249TziouCFbA60OMd+KMHgetJuA6+nFFnuHkNZjt2nnvinQkMx5ycYNMzhzx3p6qF5X8aqwm7EhcbumeKhlcdaduJ/LAqKY5VsdCKS7Db0My4Yu5HarOk3j2N0rg9+apu2WIpyk59TnmqOc7i78SJqNsEKq7Yxk9RWTuJ9+Ko6cAEbvzVzcR83SotY3p2SsOAOfwp0QBycfSoxIZCOwp2MMecHijbQrfUfkK/qO3tTgcNjrTApZvw4pwIAPFGi2KTsPUDHuDxRuDU0DHHftTzlfoDRsV0AE7/TsaFYrQARnjnrQwHrz1pq4J3VwBO315pevBoIIXnjjH0o4VuDkULTUlq7HKS/3jxS4IbCnnHApNw4xxnkU5SD25zVCemghcjIP4+9OUhRls56/SkKhc85/pTgo+937UD3ZIjA4HrzUpJOMEYzzjvUGRu9akU7nB9KXmNvUlT5sV6x+zx4NTxT48tZJ1zbWreY2ehYEYryeKJt4OcjsK+t/wBl7w4NO8PPfMBvuG3g+3FUldpHJWdon0ZbSpDEFVvlUYGO4HSobm73/Sq8koCAD2NUprkup7DBAruS92x5z32C5uAWJz3xWJqDmVxt6ZwauTOMgd/WoGiB+Y+tLzE0mzNkiKJ15qpKxLe/f2q7ckKT3GapuCSfU00tdQumyAgHk84FQuxByOc8VO6Eg87R2qvIhA+hqLLZDldajXcEcdRTFJfpxSuCfwFNjyOe9S1bQd3J3HMQGFRMQefQGn7RyT3HFMA29ehpO99QWt9AVie2BxTxIcAZ4zURYHIzgYoIA5HYiqvbYl6qyLCShRz9AakDkP8AQVWXnr0HSpBIRyeKWiVxK6LIZnHOOuRUqSE/hVZXzkZ4xn61JBJls9afNfU0tZXRbBDHI6E8VKeceucVBHjbk5wO1SrjG7PGKbVtTPVJjiAMU0k7hQSRk9+n0pHI655wAaLsq/uiOwTqeKaHD9+KSQg8etRKxC4JzjvRfW4lo7MmLE/d4HrUocrzntzVVmK8g9TUkcwAGRyOpprYryNCKUtg9KspJnHb1rMWX5Qc8CrMc4A/DIoSsRdX1NJJckY7VbhmIBz0zisqNwFXnk8/SrMcwbAzgZxSTvqynpdmos+GUfnVuG7EfU4PY1kCVRgk8ZpxuAOc9RxVbuzB+R0EF8GOGPFWReAg5PQEfWuZW6IY9McbT6/WrBvGPANa6OxOsU7mpJffPweM802W9LvweprJkuiTnPXimPd4yfYEUa2E5Gw1wAuT9aglu1IwDyv9azReEH2xUEk5457cfhWe60BKzNB70l+p4ORVaW8LE56daqidVzk8nrVeac88/T6UrJlt2RPJc7j+dVZpz35Heo/PCgZ9KgkuAR79KE+omujZL5wdBk+1QsQpxnIqu855A6Y5qGSU9SetTu73BvQnlkH8Jzjiq7uVfk5HWovMYKcdOaieXKn6/jQ1Z6lN2s0StLtzz9ahdwc8Zz0pgYnAz9aRnA49sml0uJRburEbqAABxVdkJJzwOxqxO4X8elRM28Yb8cUPYuK0KrHe5B/A01gdoHfJqbYB07VG4C4NSm9EyU1bUjZAvPcDFV3JDHjGats4PUd6gfA5Ayc1TkzRWUXYrkkjONvGDSCQhsHrjNPblSO3WmlQvPU4qdfuItZqwqSA9utSbize3aoQgHOeTzUsSlR83NXs7rqVfuWFYKcVMHHUnjFVwMgHGDUqAPxWb0jYlK7JEkDEAdMU4MCQPTimonYdfWpCQDirV2xN8u4A9s9TmkcnrSk5PTHNDDan481WrsJT7ETHOT68CowxAPvU5XIOPwqIodp9aG7XL5ldSIHY461AwJ+tTvk9uQKiK4Wpe1xu8rERz39KhfG3pxU0iDHWq8gLD6UdLoSurIhlYDHPWqjthiO4qxIAF54x0NVnYHBH41PLZ2Y766EJfDYPeoi2eT9KWRgAe1Qu2QR6UNXWgk+UcSA38qYxLAdsdaTdx+NMEhz6ipd+hcWm2hxYd6UyHp71E0mQTn6VC8u0/hzTV7D5USzOGzz25rzj4iaqbaykTd2wK7m4uAiFs84rx34o6iGcRr1J6VcWtxpWe55/vMjlj3JJpSxVvrTIx8vsaR32846dKzuyrpiSN3xkdqiJG4Z4+lPbJUjOM9PeoyCW4645FJ6lLRAGweKaSQcA8d6ACGyep601lJ98cVDH0HKpfOcZ6U04GR145pHOOPSgYAOKBJ3HAFu+c03Hvx0o3DB4x6UEHafpxTY0BUZH6UhTA5/CnDIUfoKYwLZ5qWxJWEbjkfhUbZ7/AEp7sMj2ppct74p7j6CMwNMOR+fNOJJ9s0w4PFBTA8fjQBmgsR796bkjj8qlkij5T0z6UZDYx+FKoOMk5xSbtvTtTZYjDHf6UZBzSkA/1pAe3T0qSb3BjlqXGFwOnXHpQSA360mcY9TTYg96Tg/zoJNIAWP8qRSHDj34pNxUnHejIA9qCo9c56UE9BQSv40fepQMg0g5+lA0rCruI5pOQ1PwB0NJkj6U7aC6iAkmkOTThxg57U0HGOxpFWBgd2RSEk8GlGTSgYxz0oJAgHNKAN3WmqAf96jGOtPcNRSQfeg5LfypOAowOaQjrikB+lIJ9Mk1IwAz6YpiEH2pTg4qItXsD0EZSV6cHGaDxxSlgeOmc01eM+1VdCv1QhJVc9+9KSDyO9Jjco7UKSq49OBSWoN2FCgHOO3FKWyMHuKaWJ7e9BAUce1PpYLXVxwA289aYzFce9OBJpGJLY6UutyWtBCSQfrxS5BTDDJNICVHrmkQHv8ALg0bhayFYFj75prKGz604cnnv0pCAfu9T1oemo3qrAACo/HNLkbf7xpCAPf0pXA+YDvyKnZiWmwxmPH60hIGD+NOCDbnPA60wkNVJg22KpBz6YzS9B+FNfI+764NIyhh7nrU36jvoI5z+NMIzkA8A04qW9qaTjjtTVkhP3tQABUjsKYw4B9KU4HHqajJ+U+nQU0r6jil0GysDkg4xyK8X+NviE29u0CNyBtFev39wLe2kZj91Sa+V/i1rzajq7pngNjFXFXMqjukkec3cu92YnknNVzwpPXPWnuxYnj6VGwDEfmau9jXoNIJ45Ax0p0fUDoaQuMk9xUkQ3Sgjr1NICacYCjPbNU24/z0q3c5Z8/pVJiQefWhiQjk8H2xUbKp4xipHIqNgB35AzU9Suo18LUbMaWRieKaxBP60hosBgyr9KMgHNNiIKZ9KVgA2QM5602BNE4IwelIRgH6VGjgN0p0pxTdrAVnJ6dahbg1K6449etRSCpKRGwA70wjAp5GaY2N1BJJAu6QCtmNSFwR/wDXrIs8mUcZ9K2UOUq4il2Gyfe9u1V5Bkg5+tSSsPTvUZ5oaFZdBGwuMd6YSC3AxjjPrQSWPFIxOR2zS6lAoGc9qRgc0EHt2pAcZxSQXFyAcetBYAD86DgfQmmgDoe1IBwGP6UgJ9KAf5cU5MjOec9qsBpGevrS5AyO1HA6fNk0FSOlSwFXn8sUpHzdfpQMcnuKANzZqgFRTj8OaUKW6jFKCNnBp+3aeOQRzQF0gVR+ZxT1UjA7d6Ao3Zx+NPyR26DNNRE3pcRgAvH504qAAO5NNID9O3UUuc4b8qrqK1xpAOPrzQ5yuep6DFSMAnufSogwGeMEUm9Qs1sRkFW6UOwBPb1pxIVj/F3FMZcqTikiraAeB696TIII74pCcflRwF4NIBuCAT7U7cQvqaa5P4n+VGSB+tLYqwjgnvzUtmm5yfQVC56k1csEITPY80mOOrLDZC8dQMmkUkDmpDg9utMYH8azTsdL0EcZ/Dk0jrxn/JpwyRyKTBDfoapKxDEBJznjFCsVyD70pJ+tN2k8+tFh3aYqANyOSaViR7daYAy8AdOKcoLHH3cevahhsNfBxzz3FKWzj6YNNKkZOc46n1pWYHHtRqTtcc5x7gDApQhbkGkBBBz3FKCFHHJA6UM0tYXaWI/SkK4x2zzmgE8E0pII47Ck0xbbi8d+c9qDgHntQwz0H0pjOQQMdTStcfQdw55OCDTWIDdeKQKSfYcU0rv6Hkcmq2M2xcjg/ezUyEcDGKhAOQoPQ81OiZwR0Gc0nsUtWDnIPGKp3LlU98VbfAOSemcVm3smWIB+tNEybKbHcSakjUkgepqMr3qxAo4PfNM5zUtFCQ49eamBP5UkahAD3IxQ4C4z0JqNnc6tkg4LjvUjcKT3pIwDyOvtTipCjPI60b2KS0HICpBzyaeDuyBxjmmICwGOO5NSABeRyBzQi7bBGSMZ6ninyOBxjPNMUEPuyM9qSTIGc55oaS1FZ2HLITjP50A4XJ6npSLhieOPakBDNg9hzT16jvYep3e+TzSbiuMDJpQw4A4I60ADrnP07Urhce6hm9wKRZT2GCOKTJPJORQQCcjoelWxPccclgevb609STx68GmgAY7kHNKcnp3PGaCfhAA5O3jFTxEqg49qiTAPTtzUqqRjgkj0pMFe9zR0q0kvLyCBOXkkVR6nJr7x+GuhjQPC9jbhMERgn8hXyL8CPDR8T+PLJGTfHEfMbHbBFfdkVmsMYUDAVQBj2Fa0o3kzz8S1dWewhlD5B6VRuDgjvVuRTs/DAqncMV/E4Fdajc5XNNqxDs3tjPfiiZSi+gHIogjJPJ6c0lw4JxjjFLyK0+Iy7hSXLZ6ckVVdSHz2xxV6RQrce9U5AAuByTStciMbFVgRz71HzyCdxNSOwBPPeopSBipaSehopaIiIB5xwelNA6j2xTsk9e3AqJmKnHfvU91YLbO4wk7iM8jrQ4xwOpoLMcelBJz0+7z9aau7NC1Wgmwlcn8qGHy/qac2T1+lNIBUnNJaMN9AJGBzilDngH1qMjP17e9PA7dwKas9xNN7E8a4U557VLExUHsM4qqWKp196nifn260JWTHd3sXYSTx0CgAVISBgdqqpMN/WpGcMTjuapNEtWWpZLAfiKikOeAcjFQ+aCgGcnk4oaUfL9OapaCvce7ELk9hUTSjYB70x5gQRngHio/MB4xwBxUpdypaJ2LKyb+D2pFYFh2qBXPbrQ0gXv3xT3ZN+ZF0MD0HB44qRWC898VUimBB56ChbkN19aG2ylFGhHMwxzz0qeOcnnvWYJ9nftxT1uvSp8mNeZrC524BPAGKcboFuKxzdHGM9KUXRIHuaaa6lWsbMd0GyCfpinm7JOPUVjrchWz260NelnyffmmnzNMXwxszZFwSOvNMacn6dzWYtyQ3XjNPa4B5z1FU33IVlqXluQOtK9wCn3unSso3KqpO75j29KY958pz+FTew7J6svyTkN1/+vUL3AOexzWc12W/pUctwwBOOlJ72LsrF17gl+TUbSgY569azmuSzfSmm455NPdNEpt9DQaQDv1qs9wBkdarm6CnOM1AZ8MT6ikkrMUknoi60pOecHrVdmIf0J5NQGdi/rmmySkfN361LbsO17ljzdpPvSmUP7VTaYlgffNKXBU88jrV2uCk0i0xDA/UZz7VC7Ae+M0x5CucnPemM4BPGCRil5FXsiY8IPUnNQyEFT65oM4OPbim7wUOeuKSUkrkuSaQx+KQsCn60jKTEfrmonOAPY4qkrlOVr3HbRjPtUZVgfXinpwMe1OGAw5zUNJMlO4xYiOcdBn605VG3B45zTzKNgHrwaTI79sY96aVmU+o5MlQDx3xU0ZIQY/GolyzZHFTIQv4mh22EuZbjznII70uwjGaFLNgnHtT1IbgfjmnzWQpaiIAfzp4Utk9fWn+WG3Ecc9PalKZXA64zQkroIO6YxYic+4qOSPD56EVYVQqj9BTZMM2Dw3Wq5ewtGlcpFDycZ54qKRCg6f/AFq0REO/pVeaMOpqL9C46GZIobofrVeQEcVoyxhQSB06+9VJU/HNKS6ApdWZswJUjpjpVSRdvPTArUniIz+WKpSRnb9eB7US1RSaWxnMce5zTWIXJ9etTSoVP061WfIBx2qeWxOjshrghefwqIEZx2NKzEY75GaaSAualX0KatZjCMD8earz5UZ79RU7MAAPSq8xDdeuOlayi7IE0lbqzM1GQpC2evWvDvHN99r1QrnIU4r2LxJcGK2fsADXg2rzm41OVs/xEVD0jzF01ZFeMAAfiabJjj6U7BVP1FQs2eo4APHpR0GrXAtnjOaZuHUfU0jEE5/KlLhWz3NZ9bFX0Gh+TznuKQkHBz70pwMnp60zaMgUn3GwOGf2zSlQPqe9BA7UKAWP8qSaGBBH5UijPHejcA/tj8qUkDgUwVxr4Pbj+VNIIbJ/ClchO+c9KRjtPFLcBhBIpCSlPZsjnrTWIJp7IBhGaYf1p7gBh60xlJoARW6D2oJzjigKAvHrSsAtQF7gDjI96QjI/ChgOSDyaCwK8daAEGRz7UpGfwpAc8GimwFxnrSHJ5pW9PelwD9aQdBCpPH5UdOnalDZXimfjQAoAKgAd6MYoU4Xk0o5+lAWDPI9KM4/KjAPSgKRzQA6mqSf5YoILUDI/nTYATQM9/Sgk8UEAd6GHQAuOM0ZH40Zx1pCR+fWkF7hn0/Gjd/KgAnnvSkAE9qADktRwO9KABkk4oKj+tWFz9Jgw+g70oIAz3pu0+nBFOYlecdOlZJ2YJhgAdeMZpoJ2nHWlYj13cUgG3I9s0dNA8hVI3fhSEhffNNODwe3SkJ/TpVGdnsSBst9BSHnv7Um8Buuc0YBXI4IPNRfUrowBIUjPOOKQAjj8aUgBR7U7aCQenaqViOa7sIWLdsUEAgj3ochWPOVHQ0xmIbFQla7Q32HYC8noOTTCzIfrxT3YHAznjJpu0sDnvTW9ga0sDOTj25prEkDPUU76dqQkEc0OxSQcls9u9IzAN09MU1yQ2c9OtAGeT1z0pruLfqDEhTjuc0juT0ODjg08KACaj3enJPFTYeoK5OCeRmkZgWNDsRx79aQ4btyP1prcNEMY/MSOtQyM2Tg+9SM23cOnrVdnOM1ZO2iOb8c6qNO0iZicFlOK+RvE9+1/qU8hbqxr3j42eIhBbfZ1bk5HHrXzlcSGSRieueapOxkvek/IhLE8+nWkDjb9aRifz4FIVI7f/XobudGwpAHf2p1uQH9+lR49utSWuC5PpTXYV3uPuGxn171XDA9uvHNSzsW3A9KruvUA1LGu4jD5utRk/8A16cxzxnp1pucNzzzSDQYxz1HbFROcdKlfAX0PaomJAOBQOxNCxHHqMU5mG7GelQw5Jx+NTNgZyeg5qxMQEKw5p7kuuTx2qJsdfapI23DpSTQehFNzmoG+7nv0qVwRn1qFwf60nqMaQB74qNgBzT2xuph/PFIst6eg83NahUhSR0AqhpqFsnHSrzNgVpHYhleRw2PXrTGAJp7KF6g8U3cOeeancCMED65oIzn8xSAYY+lKBnv1qQ6jQTnilIJ4pCcZFKSfTmmgAjGOe1IQRz3oCnilOTQwtcFHWg5LY6c4pRkNgUu0n3oYLcaFBycd6cvLD0OaCSB/nmlAJwfWqFsLxyfzp2Mjjr1oVRz/DTlAB6c9QaLWLQ0KFH86kUZ9sihQGPXinbdxwOAKaJ2EGd3HOOtShdwx2FHHp1p+0qOO9VZiurDQAnQewpjMTzjrzTgBTSMZz2ob1sMGYocjuMGomYk4HXvTmGV6/SmBQSe3ep2C9xCCD06ikOR0/GlcgsMcUw5P+etKw90BAwfemk7enNKTngUiDNAgGOlIx445waCCzehxQAFzSsFxpJbitS1UpCB3xWWil3GK1YwcYHQVL0NqdhWbqO/X6UoGV4+mO9IUxyenSkbCsD2PWlsja1mDMV4A60wEAe9P69OtIEyOeoNG5LuB28c/NQrAcntTSpAx+NCtgZI6UthXHbs555zTd+VPfNICGODR0496rcG7h90gjoOKcAT9D+tRhjzgd6kVgqfN97uRQNasAxBwRgj+VKcN+XHvTVJX37UKCR+NAvMXJP5c0pYj2pJDjGOAODQGJQ55JpbhsG4gZ7jrQQcA/lSqCqqR1PTNKPujceakqwOBx1yelNJynWngBs+ueKifcCB2ppE7DoySf7uOKkLEMMHkc1FGPl4zgdakfAGfXAo3YX0uNkkBBIrLnId+PWrs7YJ54qpGFEpYnpwBT2Jk7kTZHH4Vb0+JnYHsOtC2Ml7MiW8Zdz2FbQ0ibTLZVuECSHkVLlYhK7K5J6DsKaQ3f64p6gow49aU5KqAMkmkjoauh8fAHqOaAjHp0pYx+fSnH5V46gVXYpJNAqgcZ9KUnOc8A9aI8M/K9O9KSSTwOuBS2Y3Z7AQGPsOlKhJGfemEBPypwBC47Hii2gJsBlXPPB5pWO08Dk9KQgg+w4FKQCoOenU+9UhPUVsjnHOOBQrAc49aTcB3oI3AZ69KZO44MGQ84FKWBXd07UAk/w45xTQSxI7dKVwfccCfXINPdhsGBjB5pEIOO3b6UBScDt2pid0tSaNQAOamjyWIB47e9QIAvPUc5rT0PTpNY1O0tYgS8sir9Mmp6akt8tz6q/ZJ8Emy0ufXZoxumbET7e3FfRMsQ9evNcz4C0ePwz4U0zT4xsWKFc+5IroJbgDr6dK6qUXFHlTfOyvOAnfnsKzpjhvmOR1Aqa4nDPnNU5ZM8dq6WrEJXV7D0O1OvXpVecl+9PeQlcDtzUbP19hmp5bO4+6Ksw25b1AFUJyUJx1J5rSmQuMHvVG5iJ9qWnUly7FF8c+pqINlc+1StGd3XbmoXVgvrz+dTfXUtLZjGYqcD5iR+FRchhkjNSRkkewPFDxgg55z0pNu7Ka2SI2IfoOhwaaAQ47+9PKhVIH3uhpWQDH0pfCSr7AwygPvimhd3vjmnBg3A5INAUhc9OaUU9y99UMI+c+wzRjPJOABnNK2OoPemlwVXnvVdNCI66Cu2VPtSpKEz68UzzU/IcVC0pfPtU7oaVmWllCnNPWUsMk8iqJlxjt61Ik4HU+1NO+ovdbsW1mxmh5hjr9apmUk+nFDSksAOcda0W41ZK5ZLgjrUTyENx6VCJiRgnFRiUA9cmo2kDTsW/PIXjr60jSnbnr3qp9oA4P0pGn5HPbmpd3LQE2+hcScJkA4yMGpUm2gY5rMMgOfQ8mpYpcA98irUtLlLe5eL5bLGkWYh/c4H5VWaQsg7UizDPNNS1ISLYnApFuiSM9jmqplDY9+KYre/AOKWj1HbaLNJpi2ADzR5p3cn2FUGmAbg0ouQSMnpRGy2CS1szSNyAvXaQOaYLwl8Z46VntdANnqB1qvJck/MPXIqtybNGrJdkOR3ziofte5Tz26VmvdFjnp2NG8J83Un9Knm5dDRw3NEzgrjPOKV5yeCe1Zqyg+wxUjSj15PSqvqQurJ5JyAAvNV5ZW6fhUbzA478nNNlkByO3aoTs7DcrkhmAxnpjimmXdgelVywHfOOcUbyM479KTunYEly3e5P5wDYH4U4yYXk9jVQuN/4Z/GmtKWPFVolYG2WWkAYAfWkM4XNVmlBJHftTGmDfhwalt6Mp2sW2nZlNSCUH8qopLkfkaeJicn72aq7TB7bFh3G7g96cH3dKrIwbmpC4HPam3dWM7JMnkY45PftURK7j2NHmFsD0OaQgHJP4VCu0aOysC5BHPbmlJA6fSkOCpz+FNDfN9KuOuomtbEodR15NITkAk4INVwxLA+9So5LEHpmi3YSe6ZNvHAHSpQcpVdWBJ/KpAxwfapXQafMWYyNoGeamjYDqRUCYOMHvzU42kZzgA0JpicdyzGgIIz1GDShcZ/I1CjEY5z2FSZznFP4RLWyFCAY7imSLuXNPGQvrTgobjv2qubsN32I+rD34pjRgZHapwuenHr71HIhL57YzU2VikmirJEAPpVZoPlPHfNaKoGTBqGSMFSO5qbXI0VkZU1soXnjvVKWIDOK2pod+TjtiqckIXA+vNO1kVa9jDmtw34VRktyOvvW5LGBnjAFUpkBzU3uVyve5jSxFRxUMuI+D+NX7hQeBVCfAI9ahXbsi7ct2V5DkH0xTZANvTpwDTnBDc9qrXc4GfpV6tCT1OT8a3Xk2ErHsDxXiEreZcOTj5ia9P+It8UsyueoOa8ui9xx2ok07I0sorURztUA8+tRZHOTinysGxz06VCSB1HWs21shICQ2f4TTGBZsDtS5O7pxQQB3z3pPQvfQQghePmHekbJyB1pMk80P9aT3GIxxgY4pVIxx9aNpYA9MCkxj6mgVmgIA4zyaAO+e9G0c5HNOAx2/Cgd2NYZYe9NZQME8gj8qeG5GBxnJpjLnPPXpUsNBpGOe+eKYc7SenQCn/rTM5bmhgNYgde1NJz9e1OLY6imk46etIAYgGmk4UZ60oJPXp2oIJ/A0D3YHJPHSjANJSkgcHpQLqA560mP/AK9LknikA9/pQAHBbmjvmgk8UBsLz6UAIcD8aXAP0FAPXntxSHI/HpQVawE/LjFLkfjQQFX1oHqPSgkVeGxS5zzn600nP1704HIxTQAeRx+FNI29OtPIwenPWmk54pAL096aQT070oJzQANvPGKA1tqIAfypTgNikyQKUEFTmgLXGn+VOAz97pnrRx/hSAk5oAMgnpnmlGevajkfjSnFAH6TB91G7P06U0HdwBjFDMFbHQg1CB7XFwH9sfrSNlcnrjikYgn9KQsRj6E0W0ErXFJBx7mkJGT9KaGOQcUgJGfqDVoHaw4HOPTHNKCGJPSkIJxxmnnAHv8AyoI1uhoJGB70p5JyKAMMTnHce1DDP4mpvrYbVrsUsdox3FNJOR+NBPr6UDK4qXcjeQhB/OnEE854Hb1pAcjBHfNNY7e1O9zV6oUsEHFIQSuOhoAGCep7Um7bnvkZo0SdxegrnHA/GmsS3TsKXcB14FMZiWOKafQaQ4kkYJqNmO4DHTpSnO4E96Y2See9Jbik7ag5zgUhUkcHB4NHzDIzyTx7CkII6Hgc1TExjgDknqKo6lcrbWrueAFJq47ceuea474ha0NO0aXBALLimtdCea0bs+e/it4gOo6tIobgMQK87JDMc9T3rT1++N3fzMSSSxP61ksRg459KpqwU00rsYWB+opWIHTkZ5ppIPP3aB8y+w60mUrMRyw4P4VYtvlQnpkZqrKT+tWrdxs6c9qotbEUx+bJ5zUUmdufWpJQN3WoWJ7d6TCOghAPeo25b604kntgHpTCM5+lSFrDGGPcVGx5NPPHINMYYoAdASJR71YkUA81VjbDj0qyxJ5x3oARgB9KahIPFDYNMck84xQA+UHdxVd+WqcMWAqB+Pp2oCxEc0gwPxpxJFNCgfjQWaenkLHx1NWmO7HPXrUFkn7r8KlkIPfFaLREELMenqaikAH49DT3BJGPxprN8xz2pBpYYoAUfjRzt2++aMk/1o4PaoEgAG0+/IoAO4UpB59uKaDirGKTg496CCeAeaCQ340owCMdcZqUJAoIz604sP8ACkU5pVyc0bjTFVSO9OAI7ADqKapOT39KegB46Y61QaMQYC8U+MAqccnFGMdBnHWnR5De3em9wBGw2cVIQeeetCgduoOKeuTxiqtcl9hFBLAjr0xTnYjnrg8UhbCk49qRmAXGM/1qrisIzA9OBTckA800sDTHYrwPmBGazZYpAAJ9OlMY5b6daVj19MU0HJPPak3fQBBk9u9ITtoJIzzxjim8nGaLB0sLn5eevWmkEcj1pwAHQ84oBA5pN3H5iORng9aaxJxjmlIHb1pCQAKYnqyazQmXPYda0AQc49arWEeUz6nmrWAFrN26nRBDWbb16elNGWyT6Z+lLyy47YzSso3E+o4ouXYYHIwO2OaQuNo29zmhiV7Y7ZoUgNnrjmnfqTd7CqR1Iz70KD07dRRnHHc0ZAoGtWBOMnHNMOd3P1p7EFuB1FNXJx7dfep8ge4hJ5pQp49M80hyuT34xTkIC896L2DdgSR05pdx49cflQAAKRUw3XjNUNoViG9hmgYTB7daGOGxjNIw2jHc8UthNjicClUBuo6c0wAA/SnliSew6VI0KSQvPBzzimYySSMgHOKceWzTFBJPPeq2QmrkyL8o4601iAvv3oLgY9cUhOOc+1K2pXkVr0queOo4NUrZGml2jknpU1/IWUip/D0ReR3xnapIob0OeW5saHG8V4kUYOT94+laOvlRIFViTxnPaodLuDaW8jZwz5Le1U7iczTFt2fSo+KRpT11ImIXp3pija4wML15peCvPBNEeCR9KdtTS+uhIuV6D6U9ff0oOSuO9AwOD1FO1i13EOfXtSZK5756U4KBn69+1JkLgg5FJA1cRgwxkD1zTwwIA9OajIJ78ckU+MkVdxK62Fb5+AcChQAPQmhlxyOg6UqsSp47c0yhAvQdPf1ocbtvXrmnZCHnnApN5JH5UkRbTQGJ5NOABbpz2pEA78cZFOUEnPbGDRcVrChsnA5FSLkHPbqKhQknp9amUkIBjJJotcWrHpznj2r1z9nHwudd8dRSumYLVSzZ6EjBryaNixGDgfxe9fVX7MWh/YtCn1Arhp3yp9qdk/dZhWdopo+gFuFiReegximS3O764wKzZpznHXJ4pUnLJg9uld2y0POslckaQkkgcds1C744bnnFOllLY5+XGKjchcHqeoo31DV6IeWOD2wKBjGRzk0zJZgffBFPIA96FqiOox3U8Cqk+CD64q07AJj15NVWcOjDpg5HvTtfUcbGewJGffikZN/TjNWFAZz7mmup5IHHSluwv9plHymBwPSmlCvXr2q4qluo6UxyNp45xU2uXHVXK5QlfY9aa4C8dfSlbOQegzSAkEg9zQrO9xX1uNbA+6MEcikAPH8qUAjOeSKaxIxjt1pX6FWe4x1IXmq7Ap1PT0qZySSOxFV5WJOCOAOPepvrYWiXujGlIBqLziueetJIQ/JOPSoXBX8+tPTYq97Fhpgc46ikWQEcmqZY7j9M0nmsOnIzVX0I5U5F4y8dee1RtcHtxxzVYzgNweaa8uD/ADo63KaSZZEpJPPGKDITgVT8whgB93HNPEvvzRZPVjWrsiZnxSLL61AZBu5OOxpBIDk+nSlZXGl2LYkP54qUzKrBc4J5qkkpI7e1ODg4PpSdhRu0XHuM9zyMCkabPA61XD55Jxxg0gcbie+aFa12Rd7FhJCqj1pwlCfT+tVA+7INO80dCenNMcb9CfzAcZOAaY0uGPP0quZAvTp71FJKSfXtT+F6FXsXDOu3PvimPKWIwfaqbOT07nNOXPBJ5PWlp3JevussbywPHB60gl/EDimFyMEfj700Z3Nz0pPqVaTJy5bHPfIpFk3AYPFQGUliRx60nm4bA5xRroLSO3UstKFYU1nB4z7VWaUsTjv2pxY/iKeisKTvdkzsRj9aQ4Zl56DBxTFkJ9zSK2KaSBK+o4gE560xWLZx9KV5AFx09KYX2tjGCRUPXc00QhYbeevWkQ/N6daUEHg9e1NJy3TrVpdyHF3JNwDemBmmrIX4HABxmkDAcHv0pcFeh70uuoJ32JiSq9eM4p2eOT161AWDAZ+ppyt5iY/Om/eG+pKj98/jTix288noKrkkDCjA7VMXHQn3otomJySY7zCMZ4Pek4GecmmFvQ5zSkg/lTdrWRrfUFJHBqTOeh3H0qIHc2Pzp6HaPxpepk1poSqCuD+FSxkluBn1FQ5AwVOQealiYKf51OqYRsiypK556c1ZQkA59eKpxygtjsDVlCHGavk5bXE22m0TbcnI44xT4gXPvg1Gnb6YqRQVXI60b6DjGzuPRj26YzUic9uvSmKCevfk0+IMc0kuoozd9hyqKAAw56U8qAB3BpSqhPU5zTuUpXuQ7QM4Hfio3iC9evWpgAccZzyKQQhgST64pJ2JVmyjKp3d8EVTlhK9u/FakiZFVbgbk6YNS7sfNozHnBOVPPHFZ7pz7dK2biLZ7EcGsy4QKDj8Km3YcJN2TMi5ADYHris+SMM5yc81ozk5PfJxVKYleQBzzSdlsaKK7lWSInJ9etZWoRsiFsVtxsHxkcnrWdrkgitzzwBmk001YXKtTxT4jXJeQJ2yc1xQI2AY5A5rf8Z3outVcL0BPH41z0pDL15NU0kzTTlsRMflwBnBpjnHPYdfanFtuPTOKYSM9cnvUDtoD4OBUajHtTz93+dIRv6HvQFmxrMRkUgUFSBQ7DOAOKUMRx+NSyhGOckdPSjcDyKGI/DH5UgOF9u1CsAoYkc//qoJ3LxQMf4GkJCc9u1ULoLksvp6GmkELg9akU8UyQEnH41HQfQaQB0P/wBaomb5v5U8sV/GoyM9TTC9xBhuKaFAoJI/KkzioDqKG2g0D5VpGJ/CgA/1oAUYP8zSDNAOWoxnPNAdQyQ3sORQ+TyPpSEkYpckCgAbHBpvJx+tKW/lQMjHtQAZH49qGIU0cHFIQf60ALndj2pcFev40nNGOnpQADA605cde9AAP5UpANAAzY+lG7t7UintQwxQF7DQMZpQD1oAGaQHH50BuKSDj0o24JpRgNx2oLEn2oAASfwoBFG4haQkHNACknt260EkjFIpOeetKxIz70B1P0jAAHXNOCkqD65FNONpGe1KCeMmpWquJ9gC4Yg+lIDjI9OaViQeec1GCfmPqaNhqw4MWyfbilBHGRk4P4VGSRj0PWlLEDj0o0ZN9Li7ht45xxSgn1pEIcH0oLhs9scUPYSdxSSGAB9zSk7ugxzzTVPP8qcWBBP51LewWs9AC4Xn600ttx9eKSQkY54pyjP4DirY1FLRAWLY7HGTSFjgYOMUKDz+lIR83WoXdEp+62xVAPTvTSMY9qCQOn1pCwYkdPWmUtVdCv8AL70xsj8DSgj68cUHuOtA0IxO4fSoyCXHYevpTtxGPbigklSKL2SEtVqNZiWz+dNZgBk+mKCo3cHHamS7unaq3JS90hlcKPSvEPjV4gKq0Ct2xXsmpzrbW0srHACn+VfKnxQ1kajrMoDcBiKa3Mpu7SRwlyzFyTyMnNVy+3mnyNljzyelROucc9etUje1tgyD059aJCF+h600MBjApMjqRnjBptj8hH+dvQdqtLkQ59elVFYBxnpmrjEBB60kFys+TnNREEd8VIxHFRlh3Hek7DQhYkGo2IHFPcjnFJgHjGOKGD3ImIH0qNhnpUjjFRnH9KQWFQguKtk/L16dKpowB/GrJOMelNDbGkA8e9MYDoTT2Y8Uw8tzSE9RoYqxHamuc0rEf1puQaCupGRnNNBJNPkJPNMUUEmxaEeTjrxSyZPT8aLTakS9s80kvLYq1sLqRYOfbqKYSOc098kjB4HFMIBzj8aTBAVK/TNNC4p5bcOaQEnFDGIxPr9aRQC2KCB27U4AkdKSC4MgP5UgAHH4Upy3HtQmDj9aenQBcDaR68UqgnH0xTVXn3/nTyc+2OtMN0CqRUhGDj1pnRSegp+0j2qhbDmXaRk9D2p4IK496YuM+uORT0Q7uTkGnYNxQpHK/U1IgL8dDTAQrEdsU4HHI9atPqQh5ITj86gLFs8Y5pxHz8/RaaQFBz2qNy0Ruyj6nimk+n0NITuH40jMBj171Gq0HayELE8DtSA459KbgsM5pVJBoCwpyc8ZFNUlqVSDkelBUrxQAADp600qO5pQcnrxigkFfegN9BpBGaCwAA70rHPXvQqB5QPeoGjRtFKQj0qXA6ntxmk2lUUdBQ/3uOh61NtTqS5QdQOQe1HJXjgY5pjkMwH4U4gDgnr0pW0G3fYYSM+vbHpShTn0HehQFJB+tNcg5z26VXUixIGA5I78VGzYJJGc/pSqCV6dOaCdwG7jA/OixQ0YKcGnMTgUwAqc9AeacCO/GKNifUAAc+lLxkY+tNH3sfjSkgYye+DRqxASTxS5IJ7cUmOcClXlsdun1o2LFBI7dOc+tIxLELxyKRgN3PHalH6AdaYm7AGB/EYpvzDjrzj6U8AsOn09qcRlee3FA99iEszMQOhqWMBeSf8A61MGQSB1pxYcgetJi2Hugb5s4HaopmwpGeBT9wUZPfAqvPKFBB6mpB9zPuHLnH510vhXTGZGZhw/GfrXP2SLPeAPyoPPvXVR3CW0sSQnC9/bFE+hgP1+EafKsSLgY5x61kBmOMjHrWjqsglmHzF+Bu+aqDAqRURZuk0hM/Mc8DFSoAvftnNROoJFPQdN3pzVgtWSK/OR3HNBJLUhYKo9acAgHqKV+hqlYc3A5ycilUjp7UgBK8H5jTSoXqfpVom9mKvH4UFjsBxyaUgBhjOB1prOcnvwKnYNhw5GDTkIAx2NMQhunTHFPABX0xT3Q/MAxZuR9fpSnJYYHpSKxC8HPOTQGLL68Z+gqgtohw4570qjbkAc44oUHOfQUgB2gA+5pWFfqORegzk5zUwAzntjkelQgMGJ9KlABx6fzphoWrCI3F3FEqnLMFX1JJr7q+GuiLoHgjToQuGMQLfXFfH/AMJ/Dkvifx3pdmoziQSE9toIr7ou4RYJFagACJQoHpgVpT1kedWetn0KsrFWBo3AAHONpzj1pjSArjPNRsSOM98102szktaV0TCUMQcZ7UoYk+4qNCB9SacJEVSxHQHrRzWlYaV9SdXw2aczBV96pm4749qaszOefrVbByomkJK4PfioZsBQBxSgbxnPemzOACO/ajdWXQErdSANtY7R81OQfLz60gcdQMEmiUkj6Ht2qV2Y76DXGGwPTNVnBTPufyqzg8HpVacFv1qS7rsQlgc+o6UzaW74OaeqA49+aUH58enWndLUSjdDNhCn60yRs9uo5qyykr61EIgW+lCXcmTurFdhjt9aglAIz2A4q80aj8qrmLERx1o0WpL1dmZ0gJ598VWk3Kx+vFXpIixz0BqCSIDGetK12ONymQQRzUTMDwp6VaeJtpNVgp9O9RtdFN2kRFscikdirH0xmnuCcjHA6VDg9fwPvTu7D2dh3mH17UolAyfwFMZlVKa2eCOlCdtwvfYk3A8kfX3pA7HgGo5JDjHQU1Sy9OeKa2uw0dok4lwuBxThJjHr3qAuGX15pCxP4mk2mQrotCcHA6jGKUSA9+RVUttJOeaVWPr1OadlayGrt6lkM24nIHHShn6c4P8AOoEYtmlDAZ9e1JvQL8trEryg49abvJyAOnT3qIgFR6mnJkMOO1O+lhyakx4B6n0pQC307UbwM+vShWKqcfhUrTQr1JDlM45yBTVY7Tx1FJkjk88UbSFotbUOa4wYBznBI5pSwU8dM80Mo3H1PSk2FlIPHtVP+YmytysVQDjnmkLkN0yelIAFXFIuc9ec0JdWC35STOcN69aUnJ6dutNd84HT+tMViP50tXHQtO2hIwI596bL8zfQUBiTgnAJodgTtIzkYNN6k2b1uBI69qYWB7cUpZVAx64qN3Ktgc5GKOazsOXRkhYBfwoMhZSByajUn9KVWBU46mr0ZNveJA2F5Ge1LEwXjNRM2MEfSlQk9emKTu9i0+V2LKyHjjOATSFstioVcK57jvStKAD60r2dhbrQkVgGB/SnBguT3quXA3fpTlfIPrik7Md+VkquVwT3qUHNQBi2QewBpVc5x7Uk7i5bPcmQ549OlSB+OOxqFSByOhFOU/z5+lPmvsLktqi1Gw4PfvV6MkplfUVnRMTgnt1q5FKF/EUrt6icb/IvLjgD1zUyKCMZ71SjkJzk+n61chJOMVpa1xbtJjwuMn8Kcowo5xyac4AT1OeaFIVgTyaFdl8tmPC4Vec84NKwA/HihQG6c96AwBweTQ0hJ9yMIQBg9OB7UpXK89jzTyAHP6UkjExn8jRshLrIhkTaD37VUkXJOB1yatOxUHnBPNVJZAPpmnLyKjaRRugDn1zWZdJtQjtVy5ky1ULmUHH0rNu8dCtF7zRnzxggGsu4XDNkfLjitSZSFPp0HtWdcLjr+FTFW3GmZklyY854xXO+KdSP2NyMYwa3ryEuOvPQ1w/jEmCxfkjg1S0CLblZnj2qXAm1CV2OfmNUpCrDpj1qWU73c46sTUDtlsVnvqavVkbcA+3SkCjjsO9KcBTxn29KjZiMD0qWNIcSOQeQOmO1MIxkA96UuB2xnpQFJb+tF9R3GkAHj86OrA/3TwaNpHb60Ag8Y7UmJp3CT5mB+mcUAFT9OKaGOcClJIHvS21HewpBHQYxQFznHBB70Bi34dqMEDmmFxD/ACpMFvx70oGGyO/FNyQfSlfUd7jHyP8Aa5xUbknqMVI5yv48VESR+NMQhBJpBzTyehpuQKgBp64pev0FAByfYZpAM0AAPSgjHPpSkAD3pATzQHUAQKUkHtikHb34oOeaAFGDwefSkwCPelIB+tIQRjnGKBrYG9uRRkA8UijC/WlKn6DNAWuICW46A08kjvzTDxx3pUGPpQPqKXHagHLUuCKFA5P50B1AcAGkyWOe/wDOhSCKMYoBgCR9DRg5oyRxSkDb/dxQSJknp3pT8v4CjjPvmkII5oG9AAJ+nWgD5qUCgc5oH0A8GggmkbH50uSSfUdaCT9IgRt6UYJIP40Ag/lRkHk9hURVga0EZs8+lKSAo/WkIBXikCg57VW4le+oAk5AoJJbHagkLk0hyzfpSaE/IdlQvH400kDODkHihsjA96UYPQfWi9hbrYapDce1OBIyM0BgO3egkkH2qiV3F4OP1pCTz+VB5B44oYdxyf5UtmF22NZiW+hoZs8UHG5e4PWmkE8e9JO+oLZoME4pQcdeO1KpIGP8mmvgClbUv4QbDZ7etNPKjt35pFwSe5NKwLcdu9LqSluDKAPYDNNyVU+9OwTn06Gmu4A9fSnfqXoncjDrzngCmSMGxngdaczk8nmopZAAT2AzTtcUV3OM+JGr/wBnaJMN2CVI/SvkzW7w3d5JIeSWNe3/ABt8Rkk26N04xXgdy5ZiQevNaLRamEfendFY5Y0rLlSc9KQjHTpnmkY4PP1FSdCAEjk/jTJB/wDXp7EhevXpULNmrGvxHZ+cY5561akBVB7iq0OC6nGeatSkDj86lEvRlVufYnpTHYgcjuKWRgeoz24pGYtxjJ6ikUMIP6c0xyRj34p7DGcfUUwnPbmgBj4z7YqIEDP1qRwRimFiQfrQAKoB/lVg9KrKTuFWTlsc0AxrAjrz3pGHQ088ZqMsc4FA2xrDLGoyQM0+Q4/HrTSOD+lAhhOPypufmpWOFpAx3D6UAa9qR5IycccUPgMPrTbQ4hHrTnwM4q1sD3IsEk0ZGMYx6UpyAD3pAQMfT8qGhbDcgducUpJHAFAGM+tISSo9cUDEx82MdaUDGcnn0pMnnPXrQCM5zSuK47JVuO4oGM+2aQkD354oyBxjOaYdRWHWnbQcH1pAoz/OnqoBxS6j6ihCRmnqoX+tNUdRTlBH4HmrRMh8Y+Ue+acoB47Ypsak47d6fgn6VSb6gBUAHJ+YjpSE7efUVIwBzuqOTCY7etMNNyN3JwfSmSNv5H40rngkevFR7sd6gdhTn8qQjHWg5P4U0kmpT6loMHacU1QF/pTgSM54/rSDByfSlcm9xSAvT0pobOKdjbx2zTSo5x68UwAAFce9Kckj260EAUhJGaVgYBRx3A61LZoZJAehqI5PJ69Kt2aFEYnvwKkuC1LTc4BFIePegghaFI2En8Km/KdO7A43YApCSOvy980MwBPPHSmkk8HjI5poXQaSVIz17UY7+vFKEJUCgg9PTmmRZ7gWCrwOvFNDFhkgACgjPFIyhcDsTQWSbgw45xTdhJ+pBoVTnjkAZJoU56ZNJondAwKgc8np70HlgQKCcdaASWJ7Z4FGwINo4PftTlbuOtKTk9OMc01gAenQ5FCKFKlgB6mkVWB2jinjhyeoxz7ULgvk9QDS3F5gpLdRxngUkiFR9Dk0oPQH0zRI4YAc+1LrcehCzbvbmnouB755pgIOPUmpyAeg68H2qrkrVkUgwmTx61WvXwhIHUcVbfPpms++k3cDtxQiZaFSCUxygg9DXb+EYorybfJjj1rhgoH510ugXBt7R2U/MTUzTlFpGVzY8QyQC9aOIAKPT1rIdgee3akuJjI5YnnqahJIHTrURjy2R0390UfOw+vAqVcDd6DgVGgByfTingYUYPFabCQ9QBj0HQ1ICpXGcmoiBgDPXmpAoAHrUPVmlxYhgnnBI70bSW9h0phJHBPJ4FPYA4HoaoW7sOAJ/OmFivT604gBcetGN23BwBwaafcb1B3G0YXBPFOBIGScetRsDkE/hTxgYPUU7iYqgn6GlXAz6nimox4AOQeaUqAeMDHJ9qNQdkrICWK+/Q05FAUnngcUFiOx+lJg89cHGaYne5IuAvJqVWJ49qhUHp07D2qVEZuDz2470Et2R9Gfsj+HQ+p3utSLgQL5aFl69M4r6Ivp2nmbPqcGuA+AOgnQfh7aZXY9wBIxPfIrvZIiUcgZOcmumn8FzzpWe5VLEdDz0qNnIYDt3qcxEHPTNMePbmtlorHK2wDE8jg45oZz1POP1p0YJy3TPApsqlgB2BzU3tdyNErJERYnA6EdaImZm/nS+WScZqWOEp/OnsgvqhwJLH06VE+ARn8KssmQMetRPEQw74BqU3dkppogIHrz1FId+7g4GeakEe3oc01iWwexpjXaxG756fQVBIxbNWXUBsY5FQygChWGtyFTt59BTFYHOOMmkkJGT2zgCmlgBk9RUqN9S29iYlgox0FG3DH3FRGbKfTANN84KeeMc0E6JkrKRk9hUMnA4PJFPWcSZOfpULSA4qo76k67sjkUAe5GaryKNo9ankJz7YNQtlySO3apS1sU3bYrONoxjpVWZMc461cdTySMA9KglABI+opO3zJWusipKgXnPNQnJwB0HNWZFJ5JzggCoZAFBAHfIoa0NG10IJUA6nr0qNlK47E8flUrkZHPHQ0zAUZ5PfmkybWuMc4x7nFReZt4PXtUm7cxHtmoWBU8fNzg1X2AvfVEm4jn15NODjH61XyDz74NOjI596mycS72aJGcbuOvenBgCAKiZ1DfSkUjcTRYi6WpbjcbT7ClBDc9s1AGByvbvT1chcA8dKnmasUoprVj1Xf/ACFSbtvTrjio2YDApqsWJyeMYHtVxS3Is0x2S3fPtTlBPfOBTQw5+mKQyDr05waFZ6oOR9WSK2ME0pkO4444pqHODn3pC5DY6ZoeqNEkmOLZpgYbj6YpwIwcdaYVAx9M1N0mTo1r0Hls0m4BTjNRu4X86QSgZGOvNO+g09SbeWHXGP1ppbbz13HH0qIygjHpSSTEY9DQk9h3W49nBYY6dqUuD9TUTkt9R0pvmEL9Tk0Jt3IWjJWUnjNIz4J5wRzmmebhRnvTHbdwOh61avFlNXW+5KJC+exHp0pwbGBjvioFYA46Ff1pC5DYJ6VN9dB76MsAq3foOKjeXPTjmonlxTDIDgH3xStZXE9nYtK5HU0gcv7HpUCvjOTmnFiMGnbmZStvYmDkJjrzzThIAuDx61WDkAc5zmlDEc9TV3RHwotxuBz+FP3ndknkGqyPjjNShxJnPespJLYu90iyJj1J49qcWBU4+tVYzjBA4zzU8cgHQd802rMW61ZcVwuOx45qyjBcYORVFHDLyeM1Zjf5QPzp7MT12LsTEflVxJlKjAwccj0qjC+NoJ4xU6PtwM8d60TVyJXepeRyWHHFPUblBPXrVRHLc+hqyJg3Tj2qErFXuTbgvA+ppokAOewqLzB2POKhaYg9cCi/cFJdUXDIp+tRyXAAIx14qoZgW4PWmSXA24HaiUdENNEhlJ3elULmYop59QaV7gnODjjArPuJQq/QYoba0EkRzTgZx1qrIN+DwO/NDYJOenao2lDZyeRwBU37FayWpFcOFUjPJNULkkr0q3MQ2T6CqsjgrknnHSnrpJhbVmRdISpyOK8v+I+oiK2ZM8kkV6dqs4jicjrivDPiPfGe88oHgHNVZct7FRdmrnFuxBPHUVExHUehJp7EN+VQvlQBjdWG5te40YCehqMsB9SOTT2HJP4VETgDjvUvXQY8HGcdaaTlevsaQsTjHYUBwc5FF7BYcHHTr2NNDf4GkHBx2pRgUA9BSAee+aFB6nvmg/dpAxAxjk9aTdxWFVgep25p5Hy/TpTGIGO3p70pJOPWnvoGwjEDjGMdajLADjnFPKgdeRUbkAY/Kh6DuNYD+tMJBPB7UrZHFMwD7UvILXA4HT0oI+X+dBIOaCCO/wBakABIoz2/CgAbueaQgfrQAZz/AFo3Af0o4HFH8NADRnbTxk8e1JnCk96OaCmKCB+NIff8aPz9KAPSgYD9CKM4600E9vl9aXJCnNBAZ9PmFHIzzQcDFA5zQA4gcUHjI70nJ4/KlAJ/Oi5YAnHTgUZyfegE84pQAetACEg/lRnNBAH9KBznsKCOoEE/1oB65o5De3ancCgLXEUEc0A47UKwHWjJI/nQAhOevPrSjA/HikOB0pQSfY96B3sfo+pGefWn4AJ9+ajQn6mnyHdtqNtifUCSMUhJP07UpJHfjFNwOfpRdXuGjYhAOT19KdkjBH400Lj3oBJyKduwrdxWwcUFwM9jmkBIH940MQe3tRsHTmY9UHDH+IfLQxA+lNAI+tBYnHpS11sKTWwuM9+tIcBaMhjz0zQxJbihAtdUKFDDNIzADPpTckZyKawNFrFNIc4BIpDk8tSoSc468ZpG5wM5Gc0m3cTV2AUKxz69qCQeTxxmkJAx6Uwkjr0pjTVris+OB3qIgvwacQAT69KQcZNVuS11ImymR2FZ+r3a2VjLKxwApNXpWJyT1rgPil4gXTdFkizhipNVFX0Jb5Uz5/8AiVrR1LWpsNlQxxXCu3mck4xWjq1ybm7dycnJJ/GstuenQ/pVeQU1ZASNv3sHtTSAGBz7UpAK49+aazA5HYcipZrfQHYYx6dKiY9qdk7c+/FNYY6UhXJLdcuPQ9asTZKn0qG0wXPbnJqSZiVxmrXwha7IJAAfWo2BDZWnuD2NMyRzjvUA0ISD29hTCSGII5p7EjgfWmuSO3br60DImxUbgipGAYUwnFACAkv0qzkCqy/eFWMAqBnpQDBgTg4xTHODTicrTGJI5GT2oAa5HHHuajyB/OnscVGece9ACHJyT9aYOlPYgflSKQetBSNSyB8sZ54pz5bii1BMI9O9OfIODjGKu9iSHIA9qaWBpXBX3ppIyP1oAUZP4DpQw30gJJxQTgkCpQAQBnH0oAIA9+DSnt60oAUeuaaQCbQaeBlxj0xSYCrxSrgfnzTC9gA2k9waeFIB5wetNAJ7cU4KScZ61Qr6jl44HXrUiqMepNNXjJPUU4KARngfyoSE+49CRjjntS5Kgcd+acwKqc9e1RkkMasm7egOwHU8+nrUbNndxkd6VjlhkAg96aSTntUtlJEJGOn40Y3KO3FKTjkGkZifY1A09BpIGecjjNISG/pQowPcUuCV6UF6gQMetKuD19KYpI5xTgT/AHalCTtqKwI47igIeMn3pxc4OTRuJHuaEO4mQG5HSmkhm/WkIJH40pIXgdTxT8yRGwTgcntWjCpVBntWfGoMg/WtMKVQegqWzaC3Fcl2/CmElaf0BOeaaCCKl6mr0Gtzx0IpHJPfFKxJb+VIwJUHqaaE3cAx5/KhiRz3zzSZHbpxigEjg+9FgvoNLHvzn0oIyvJ4oUgY7DmnEHv0zxTJvpqCgHj86QkrkD5eKFORx170oBLAHpil1KYAkqO5zSliOPXrQoxyOnSgEqTn60xp9RWyV6YwOlIp3ZPp1odgcntjFNUgcd6nyC1hWbauMUqkhaaUDN1p6gDI9RR5EsQOPx6UjsQtLgluOxpGJJzTY7WQRoM59uKexCjIyfWnAE8fjTSSePzqRJWRFJKSuOw5rOuss/Bz3q5Lgc5wOlUG5fj1xVmbbe41ISz4rY01CqbScDrUdjal8HAJPSt4aWILAzFflPApOyJS10Mp1DZ570YKk8/SnFSCSOnSmMQFA796k2tYcg3ewp6qRxjr0pqMU5x2p4BA6/Sm9SlrqKFx19KcrEt97PpTQfxzTwAcAip3KQ0KxIzjIpxcknjGP1pWYD6EU04PvzVWS0BsUnOPUUhJyOeKczDcOcDPNByFotsxJCkgLyM+lISOh6UcgZJ9KRsNnHGOlFrA3oSAFn6jB4HtQBuBB7cfWmZ2L9f1pWUq2QevH0FUJt6WHqwPftyakDD5e2elMJC9BntinLwOe3BoG7schGTmtbw7Ztqet2NoiEmaZFwPQmshFJwfT0r1H9njw4fEfxNsV2ExwHzm9OCKTMZO0T7T0jRE0Tw7p9ntx5UCAj6inJAGU578VqalIJJeCNqgAD2FUQQMn1ruUbI8tz95srPANuccAVVlXOD0x1q+WPIHfiq88Z2YHHPNVysi/YpoDn2oZCxqxsG4AD6+1WEgUDPrUvsNXloUTbA4qVYlx9QatG3wCfxFCwlWB64ziiLTVy2ldFYwlAMdqjkjJzgdf0q+I8gnt3pjRgqcDPFO99BL3dGZpjIwemP1prRgjGOatyxkkY+hqF4iDkfSpcbISd3oV5YwMY57VBNEAuO3WrRjOSO/aoniYnHb1oauwt71zOdQcY7ZJqrJIBnNX5QDkdPSqE0YP86EraXNHpqRs578ZHFQNMTnuKfIpb2GMGq0rEZHYfrU9w3ZYSYrk/hTWmHBHNURMPXHtQZc455xWifkQ30Lwm3AjOcU1ZAxGOo6+1VFk2jPrSibacjvSKi7pIlkYnp2qrIct17cU6SYlfeomfGfpilZKIrJshkZhxkECmGTGVI7c05iFGB3qGRcZGe/NTdWFyvoMlYYz/F2pnmFuPxpJVz9D1qBpCe/NLRIpJppsV2I5BxgHmmyMQnrjpTXkC5HcVEZCME9c0ruRpJLZdRRJngDJpwcqc9sVC2C5PpSnJ+mOKL3WpH2kyVRnP6+9Lk5A7ZpEC4Hr2NGdo56ZzSv1BpP5kyk7c9QBn609JQqg1XHygckClVzg017zLeisWBtc+5NLuC1EHBxnihmO6mrdSG7aE+4BCe/WgphOvXmoiQi+x4oByCc9qTTewfETJ8uAfmFKAGwR1xUQlyB69KQSE8daFuF1YkUbWPPpSGQDJzu9aYWAJJNNdgVycDmrauJaIGcEEenNMDgHPr0pgOWPPtTWbB9hxUpu9mXa65iYg8nuOtBk6DGfWoEcqODx3+lSAlsAGqsK+mnUA5VuvakL4wM84/lQxC4+lMBB6Co8xX1aFaUcDtSs21sZ6DpURcfU9KRmLN1xmq5tbCi+XcmDBueh4zTZD056nApC21Tz3pHJbGRg4qrK5cneOm4jSBm46HpTid2PqSajKEqDn60ZI9jjip2vYJJfEyRSOec08Nlc/Q1ChIx6jpTxk8D8ad0EZuKQ8kD6k4p4G4Zzz6VGhB5/CnE7WFStRXXxDxyRn1xUwG3PoKgDHuc8ZqQOVxnr1pc3cFazJUbbkdQeTVhWG449iKqo2R056mpY2I59+PpRFBe26LAbefap43KsD2qvEcYzzkZqxEQWz0HStbrcSii2pxwepqyjDbg81USUNwPzqVCRnJ/CpWxpay1LqyADA7n8qcJwcDJB7EVTSUsxzTxOF/lTbexndJcy6lkylcc1DNNvyMYA5zUckncc46iq0s+eRSUgUbonabt+eKheYdM8dqryXJCkdzUDzgDBpJ9GNonkmK9+QOKoXUxYZxgdc0j3A9frVSSfd8vah6yHFJxEe4yck44xUfmAsT6d6ryMV4z15FQyTkZU+lD8h+XYsSzk5JPFVZ7hkIKnBHSoTcFeB0xzVK7vlCEfhRcHr1MvxBfGKFsngA14H4ovBd6pKwPRjXrPjC/MdnJzyAa8Uu3E08j55LGqk216mkVZEcuNuc+4quxypwcelSuSMcZFREn0+lYMvYGBCdetRNxxj6UpwQOe5xTGYflWQ90OBAPvSDPOe9Aznk8UHHpVhsKRt+uaBkY7Ypcgr+hpoAPOc4FAJ3HLkc/lQAA3TNICAmfvUYIxj1oDUVjkjvilPzLk9Kbt2/XPFKjELz70tgQjAdM9agYbTjOalYjOBUTkUMBrknrTWGVpWYnpxmkBJapDqAxSEEUoJFBYMKADgYpCSVNIP8A61AGfwoHsLn5aQA0EYoPzZNAhVHy4PTrRn+XNICfxoBOaA6jsjigZ5pp/LNK3Y0B0Gkn0pQCc/pSkkZpCQM0ABOFpcYNAJJpBg/hQAq96Xle/FIMd/SlOD/KgAGf8aU4OcfhSgYp3HTFNgR53Eg0DIoAw1De9IPIUHd24pOQST3pCcU4EFcd8UAAJP5c0cdM9utJgDikBA4oDYUDHQUpB3ZpBk/SlGT9aAZ+jwIX696duDH8c02MA5+tKDhsduhqE+hPxA2R7YPFIWAYe1DNuXHpwKby2PbrQvMUpW0Q7cQ3I+tIp3du3NBOX2npzzSKQuecVXQHK7QAkfnSnK8YpGO7HbjJoySM9qWw+XSw4HP4UoJGR+VClQRk8Zw1MLgk8cUmOSVtB4UDAJ+lJk5yPmoDheSO1KGB6dal73GkrWGqc9e9I5BXjrRkH8AaViAvHPanZ2IWug0MC3PWkYHjHpTWYAYB6dKGJVh7UbhflEc5H0prMRgClByDngd6Cc4/Sq2RElfYCBk57cGoy4ZsY+lPBA/AVGePqBUJ30RotkQzuFBPXAJNfO3xs10zXbQq2RyCK938Q340/TpZC2BtPNfJXxB1h9Q1iU53KCa2juRO0rROUuWZ368moCSMk/jUrNu57c1CxIyelO92O3UAQM8U0j5fpTiwHeoycKMHHrSZQ1iP1pCScH86CAeTSFsr170h7ssWYG8k9KWYgfzpLUbQQKWYAnGOnSr8xNFdsnv70Eg89qV8LxjmojkcUmUOyRyO1Rs2ePzpwcmmsMdKkCNiB04ph+b6U9jjimNj1psECg7qmJIwOoxmoEBPOalzupADHHHtTXbHSjdjIphJLelADmYdcVExNOJBppOePagpbDSc9KVM5/GkIx+VPhTe4HqaAZrW52RgdiBUbg55PAJqXaUjGSMjpioHJI5+tWyVqISDn9KZgHk8+1LuBoCHdnt2oYBkLn17U0EnHFOOBkZySaaSR0PBoAeAOvrQxJxTQCBTwpLdaVxbiDPTHtT1BwPXpSou5z6UuADkdxgULUNh6Luz+dOAG4H1zmmIWHQYB61Iikt/OrXcT1HMgHf604KG59eB70pAzz2FIM88YPWna4D2wHyfpURJbI9etPZyOo5xmoXOWIPpTb6AkNI6k9D0pkhJwM0pkAzn8KaGG2s3roUtBvU4zjij1+lNwS3vTiRz64waTFp0GEk57U5V64PakwOPb1pQAFwBR6jsIc+v0pQc07IP9KQKeCTwaYBkc54FIAAw9KCCM96AAcZ7mgBRgjr060hOOT64pwAFMkJbigCa1UM5471eZt3APQ81WsVCrk9c8VMoBbkHnr7Vk9ToinYcwx2xSN9ykOGBBPfikB7EY9/WjsaXXUbglCehBpVI4ye1DY5A9KYVKr707k7MkyF4HI7GmkkZz2pobLDuKcFIJ4yc0XE9QYAL7npQBigct7dqRW6nFMLq47Jzx3pSeTj6GmAkr8vTrTlAKjsc5pW6hqhRkL156UipnvjmmscL06ml34A/KhAhVI5OMHtSKBkN3zTsA8+nSkXAOe+eKY7CsoVt3c0Ntb+ZpVJZjxgdqaFPr1oB9w3ECmjK5z9aCd3HWgDc4yPakkLV7EoI4+mRTTkZPtzT2bC4AwccUwncpGakezKl0wCAY5qvborPz3p11ISw4z6U21Uhs1VrmElrc6HTLUSuiJ9K6DXVmstOhhBG1huP1qT4aaXBqmtxR3B2wggt7ir3xen0+LX/ALPp0m+KJACfepvrYuKt7xw24bBzyOaidsvgUzcWU9hSocyjjPpTSLvcsHJAPtTlIbtgY701AGUDPSlACrzSvoXYdwF2+9KcA5B57U0k9hu5zQCR1pLXceiWopky2D9DSg7v9kUwAjJI+tPIJBPr0p7i8w3Bs55NKcvxnI7ULt9e3500EAEdPegSY5cAYpSDzxxTRk5pytj6VW4WsPQE9F+vtTUUkjJ470A4BPUYzQpO45GAAMCpvqFm7MeFP976e1PJK8eo6+tMBB+nanlQWGTnP6VYrDo+FyG+Wvqv9k3wwum6Rea9OuGmO2FiO3GPzr5g0TTZNV1S0tIky0soUD2Jr7a0KKLwz4YsdOgOFjjGcdzinGN2jmrT6HcTaujsxyMnio5L5XXcTx2rjzqRLA5+tWV1EsAM59a7ubTQ4+Vcx1MV4GGPxzU5czYI9a521uiwGeD1PvW9Zylo+nU9alSJaSHrGASCPY1aCHjvgVGFK5456VPAh6HqetO5nbUTIOeOTxSiPGO+KsGAjB/KnBM4Ap+gO7dim8ZwfXrSmAL+ParSQnbzjil2Z6j6Ur9EK15GW8RDfdABGRVdomb2rVkiKp7npVaSIIhJ60PRWBMotEQu7tnFQSITkDgE1d2huDUDjAqXors0vf5GRcw7c49T+FULhNrADsK2J4gfmz1FZ86ksc9KNWw0WxlSFhnPpVWQFmwRxmtKVASRj2qnImfwNQ2kncauih5YDZJqIsd341LJGTkD1qCRSrY/CmtdA5uVbD2JOBnp196C5LHnHFRqSvQ8gUFxtPqalaaFWWjbFYknHGemaiYk/UUsjEt+AqNie/pVtj0lshJGzyKhZyMnuTk1IxBHAzmoXb07VGj94lN73EkkIXr16VWIBHTk1JJ868DnNQkluPxp2SsK9pO41xlgW5Y1EWwcmpioPPY1DJ7nqKnmKa2Yx3y2B25NODnbuxkmlRM4z2pTgZH+TQnrsFt0CsRyDx0qQtke1QopfI9KeR0B7DitGuglsPDgYz+NCyH+7070mQB7/wCNABAxmpv0Ks9xwO4g+pqQkN04OajyBg9u1G8kg+9DsSlbfUkLEk/ShXyOTimBiHoJBBPShpqw7ArnZ9ad5gXPOC1RjIz9MmhwDhutU3e5LVkO3lv5GhyCME0w5XJH3iMUbwU564pKS0sUloAlK8jqOeaaXJ4OOBTGwOR3pAwBo21HfTQkQ5PTgcUrMFXg5Pf2qIuQeKazkuT2qXdvQejWhMrbs89qQsR07elMyF+h5NPDgfTqKpWa0C41TznoehpSdvU8Ajmms2M/WgkEkYyR1o00ZK02H5yvHJ7UjE8HuOMUqEDrwe4oYgHn1zSu30DVaiEkKPUmjfnr+FKwBYHtSFQWHHWhXaLkuZsFO0Z74py4Gfbk07BCjt1pjHGOO1PzHolqyRSOnUmlViGGe9QqQSDUgzjP41MmRZqNiVXDce+Kczg8DjFQK2Dj3p6HGaNWx7KxYUY281PEQOMdR+VV4iGbk1KGO4gc+tSrp2Br3bk0YIWp1kCLgGq4OQMmnoCRx2Oa1utmZ2k9EW4pADnoSM1YDnr7VSjcirMLep4IpJLdGnNzKzJ1IPfg8Ukp24A5x1qNXzgdAKa8pVvpRbdiSTQrOQeuAelV5HJzjtTmww47VA7Hb7DrT2QK+w2SYbTjr3qrLOXz24xTnKqem0nvVaQsc44z0qdUaXbV7EbzsuO/PNRPIC34Ujk557VCXOM/nVO7Zk3bYJpBgiqksgPFTSMCvzDjNVJGBJyM+1TbQmV07dyrcTEVRuXyhye/NXLlQVBPas65wkTZOeCajdWNk7aM86+IOplLYx55zivMWbOPUkmut8fXm66Mec89K5IkAdKqTu7I1itEIWJ5PaoiwKe/epB0OemaYy9R14rIpDAAvA69qbgFsgYqTaDzTQmc+1KwrjAoz+tB4OetS7QD646UEA9scU7BvuRk+pxSldvH404As3NLtyefpQh6dBgBDelOye45FKMEnPY8CkBIU4696AEOQc/nTQRg0uCG+vWmuAFxnPpQL0I3fGcfrTSxPH505vmznqKYcjp26VLGNIz0NAOPr3o3YpBnvSAd15FM5PtSkj+lLnr7CgBmMtzTtxC00Ac80bs+9AAc9fyoBJopeB06UAKeOfSgEFvwoUE5pFADc0DWoMQaXIFI33s0uRTYhM9aSnEZppB9eKRSAHHNKAc0mO9B4UH1oBj1BDUi5JoIHXPNKpAJwKA3AEBcntQDkjJ69KAQaACfwoFe4uMY9qQkfpSDnPPSkAJx+tAhcH8OtGQVz0oHDUbgKAFOD2xRjHPagAU4gBce1NFMaM/X2obB6Z4pADt604YGM9T1pEn6NoSO9PBCrk9hmmkHdTgx7jGKhaolKzsDr+FIVBwOhx+VOZvlOT7mkXLU72QON5DQuepoKjHT2pxAw35U1iWA575pLWwmlqgC4A5oUg8Hr1pMED+tDAnkelF02NaDmPJFAjAoIPXtikDjdg8DFFupTtsI/Lc0g5PXkUFgV459TTRgZOe+DVWT1Iaa1HYOPfpTD8obtTzgLx3ppG4H0zxQxpWEC479KGk3ZpBjoOp600A8ikrbi1Vrj8r07YpjMEUn0GTSEbf6UBA30NVboKWuwMdy59qhZtwyegqQsexxxVWecQoxPIAyaiKsDeiseefFvWxYaU0YbBYEV8uX1wZ5pXJPLEmvVvjP4gN3ftCj8A815DM4DZPQ1rsZQ95uRCThsU1ucgnrSsScn86aSD/SmbbaBwMnrkYqNwTxkY7U5sj24yKiPPU1OxdhSRkfXFIR079qQHt3oOTzSAtwELF0xTHbg/zp8AxF+dROQM455q76WJW5GxBb8KjPy9eaeSSM01h8uRUorcaQeKYxNSFhj8KiYktntihANZfz60xiS1PYbfzprEHn86QCIRx+tPB/LFRqRuzTyQKAGMcZ5pMnNLgf4U08d6CkKDim5y1BBpef6UDEYA1PZLmUetV+A1W7EAuaaE9C9Kdq9cgVASNx9D0NTzEOMDgYzUDj5vQGqbuRsxoUhqXeen5U3IGfpQCRz14oGhCAOBS49eKQAinggrz0xzUAJtByM9uakAGCB1qMkhs43CpFAXPOPSrCw5SOntinHK++OBSIvy5PelClmqhN2FjA3Y71MoAxn1qNB82e9SHGadtBEjMC3uaQuPy4oBPUimMwPXiqJVuokjkfTHFQFiG+nWnM2OM89KaygKfX0rNu5fmRsNq896CABzRuxn6UgIOc1PmDGhc/zpQQvJ6UhHPtSsC1DGAIJHr0pQx6D8aMg44yQaQDPOeaYJ6iggEcU/aD0PJpoJ2juacQQRiga2BgVbnkA1Gik89KWRsN7ihSWPIOP50rhe+hIxA6cdqjyGfHrQxIz7jinQKXmGO1JjSuXY12qo4yBTyNucHk9KWPIzke9JwMVn0OpLQYx7dMHmhnJA49qAQxPqaCoHP5VW5Fnsxoyevbin7t2B6UjEfTNMUgcUWsNaDlUc801mJxgnGacGUcdc0g9D2pg/IQgBvr0oVcs36UEhsEYIpSScgHk0ugl3EUluvXvTnBAB7Dp70EADGPvDmmZJ47dqkQ4sW5pMHbzyetGQqg9RSuwVev1qxoAQEGPxNOBzj2NJgFaRSeRnpSQN2HowHB6g0rKDx+NRpgtkjI708kdehxkn0oYXuMcCN+OvenEFuR2ppy5/CnKCMg8YNMLA5Awc4PQVE7bc5GQf1qR0B+uar3LBU6/MP0pIG9SoVWSU84APFORwh+Xr1qFSCfrVhEA+uOaZg3Y19F1+40yUtG+GIxS3NzJf3DyysS7HJzWdbIWI4yM1eAH6Uram0btDCpUHiljUk56Z6U5xkDnjGKRDjA9KnXYrqOB2dODnqaU4GAKBk45z7U7jcfSk0titWLgjn2oChmOeAevtRkjGegoZQx68UweugHnqc96XIKDJ55oxnA7Cgrhd2SfSgL2AgHOPx/+tQV3DHTPSjIAPO7AyKAxK9RTsugWXUTAC8nJ6CnqoPOORzTCQOD7U8Hb2z3p2Jt1FBIYdPYUMTkeh/Wmk5Iz3609SW2n7oGQKGDegoU7SM//WqRFJ5PTt70xePmz7H3qSNgCCfvGmr21J2R6v8As++FH13xcbnZmO0Tfn3JFfRt/bStLtIOA1cz+yL4YRfDV9qDp88zkKT17V65qWhBXY4HJrSG1zzKrvI8+jhcPgZwOKuwQsOO4Oa3G0dQ/TvxipP7OCHp1zVvRaGfPzPUrWUR3DjryK6WyXZEPXGTWVaQkN93PpWzboUwM5xj9atIl6ssKuevXAqePOR34ANRRKRnjjNWYlwxGOc1ei2BaolALNgc5IAp6w9c9KeihsEdR933p7JgEnscfSqWugLXUjCAbvQc0GMgDjGe/pUigKMZzk07I4PYgCktB77kEtuuAT+VVLiABCMZB5FXZSD0PXtUDrnr3pA9HoZkkBXLe4BqCeL5ST16VoyxluR35qrLGd3PPFFr2Ba3MqdMcVnzQErnuTkVsTALk468Cs+dctycZzS13HukZUse4mqckIG73rTmjw2B0qtJH6+nFTZyTKvYzHiAyT74qo8ffsRWnNHleOec/Sqc0ZYelQk07ji4y3M91+b6dKjHHWrLoUOOvrUDJjOOvamnbcV7iMxwDioSS2c9ulSk/Jz0FRlS3Hc5qkn1DmGLgHA544qIqD16A5qcoQAaiZS2QRiocbXRcpJIhYAJx+FQOuQRnk1bkQtx6VE8YOM/K3Tii12iG7LmRWZQMg9qb5Rc5A46ipxAxcD1qdYygAxzQ97od20UyuD04NAjG3Hp0qw8RHtzTViJPTg8GqS0uxPV6FcR456YwTSOvzADnsasNEy9eT3qNlY544FTq5D2VmRFCfwpQARgHsaUcdewzTvLAYZ447UndSsh35kMLAgDPI4oVgOpyaXaq4wOaa6le/erertcLWQqseTnpQ7Hp14zTQRyenpTHJGcHkjFDd3cdnbUBIxyM96fuIU+uagD+nWnGQ8j8qnrYiN4rUcZCV9BmlLg9R+AqMKADz16U5gW6dqe2xV7pik5U4PTGKYACeep4pwBB4PNGApz3qtmPyIyCM+g4oCgDryaUkkDH4+9AAz6YFTexPYXJH4UAnueaRiGXG7n+lMJx1696cUNPlHsxP5iljbBGepqIEH3PSnMQF9xzQ21Ya0RMwzzjrQGy2OvGDUYc+vAoDFeTweopxelmJrTQkyPp6U9HIXNQuwOPXrSBiAcVKfQL62bLBcBsUrYUDvUII/PpSliy89jRzN7D1W49h0x0NKOeQeMVGjEt+OKcxJ6euKuyuNt2sSLgjg80qEhuOMdKiBB+vSpI3BbpzUS01iF9bsmjYc55qWNyW4BBHJ96roQOe2akBO/GcDrRfZiSe5biIb+vtUikqcCqqyFCMHHNSCQhhz15oWvzEtNWW4yDn06GpsgYIPTk1UjkBXngHrU6P8AKMcdqaEm27Egcrz2z+dJvz3pWIbIprgDO3piq0TsD0I5GC5AHT0qBn+uD0qd1ByPoeKhkIVCRzihNbMerK0jEL+FV5HOMZ6jFTlTtyfw96qzqfpWV2mWm2Qu2T7CqszkZOcDvU7ZGeM1XkHzdc4p7MUnoRFiwIPOO9V5XJx9OallweM898VWY4Y5XIPA9qL3eoJ7eRHOS+O/PNY2syeXauR8uBWwSUbJORXM+LLkw2b4OODj3oikpFWc7HjHiq5MupOCc4JrIDhlqbU5xPfSse7GqqOFH1qWzcRnLNgeuaUAevrmmbh370oIIx3OKkCQYFCoDTA3A55p4Y4PoOcU0G+gpUgfTj60gQAE+3FCtuAGeAc05e/OR2p63CyGiPKk/lSDPOBmpBnoKGUAn60EkanPb2pjJ+WeKlKkZ5pjgjJxyOAal6DtoRswxzTXIPfoKU4Pt/Wo2bGaBp2Ecj9PyqNsn8acyn+tBIIz61LC9xhyKTIC/jS5zn9KT6j8aQdRCD170E4/lTjyv4U3pQNq4YH40h/WnZBz9KQjbQNiHB/OnEgcCmnjp68UYIz+dBIq8fnSnFN3H17UowR655oKQZz2oxgfypQN39KQnNBIEDFJjPHelGB/SkBJoKQpOOKBk8HqKTOTQM80Ejsg0AbcfSgjC+9B5X3oAcMFf6UhclsdqB6jrSYFAWFIAHH40MBxSHB5/KgZK0FIUCjqKMn9KQnOKCeoZz1pcYpBn8KBg/jQUxQSaFyKUHFJkjBpom1kfo4uSvr6U44AHuc0wAj8+lKoB5x2qI7A2K2W7447UoYBRj04oyBnPQUjYCMT0HPFF76Ce97gGIBz0J5pc4PA60jHdg+ozQCQcnoalO4MFbIJB4HFJnHB4oBygz1ppJ2gGqtqJt2Hbuw7U12Hf8KXO7v0phGff2qhtjwM49Kbgjg9KUH9KaXB/maiI99xCxU/rQGI/LmmsSzH3pBnrjpQGzHrj8cUjHa34YpM9x9KGYdCMGna2xH6CO5OOO/FJIQRx9RSE578U08d+lUF7Ma7Efgfzrn/ABfqQ07SJnJ5IIFb7sDgV5N8Y/EAtNPeJW5xg0Izk9GzwLxfqhv9VmcnOWNc/Kd2MfN6VZup/MmZuuSTVIkqeOcGr3HCKgtAIIGfwqM4FOcnd+NM549c1Bp1FZsZHcmomwWp5ByTUYAPNA2GBt4pFJJAPFGSuKUDDZxzQIuoCIeKgcgfU1YZSkYPX1qrKQWJ9RVMNiNmB+mKbyaCQBjFAYtmpKEALcnj1qM4PX8aeTgn0NNYg+9AuoxuRz60wg+nFOOBSFs/SgY04DcdKUEkU0kDPpSqcYoAcRioyCeak4H060nQe/SgBuDt/GmnNPIxQeMUAM2irlguW+tVDxxV+yBPb0xTRTJpGHOO3WopDv5HSpmAPb2NQnJBHSqehCGFe9NGTn3p24r35FAJ2+maBoQghh7DilBI69aG3cEY96CpZfepQmOGf605QG7Z700Ahc9uhqRF+YelVewhVJLe/enp83TtSqG3H2PNOUHd0qkPZjkUbqVcjk8880i8Y/OnBiPcetUkDEcn9ajbB6fhTy/zfhUbsV6ccZFDdiVfoNOB1pjknAzR5hJ5FNY4Yn1qGWNfjkjrwKQJnn0FKWJzn8KRSd3tzSACQeT06U4E7fxprHIx0HanEAYHWpYCcB896CAOSOtAHU+tKQR/SqBiZwfwpQ3U+vSjB280qkcHtUoF3GnJzkU9Xyv06U1hubFG3Ge9UAOSV64B61NYoDk47YqGQgtj1q9aRiOEe/WoNIK8iYKN4U9cc0wgrjvk0pPzE+tNcDj2OaDd6CSHHQ/SkLEsMnpS4LUiqdvX6VNrCuIWLdRxTPmU8dTTgTyPzo3AqPQcCnuTbuGCVxj60OAg4HUcUFgDgdeM0PnafbgUMPQYh28Zp6nIz68CkChSM8E9aOAMZ4o3BaaCEg5OeakyARgZ44pigj8aVCQP0OKY0xCuWz6cU/BOKTI9eMUpBK5oGgBAyfzpACy9e1KVJX0xxSLuGTjikxN2HFgFPvTAf1604thOnfgUhUii4WuKrAE+tPC/Nkntmo1UdelOJI79aY7pPUJATgiqF459eauswCHnntWbcksaXUiVugyFMkfWraoD0PtUEOQBjHvU5UcfnTMdye2BVTkVZ3k9e/WoLfCpyae+dwwelLqbxfKhSQW9qlQA9ucVAMl93Qc4FShSVHc1I1uPVT6/UUY25HU96RchsY+tPAOM47ZNKxommK5PB9KaFI+anhiybh2FNBBHHNPYLCgZUc0shK4A6d6aGDYFJIST6cUEbDypZcnr39qa67uBxjpSgqy80hY49x1oBtAo+XPpTxh+M4J5pFUkY796UqTjH1NCeo1oKW65P0oCgjpnHemgHjoRnmlUA4wcAk8VTIZKVG0dxUkMe9xgZJP51GAR1GPWul+Huiv4j8XabYrGX3zKTjpgEZp+ZEpqK1PtL4EafJ4X+HmmJIMSSqHOevIr0SRhdoWwBxisy3sktLK0tolCrBEqAD2FXrLJ4J9jXVBWjynmS94rvZqnI5H+NQXNntGcY4zW+bRVG49Mg1U1AKsRX1yM1ViLaXMO3wsnTIHAFaEIKjJ5qrBbknOOc8+wq/BGARn1yKpXWjIiSopbBHTrVlF98c1GqcjHU81OqkHA6CpjozR2WxPEoLAdMDBHrTx8ykDoOTUQYtz6DFSoABnpnkj0q7WI1YwqScdPWkIHr1NSEhgS3Xt9KaFAHTih9wTfMkRtk4PoMCoZcnjIwp59yatsqhR7jioZ4Qw69+tSrsqV+hSkYgYxjsKrzEsuOnrV24VV49KpykKSRyKE3YNU9DPmQrkenP4VTkQnk8AVpswbIIxgVWkUD5SOe1LW9h6JGZMqsc47VUnjDE9gQK05YgfaqssXYDp0pap2Fe8U2ZcsBBI6HvVaa3OD+mK1jCWAbqD0qGeNRwByDU63LT7mJJbY7fX3qpNCQ3H/AOutueDOM+uTVSS3yPp0quiC38pkmMrk+pqNowenar0kZXqKYIw3FSnzIVrvlRTVCCMjg0x1J4A6mrjxjYR1HSohGOmPpTb19C2rIrlMHGOBUfkFmB6+lW9pZjxU1vbFsd8Hik0t0Ts7FWOAn+tK8IGAB16VpNag1C0Qz/Os0tB9jNeEtk47YqMQlf8AZ9K0HiJJOKjMR3DPTv7U7aNDb2KDR4yWPOKjC4LZ9OK0HhDdelQtCTuOPwp3KTe5SMa4yBwe9R9WOPl7CrTx7VGPXmopF3BjngHGKLO3MTFbJMqOSmR3zgUjMR1GeKe6gNzUbsSpI47ZNKTuVp1EJ35AOKjIA68gHilGVycdRzTCzHnGKpy6IjXqOXDZJ7HFNYD8c0kbkZ3DINKBu/OlazbLeqQBi5PtTkJDGmgEHNPVSFJPfp703qwTV7scuB36UOc5I/CmkHPTjrSnO4YGRj8qG7EuVxGAXg03JJz2PSnsB0PpUe4Zz+lJpNCs72YhwCeaQgscikc5OMcGn7gg4p3aQ1ZvlGodpIY7u9IVxgnj1ppJ4bqaczBuaUfMpJSSQm4qOmR0oEoOBk5xk5oGdvPemAAY9uaq9mFuxJ5uDjvQp3YIPOc1ExJNPTA59qOgkk9GShi2PTrTt4GD6VEjkLg0gO7I6GoWjaY2lpZlhWz/AEpzEA5HPFQqcLwenWnEkrgcEc0iVomSEAYOdtKjfKSOueKiYk4HvT1bIweadr3ZV+jJlOPpSq20k+tRqw6H5cUoJXA9aPMHpYnRgz9e1TxuuRmqm7v6mpQwXDZprWzYWSdkW9wHuKmQ4Xnpn86pq4OAKmjl2kDrjkU4pW1BXvcuAgfypSxAx3HSoBLxx0zUhcDnuRijZXG1eVxjEqOPxprnKdPengk596YVPp0qHtcSvLVlaUfLx0zVSdS3ArQkUK2c8Cqjqdx+tUtbsUn1RUKnmqxA5/Wrk2RnjBqsynHovSk11Y21fQpXBAYnHQ8VTkYjHpk4q9PGW5PGOlZ90CM4o23Kk+xBLIEyAe3NcL461EQ2sozyBgV1l3IVQtnjFeUfEjUCEKhs54qlpuXB3d0cBNLvuGPqaRmAXHTioFfPP3vWgvls1hc1sOLg/UCkWT5ufXio2YnimlsUgtoTiQBqcJww9qqmQg8dKarntTuUi6JQW9u9SRyk8+grP8w+vvTlmI7073Isacbg/gc08jc2Qaz0nKkkVZSYHv1p3Cw5ztP6UMSeMf8A16QsD1PAprHPTrVJiTIyQMj8KjIAzipHIPXr/KoicZ/WoZQx2JGPTimtk/SlBxQef60mFrIQ5LUbjuwelAJxmkwO54pAHPHFNINOJ2imk4oAXpj0pCSec96QkfnTsYFADScUcihST9aVsjn8KCmJ6GnD170gyR057UKSKAQpIoIAH1oORj1FG7+VBI0kAU4nHSmgE0/I20AIBhqBgH14pASzetKMDH0oKQvB59qU9vWkySvNKBigkQAGgDNByeRQeV96CkICc0qgnv1poHrThkUAwJwPrRupCQQPrSgDn9KCQBJPPAoBJ60Yy1ABoAAcUuAR+FNbBzTgQFH5UAfo2GBbjt1p4APt3NRqwA9+lDOQM9SaW6Elq2PYg+3oaRm28E57ijPy/UUDG859AalvZhazA5IGOmOaUj5fT0pSQp65HeomOcjPei3UGtRWJHH4ikJyOOo5NIcFPc80rEhvwqybK1xqnLH6ZpQcE88dqcBgdMUwEFjnpUbgk0kxS2QfemAEjngZp20jntSLypGdxp3aBdLjQC3fFCOAgz6c0rKVoKhsY6Ut7FNXGsSeRxTHJPfvTskc9qacN9BzVrQV76ASeKQkluTx3oLdDTXxuz270W1C/cgvJzDA7jspP0r5i+L2um91R4lOVBOa9+8Z6oNN0eZy2CQR+lfJnifUjf6lNITn5jVLTUxm7zUTElO7dj0quTt49qklLD6moW+b8OKZtrohC25Pehsn8qCRx2Hao2JNSykBY96aXB+tBOM5NJnPJ+lINkOzkGlUEsvP1oDEsaRSGx9eapAXHk/dY74qu5z04xU0hCgY9OarsQaHqSn1GPx0/CmtkfSg4P8ASkIJb8OKk0sKQAeKjZRtpRwOTQCCOaCbajG+amEU9iKYOKCkI5IX600Nmhv5U1SAaCSf+GkJzSBielI2DQUwJJ4ppYD60jMefQU0kUBYcGJatOzXEXXFZYOWH1rWtABCOaa3Jeg6QkE81C7kEqBxUzsD7YqFj71bAYx6cdBTQT+J4FOII79aFA61DFcRBg89Kk2+nQdaYwJXrinA7s9uMUdBsVcmnxnpxTVx9BjnFSINq+/rTsK3UfvzyeKchIYEnjFNUAde5pykZxV2F1HZG4AUMQBj3pCSPxFI3FWJAwI61EzluPWnFjx9M1HIxD+lZtjEbJJB7CoypOMdafkjv+NBJzx25pMd+o3hifahRu+lKQQcA/8A16Bkg4oHcFA3Hv2pWA44wR1oUY/LNNYFj/Ol0FuLtwOOuaVeeCORTVBGPWnFAzHnmjoPqKWBAHcChiDj9aaxJf8ADGaMYX1z1p2uC0FOCxPtT2IK+nGTUakjHH1pWGMnrnpQUhqDcQO54rSQ7Ex7cVRto90vsBk1oEE81DNaeiuMZiWwOKTcKUkH1HGDTVUbsHv0qC7iSKBjbzilBB6dhzSEYyM/SmhSucnr0FWK4pCg/QfnSLk8fnTdx3AgZ7fSnFwP60tibi5A496Vm+QfrTV5Ye9D8Z9ulDGJy3T3pSoGMdhk0KcL05xzSgbhnpkUxpASq9KbuAzgY5zikYEjrz2oPzKQetJKweQ5GznscU44GB1NNRgQc/exTgB09eKYLYXk9+KAB0AoB24HvRkH+dS2OwpXGCR1HNIX6kKOaQsR9M0wuBx607C2HqQyjI6U4soXp75oWIEDrnrSOQBjv1pNXYbognk2/gMVRDZbk55xVq4ICYPXrVNCWb3qjJk6EenTpU2M9euaiUY/CpYvmPTNBNi5CoGKcyqpx61IoIXJ79KYyAc+tR1N2tLDVG5sD8KlUKOPQUxOM4+lPRQehx2o6jiri8ZGPTFIzAsMfjRgL0/Gg89OO9D3GPCkc7sDuKUBQvHfpTd7Dp1yDRuBYcn1oTbQ7WAAE9OlDADGD060pyMkcZ6e1N3A8k85wKN9xNWQEg5HTPSlJ5x1GMCkQErz68U5iT+PJ9qcWTtqOUgdPxpA21TxwDjFICSBxjuKFcNnB6dfei+tkO9xRhvbBqRdoZc8E9Kaozz/ABZ5pUAzjOecGqF1JQwLcD/69e+/sqeGFu9eudXnT93ANq59eK8Gt4zK4RBl2IAr7K+Cvh//AIRjwXZqRslnAkf3yKFq7HPVdlqetpPhWJPLUkV4IznHJNZX2whMZxR9qCfUdK7UcHVHTf2kHhxuww6+9VLicyrxznpWFBfEvyeK1rZ/NYD0INU2gl3LcELImSMHvjvViKMFs9TSPIAdqkEgY9qdE4GO2KTISafqTwsBg9Oc05pMn0A5qATBevHIxTHnUZOeMcVS0Gk7IsrIGbrj1pVlB4/M1nPdheOhPBqJLw5wTznim7bjVlozYacH8SBx2pyuB+PH0rLiuBu9qe94qAndTbuhcq6l55CEHcjio5JyBt6cc1Ra8U857VE92MZzzUPsCvYsTuWbPpVcELu70yS5LDrwahWQN19aTkNKzJAwZj6Ux0JzxwKYrksfr27VMjgsKGuqBLoVntwOT0qHyQCSOcHg+taJZWXFDQgqDjGetTbuTZr5GW9sB9M1Uktgc8cZrXliGDxgA9qrPETn0zQm2VFdDFngCIc9M96rTQkoPU5x+Fbktvvzx+dUJodjAH1qXZ7iitdzEuYiz8fdFVtoBPp2rVuIwz4HAzzVR4cZwKTXKi4oqCMKvr3NBhIG7HvViNABgjJzgVaEJdRgdDzU63Gn1M1bQtz0NW4INnQYIrQitgFBI5NMaE9hwDir+KNjN3TKYUnqMHHNMaAH5sbSetXxGCQMfWlMIbgdutLfYrZ6mU0QVenWo2h2E5GeOtabwgKaieMlumRQnrylNbMypYicgcd6qSoVHoa15Ytv41UnhAalZcxV7mS4I4/OoWXj0q7PFtOB06VUlUhSuKmzWgRWpTmUoP51XcnnPTNXZUL+1Vp0Gdo/GqT6Ca63K5Ykc/NTCTx6Y4qRwV47Ec0joD+HNK1txKT+4CCAOMHtSLkkZHNGCEOD24NKpH1Peq5dC7pyFxhue3akLEqB6UgOPypF9/TmlHz6Gclq7EmQuc9ulOUgDOOT1pqZ7inAgMTjmk076lqzVhpBPbr0qMJnPqOmKeDjgdqb5hB/Sm7ism7jTx19eKJCBjjjpSsAq81ExK++am12UtA2lc857U13Ab+9xkUO21ePrUTks4weMc00m3qJJRWhNI4IGPSmMQO9R7grHvSNKvTt3oafQIz6j0YE5/CpPMwuScYqAONvHHFOLk/h+tVqWpJEokLD+VOViuSTnnioUyOQcEZpyyHbn2zUtdSLpaNFhXz9O9HmFfTk4FRI3twKkUBuc9BxSWl0KTb0RIpB5PUcClyOcdqYuP0oA+bHak9HYvzZKXLD3BzSkkDPT0phYheOtHmArj2q1JaD5bOw8SA9+akWQ5GTkVXLANxzTwcAU7pIz13uWo2Izk9entU6Sj6Adaqq4/qKA/QjrS3uVyq1kzQjlAAHqakDktj8aowykfnVqE+YwOcetNPl3E257ItKAcn9KGUjp0pyIB0PanABh9MZo3Vx8r2RA0ZHOOvFV5IyM+orQkUnIHpxVWSIg8cmjlTF9kz5YjuBAyRUZQEDjj+VaDQkfjVaYAJkcdal7CjrKxkXCEufY1lXSHe1bk2d/TrWZcRhXOeRQtdC2tmzm9YYQwtj3xXhnj6533xUN06V7j4jYxwHHTBJr568WXJudVl9jik37prFe9cyASPbIoLleneot5GO9KzA1iWK7ZppcH3oJIppNBSHZNNLEt9KQsRSEk0EhuJ+tLuxTQDzQuTQWSKxJGKsRMR9DUEak4I7VKoPbsKCCysmVx+dPLlue/rVZWCjg896USEimmFrjmcfjUbHtSls+9JnOaGKwjDIyO/SgAjj1pvIzQGJ47Uhik54phyeKeSB3+lNONv40AKSAOfmprAnNKAT9KDkrQAg4oJx/SlJzSAg9aAEyD16mlyR/WkIB6daBk57UFhkYp+ce9MIJwaXrzQK4hOKXpzQxz07U0HPXtQSKCMUZJoyFpMkLQA5O1L1pnIp2cUFMcoHr060dSPfmmL0pQ1AxwJBPP4UgJpDgN0pQM0CYm4CgEnr3oJA47U4en40DEKk/WgHFLuHpSAEc9c0EC80D7vNBOKARx3oGthpB6flTiwA6UhHy/rQSPzoEfo3gnkHJB5oViSO9IoxkDtQG6nHWlq0J62HsB696QcsMepFNBzzRuA5/GlZbjXcUsTmkDAsTnpwaAxK46ZpGwabdhbq45GBXHpQXDEgimhSPwpRzz37VL7gnfSwhJC5PDGkLYPHXOKQA9/m5p20dT6ULYld2IxJ59sim7SGJ9uaUsBSDIHXqaq5LWquKTvOPagsQMfgabkqRSOd2aS8zRO4kmA2R0FIWGMe1NJPI/OhiQTnpjtT2RKV2xhJHTpzmo2kYd8dqc3zHr3qveTLBE7E42qTT3DZXPJ/jNrxtbN4VPJBFfOVzIZJWbqScn3r0v4u66bzVJIw2QDivMJGBz82cHNavaxjDVuRAwJYtzk9M00EhiM5zyKc7g4yee1MZgFPr2qTpsI2C34VGxxxTiTTGJyPpzUABIB46mjAPWmsQM4o5/E80+gXFBI7d6VWBwc9+PekBO6nRoN4z60gLcowoPtmqrMB368irUgAQdh2qo+DzVPcSG5FMYkt0p+cCmNg59akpMAc/SmtxTiPl/nUbZOT1oHYaSD9KaSaUkAelI2AtBI0nFNJAb0pxOfzppHFBSHhsjig5H40xSacSDmgkacnijGKdwKCN3FBYka5cema2I02Rg9c9qy4EO8d611I8rB4q47idrELqTnjioXIZuakdvmJHOegqFyR0FBKFIC8/jSAkf1pCT6dadtP50Ct1AgkClGV9h3pAc/0p5yeOmKB20HIxPGPpUgyePypseR09KcMNjHPrTSbAfsOevGOlLtAH1pVxuGe4oAJarRLQLnYabnJOT2zT3BUceoqItkdOnWpEtxG44/Go2IY8808k457UwjLZPeosX0Gvjt2FKMjBH40xTzzTgR696L3BAWHGKAO3fqaVWJx6A8UDnOefemAHB+poIJPBxxQRlqcPlHTJoFbUaAAo5znikLHJHtTjhl4+goIAXNA2hoODg8UBscinOMEYpmQP51LDbQeMbc+/NMZj09aAxLenFB7e9O4WLNkhOT17VbBIY5HBOKjt1Koc/KQOKcznBx14rNvWx0xskI4B+70FIGC5BpCSG69uaaxzzSKAMGBIHIoxubnnuKQAYIHfrSIQfpjirI66iMCeKasZP409iQ2PShWJHtSYdRScEY6ZxzSgBW55Ocimtk9evanAhcE0x9LiMScgfjQW28+lBwctjHtSFcLj2oFqGeTx+PrQDz7ZxQhIX0PanLg5+lA7XsKFAb8OaaoBfk89QKHPfHNKFI+br3zUu4WsLgUEjgCjfuPpQWA700F7jWJZTzwKACWBI5BpxAU5700EluelCFYlXA5zwaa5DqfrzTlbd/IVFKSOOnr70Ib0Kd24PAPA4qCEkUlyxZzxSxrjkc5pmLdywqkjNWbaMk8enNQIwA57mrsBC5x3x+FALdMnDBmx6Co3bK+p6U4kk5PpURBLZHrxU2szeTuShSoU9+aeCRg4HFMwR6EY/KpODjt2pDWiGZJJOeacQQOvNNBIznueBTlGVyaOgJocjYP1pMgPwcgngikXAI96M4IA/GnawPYMHjIyB096TBbIPFKRk8njBFAP8qaEhASq/TpTtxCgYpEySQOnanug2jH40tmMRB2z780qg9QKYGIbGPxqTcQxx68+1C7ie6HFdwDDgmnAbT9KYpxyOcdBT1+ZifXk00J90dX8M9CPiTxhp1mPnHmhmx6A19ptEljCkKcLGAo/Divnz9lvwy99rF3qe0fuV2pn1GDX0Xe2pZ2bGMnNaU1u7Hn1ZX0KLXTDJJ4OAKDeMffjimyWxWgRhQSfTNbp22OfVk9pLmVQT1NdbaMkcIPfjNcnaxgOpAx7VuiY7FA44ArTcpaNGokwbJzmpZJiqgDkisyGUoM5zSvdENnOKSu0Ui5LeYAPr0qpLfheM96oXF4MkZ71mXF71JPfJppfiJuzSNq4vwcjdgnvUK344YH/Jrn5b8l8huKal8So54qW2loVbujqE1AYPPAAxSvdBMHr3rmYr9l69OQKm+2ngk5wKNrC0aN570HvUbXgOeeDwaw3uyep4pq3ZLZPT1o3THJrob5vA5wPSpPNBwc854rAjuy0gI6Z4q1FfiQYzTT6EtXdzbhcHr3NSg5cHPSsuK5Bxk1ZW4LNgHnNHmPlS2NKPAJYfd7U4sTk9u9VEmAXHepFuQOD6U32DlSdycgHJP3e9QuqliBxnpQ8y7TzwaiklITjqetCiTJMilIj5PXP51nXJyxPvxVyZyQOe+apvEG6+ppNKyZKXZFFlDZP4VWMRXP1x9a0ChboKQwBmxio3uWnoigtuA+R65FW4oQQAemaU2xDDPFSR/KwHYUk76C2V2PEQ2nA5zxUTwgcmrqgdzkU2YbeQM88VdrOxKT+4pBCD05PIpzIFyBwamYAL03E9ajYFm9+KSet0WknsVnUHJPfrUTRAYJHGOanlQ9OvrTGAHB6iiWj0C6i7lKWPIB98VUuoT/AFzWkyhsk9Cciqc4z+eKlRTJd20ZUsYUHjJqi8eWOPrWxLHjIHc8mqM0RVTj8Khq2hrFGfImV+tV3iIOOp71fkUDbxnFV2U8849Kb02BtJaFIxgk85qPyt+fQVdaIqcj05qJ4ucgckVXwkRT1RUZAEx3FNTA7dO/rVhoyqnPSmCIlR7dKXQuOjIQuTn8qQLlz6AVK0Z/IUiqQTxg96E92LW/MNBKg4+hpzkAe9KpDcEYJGTRIA3I+lD0bKutxhcAZ79KR8HJx9KTaQ2O3SlAI4x1qbakX5VZjXAbr0IxTCDjp0JqaQgdOOKjYFufTpRa1yla9yuM85qMoQeD3qw69/rUcmVbGOO1aJlOydn0IhH1785qIAA/XrUxyi8jPpUTEH65xzUu7dkZtLlSBQd2MdelOUMo2nv0NIAV5J7cClDE4P3sUNvZFqyHg4GBilBKYpgwM08klRnjBoveyQpRbV2TxkGpCQucccYFQAksfm681IvLA9uDUpcz0ZV7JWQ5WB9hSjBIPYikBIbDDil28eh7VSSd7iSbSbB8luvPrSe3oeKXaGXj0pFB/EGpVrF2uLuCnk4pynLZHamSc4I69qVGyVJ9OaHsmTs7EpcDGeuaVZAcYHU4qJyAxGehxT4iAPpVXS1Ql8RZjcDoanil24weaoo4OSetTRybelPfUp6JWNaOUnHc1MkoXHHJNZqTFefy96txuT7HpU35SVJ3bsXVJJyD065oWLK596ihPv8AeqyHUrgdegNGpKVtO5WdCcj2rNuo9pPPArYkIUHPU1kXDFpW4pvUE0tOpQmUNyOB0qjPGNzMw6DIrSuAEyfTpWXqM4jhP0zQlyoLuTOH8aXot7OZicDBxXzpqc3nXcr9ixr134nagyWsiiQpuJrxiZy7nnOTUSOuKshpFA+9Rzt6+1G761kNCMRSEnpSE4o5oCwHpTSQKDgdaUH24oGKeBTol3NQo3N9asRRiNc96BIUIFFBYjgdKU4bp+FMyf8AGgEKG+WkyRx2zSEY/pQwJX+dHQS01FAGePxoz6U05BxTgM5+lAhBkg/pQvOOM0FsAetAOORQV0FYDpmkGaCvpSdeKBjiM00HFBYA03O7jpQQKePpSEdf0o3UZ/8ArUAAIp2VNNHHGaAMUABBK0vAo6YpNtAA2D9cUgX5qKAc/hQUhCaASTjtQcChgPw70AgzmnDI/KkoBIX9TQSKSR+NBPajJIoHPFBTAHPagAn+lLkf4UUDHHNIMFf5UhcE4pQRQQHVvelUgUwnLUvAxigLXHMaTI5pMgk80o46UFhnI/Dijb8woIJ+lAwcUCR+jRYEcfjQSRweOBmo2Yrgg47Uu4lffHWs1d6IiUbsdnC8cgUm0nnHFIpB4HrzSu3QD8ap7Ci9NQLAZpCSfYHrQxz1pNwPTt0psGu44k9acG5z70wMdntnFBIIwPxpW0GrdB+A/GelHJz29KbuJ6ADHXFNLE9OhFNBe244AY56CkbI4HNAJDY6+lIcA9ai9mP4loNLEYGOo5qNnJYAH609m2tweOgphI257k4FadTON7ARhOTznNNLYcilYlVNM3j9eam91ctLZMQ4Iyetcx441VdO0eZ92CVP4V0rkLzXkPxl10QWpgVuSCKa1egp2inc8H8S6i1/qE0jHOWNYTnHbjrVq6kLMT1ySapyA/QVoTFWihNwzioiQGz3HFBHvzSNjr0pXL3EJPP1prAlsUMQOfxpHbdj17VIw4Pf6UhJ4x2oyV4PWg4z/SmgDJPOM1JC3zjvUYBGRU1uCzjHUUIPImuM8D0HPtVZjlePxq1cAcndzVU5Uk56VW+okrDG5/pTWO0U4knnrxTTlm5+lSxiA4pGx+FGQKTAK/ypARkY4I+lDZpWNMLCgBCKaxxS8ikYDrQUgXqaXIDUwjFPGDQFhcYz+lBBNB5HSk+9QMtWagyj0q/IwHH51RsyA30FXJSByevariQ9SFuTnOKaQGbn0pWwfwprKTwTQFhCM9KCc0uAFoyA34UugWsOUn0x3NSBSxPv0piqD+BqVST+FNIOwoACinAEUgBPXg08OVxVEiKAFyetOBAx644FJwRk/SjA9elAk7bisQE5FRcjj171Iz7h7jpUZIbjP0psq3Ua4B465phOO9OLA9BjFMILdPSoYbCAHByetKBjk0mMc49s09+g469aSdh2EQfLkfSgAlueKUYVfY0EAsOfrTJE4VsDtSlgCefpSZJPHQ0AZI/WgpC4P+7nmkx26k9qVmI46CkJPB9aNA8gYY601cdeuKczF+D2pMELgcDvRYTFYgLn86aql3A96V8DA9altVBLccZ60mUtWW8Dbj8KGA6ntSEkNkfhSE8Emo6nTYCAc00qD34oLcZI96AAevbrQg82IARz3oAUcj15pc/KBjr3puCPcdaYO3QCA3NGc8A96Co5weKTZk9s9RSRNrCgAd+hpHJOD6GgkbuvI600NnI9eaYXHBicAfU0uSQD60iAE/Snbgo/GoDfURgR396FJC4PXpxQSA5I5B6UbQDgdzkVXmPqOUfL9aBkJgYApCCD69vpTVJLUMFbZkigAD5eSMZppABPHI6U5Tlsegpu0fNzk9qLDsNZiT16CiNTgndk9DSsCOo7804KAmetCJ3HA5B9eKhuWIUjPTrUrPtHTgmql22aYSehAuJH56ZrU+wQzW25BhwMn3rIdivArZ0WfKSqTnAzikzHzM1V2vjrir8JIUdhg1VJBlI65arygbAB0HShmkFqNUAk9hjFKqhu+OMUhwBj3yaVGKgnGSaT2uUOA6E/WlBJY5PTk03dnA6U7IIOfzo33L2Q4DHJ5Hal2gdDxmo1yF/CliGVzmjpYN9BQBknPPanD5GOe9NLAZBHbg0cKRk9s0k+gXByA2R3pRwoHpTQoOBk8AmgEngjjoKNSdSRXBPNITkEZ60mCvPbvTlJ2/KPr7UBqKoAJ9+TSs+F6dDxTA3Ud+9BYtzVITJI2GDjrnmpY8ccd6Yig47AfrV7S7U3uo21uo3tLIqj8TihO6BuyPsH9mzw2dJ8AJdsm2S6Ib869QuIAwzjg80eC9Ej0XwbpNmBgxwqcfUVqS26FSPauynH3UeW3eVzmZIRuPHIPFQNAB6DHWt2ewKcnnPp3qobbDYx7Gq66GcHfVmdFCd/t3q0spDge2Kn8tAnHGOtRMgDbvXmlboaJ6LQmMwVeuKqzXe7OWGM8VHcSllIH0NULiQhM9MDFC1Leug66uAvQ8Vk3N4Q2A3GKLm4K9TkVlTzknrwea0M1JKSuWGuhuJ68cUw3ZXHP1qjLKQeM9aYZiGznvisjZLU1o7z5uv1q19r4HfjFc8lwV4z0FWBdkjGeKas7XH7ppvdg9yKQXhGMfSs03JwSep60LOCOv0o2dzOXRGvHdEjrjNTR3RQjHUiseOQs30qWKY7s56VLd9QS5Uu5vw3p38nGD+VWor47uuOcmueScnryDzVqG5AI561avy2Y+tzok1AkccnvViK6DDJP1rCinTnBwasR3Pyhs+1DfYzanzJmys7NxnGOaX7UQuc8Vmifdz3PIqQMSuCepBxVjcmpWZYeQMOfSmKCc96ACeMd+KliTCZz1qdWrIT0kkNSEBgT1pyRBSTjOOKcgJbkfSrKpuUDoO1KyS1FfW6KroCmQODzmq7RkNntzWhIoUbR06moZUU9emD+dLlXQctCvHIM8UMwLY96iJKN9MmmNIOD371a2uRq9CYkDn1HFMZ9v1HNRLOBj64qKS4BXH51EU0WtBZJAW65xxUEmecmhplAIxk4/KoTJux6jmiPvMHFkjHC9cY4qrKQcgdetSPLu4/KoSQHyep60nfcpct7ETRFvoTzUEyAkjvjirbOCOD0FMEe7pwR0rNLm3LdlZGY8ShiO+KhktwU/nWg8Sknv60x4QcZHBrRpq2hnFcxmyQlMd80woD0GO1X5YiQeO9QPFtUfXFS0nqy766IznjLZAphjKKDjrV4oEJGfpULxk5/SiyHzX9So659uKayDZ71aaIheRULoDk9sVNtdRfCV0UBie9MZSe9WCoA96iKgcd6r9RQSauQudpGe9KCRyRSsoY4NI+RgDt1ppWW4PVuTGu4OccjtSBiV4HfIpWAbt2pEG3r0xS1lqNXT1GlQSSe3UVG6DJqaTjnuajYA4J9KNZClKz1ICoOBjio3VQcsM46e1WWUFvbtUbqFwfxoXqJNNbETKDwTyeKMAH2xQTt+b14pAc84680k9WzSLFOB1/A05cnqcmmkk9uKVcZzn2qU03dky8h6ncF+tS7unGOaiGT+eRThlvr2q7pagk1YkQkZzzzTiwbH5VEST3xTxkZ70NJbBeyHZ2vgUSAqc5+tCEsTk4OPypGILAdhQlYabcbiHLD2pyOAQOh6ClXBJIHTrSEn9cipTZNnZJCHJ+lSqMKMVGADkd+9IWPPanurWHF26EoJXoamRwPwqipAb0PepQ+QT07mlYautbF5JADkVbikOz9ayUlPWp4ZjwD0I4pNXKc+iNlGBHXtU0UgyAepNZiXJRhk9qlW5GM/5FXHclq7v2Ls8w5wc45qjKwfrxTTPwQO4qGZwqnnPrTsrBq2V7pwVI6k1z+uSmOEnvj8q2ppC7Z7ZzXL+J71YYXY9gaE72uTFe9oeG/EvVHlu/J6gZya8+PDVveLr83uqyuTn5iB7VgHG6sJNN6HaKCKaTilGBSA5qBIQnNBBpScUgAPWgYpyKaASKUk96dGpZqAHwrjmpgxAB7UoUKMY6UofGRTRA1iAPrTQcflQWB/Kgn07dqQ0rAMmkyduelBI5oAzj07UCEOTzThg+1IoPNKBn8qB7gRnigDijILZxSkE4FAXsIDx170hOaBhm9AKCRx70CEIP4U0DNOYk0mCaADAb6ik6c+tKQOo9aMn8KAEAzSkCjA9acOP50FjSc/Wkz0FKSB0ORSE4oJTFJHam4PNLg5ooGwwB+VGPypCAMUA55oDYXp9aQHH9KCSPyoJxQSOXBoAFNAJHTFKSaCxQT25pcA89qQYH9aP4aBMGGc/SnZyKaM85oHI6fWgkUDmlIIbFHA70h5oKYDFKMBaQigDFBIoJC0FcUAjHHU9aTBHX86Cmf//Z"/>
  <p:tag name="MMPROD_14771LOGO" val="iVBORw0KGgoAAAANSUhEUgAAAGQAAABkCAYAAABw4pVUAAAAGXRFWHRTb2Z0d2FyZQBBZG9iZSBJbWFnZVJlYWR5ccllPAAAAyBpVFh0WE1MOmNvbS5hZG9iZS54bXAAAAAAADw/eHBhY2tldCBiZWdpbj0i77u/IiBpZD0iVzVNME1wQ2VoaUh6cmVTek5UY3prYzlkIj8+IDx4OnhtcG1ldGEgeG1sbnM6eD0iYWRvYmU6bnM6bWV0YS8iIHg6eG1wdGs9IkFkb2JlIFhNUCBDb3JlIDUuMC1jMDYwIDYxLjEzNDc3NywgMjAxMC8wMi8xMi0xNzozMjowMCAgICAgICAgIj4gPHJkZjpSREYgeG1sbnM6cmRmPSJodHRwOi8vd3d3LnczLm9yZy8xOTk5LzAyLzIyLXJkZi1zeW50YXgtbnMjIj4gPHJkZjpEZXNjcmlwdGlvbiByZGY6YWJvdXQ9IiIgeG1sbnM6eG1wPSJodHRwOi8vbnMuYWRvYmUuY29tL3hhcC8xLjAvIiB4bWxuczp4bXBNTT0iaHR0cDovL25zLmFkb2JlLmNvbS94YXAvMS4wL21tLyIgeG1sbnM6c3RSZWY9Imh0dHA6Ly9ucy5hZG9iZS5jb20veGFwLzEuMC9zVHlwZS9SZXNvdXJjZVJlZiMiIHhtcDpDcmVhdG9yVG9vbD0iQWRvYmUgUGhvdG9zaG9wIENTNSBXaW5kb3dzIiB4bXBNTTpJbnN0YW5jZUlEPSJ4bXAuaWlkOjQ0NzEyODc4MEJCRDExRTI4NUJEOEUyQ0I0RTlFNTREIiB4bXBNTTpEb2N1bWVudElEPSJ4bXAuZGlkOjQ0NzEyODc5MEJCRDExRTI4NUJEOEUyQ0I0RTlFNTREIj4gPHhtcE1NOkRlcml2ZWRGcm9tIHN0UmVmOmluc3RhbmNlSUQ9InhtcC5paWQ6NDQ3MTI4NzYwQkJEMTFFMjg1QkQ4RTJDQjRFOUU1NEQiIHN0UmVmOmRvY3VtZW50SUQ9InhtcC5kaWQ6NDQ3MTI4NzcwQkJEMTFFMjg1QkQ4RTJDQjRFOUU1NEQiLz4gPC9yZGY6RGVzY3JpcHRpb24+IDwvcmRmOlJERj4gPC94OnhtcG1ldGE+IDw/eHBhY2tldCBlbmQ9InIiPz5dQqNjAAAomElEQVR42txdB3wVRf7/7b6XHgIhgqEGI9JVUBBQsKAoKgp2VE4IiOUQKWI9D8XeUcR6QIDDEwEpnmL3jgtYABUFFBAChBZAOklI8t7uf36/2dmd2fJeAhH1v/lstr7Z2fnOr/9mVjNNE/4sS2pKilJZTdOq9LuS0lLtz/KO4T9T42dkHgentGsNiYmJtOKSYG19gTh0CJZ99wPUSk835Y6H+39UkMJ/VBBatz0FGmTXo31sfNHwn6/aAbsPl/GbQlb1Qwm+5TVJ1uCaa66xj/ft30/bn1auJJAEOIdKSv4w4Gi/N8uSQejWvbvd83cdiMCSLfucxsbGF/t6Aj/WcQ1Zb6L7P8A0+NaIsjUCEI3AJSfVhtwm2TZI89+dScD8EcD5XQAJAmHBimIwRcOLrdz4dBzi5xKSLRpPrNpDIxV8W3mYAVPJAYpWEkh3nHOifdvUyf/grDCcALv37tH+XwMigEhNTYUuXbvGBgEbHPfDyXbjL7i/L20zMmpzMJ/8yKEQtix/tI/yvPZ/n+8cCAqxqITAsEDKO7MN5H/+JWQk6nBTR045s96eDmWHD4NhGHDw0KFjBswxkSG1MzLMyspKEsodTzuVKGLu8m38YkotDwgTBp0HdTJqQf9JX/NreJ5RyKyFa+HevIug1X1zoGh8f2jfvDks3/YrSnwqqkGDBrQ9fti/rLIzJEAMBxRcooJKKuCac1pA/pJ18OrgLtD/jf8BlO2DsSNGw64dxfDee/Op/inptaF422btTw+IoArBmj746VfeyIkprKFTPZQgqOCSlwsA0o/jFBBKpG3+BgOeysyE9jmNIaNWBizfVcJ+k2LLD0E5ZVNv53jcPFWVI2aU7yNXQDDYUvT81VBaWkrP6j9rA0BSGrHBhz4qJPY2dsitdN+4p58gYPYfOKD9KQFBIFBVFUDYrEkCYuzVnfmLoxywKKFhwwaQnJwM57TYAv+86yJoes883uBaiLbY6EufuwGuefozS34g3ryNkpOTOB8emA9aWgovU5MBCTvUovEtAovPKHoljy41HTaNszKkJAbIQ59toeMJTz3NZMp+yKxdxzRYeb8VMOHfCowmzXIhp0kj+GzNHg6EYE1JtWDCkAuJJdWtWxegYC+nAAIlER5+vxjeGNIB5j98DSz6Ga+xRtZ1iwpManRtwGQLBLG65CA7NA+V2vsCMMHaIBSiC8a0PIhGDXpGVlYWzF68kaFay2JlDJDECr5fWQZ3zFlLbA6BmTxpMgGzd/8+7Q8NiC9VIEUQVfD17BY5kNssh3r69VOWsx/VtdgSV2Hn/bQB3s44F1Jumc7bMSRXUVdbHaTGtjo+/ovm58GH32yE3q//x7kPwTBNB0B2jHUlSmPPSElJgQHTv+KsEykqjPImCcb1OQNGzi4gUCBSTsBMHzkc9h04CFmZdc3kpCTYWry9xoCpMS1LlhWLNuyHsqjGKSI5g/NlZFMoZAmgNFj97HWQyeTB8cPf4QIdKQCBwXbLH8zb3uAYcIpQqu2lCt+3EyAEmChTB1HZuKXb6TkWaOx3ZW/2Z/hGIe3mfEsrq+TAVJTA2VkA13bLhTEP3E+aWE1Ri15TYKAG1eP884lFlUEib/g01vtT63AqSGdvkJrJQKlDwLQa+xmkp6dDxxNyLJU3ZLEUjWq1av1u0PIme8FQ/FeaPwhVvN+IGNCx0XEWGPkSC+S/S05MYpSeRPUryb+FvVMyZ2nsHf63P5moZfyECZB7UktiYX8ICkEwfFmUJCv6T19hsyxISLK0Jh0qGSWEQjroeVOknqy52JHDZkZ0bQnjbjurWvUb+fpiePGrNYHlRvMHsKroklwyberBTtH2xCzbig8NmMj5IlOVobKcUwtb3xncCVavXQcvPfvUURuTRwWIDIatziKLsnoRqrAoK447ri60GvOhY2+QkOa9kbONfJdc4I22cszl1CC2gNCPnqAX/bgduj//oQdseSm462I4s10DYh8fMFl0ceemEBo0lXcalC9k01RC0dOXw1+e/xgWrtsMC4Z2hT179sDwO4fBr7t3a8cckEAwkEUx6oDU2rD86RvgsglfwrLHryL2lHbrdEt91fz5PNsff3knGHZlO1t+KCyGnVuzuxxWlYUsCe5mwLoCXNuUKLSulxT4Di/PWQl3vrdUuIAV2dJ41GzY8sLVvNihMyytTeOCjd1aPvEmePXdb2Hk/CU2tSy6tyds3b4d/nrrkCMG5YgAiQtGGpMVSemMdaXCvjcHQduHP4TCZ66ChIQw6MxGUIWtZjVCnu+zZm+scChDBsHV+PY1v/PS/tXN/H1fiqyy6qcKe2cZzzSvYX3bMXtnok0tZLtUlMKiu3scFSjVBsQDhjD0EIy0LM6uCIwUUiHLmZwIh0MQyssndTSE8kJiF35AEAh+Pd9XLYlzzQ2kdP7qpmEPJ/QDRlGVExPAYNoXl02r+WugBwALihxmoDBKGX0uLP/xR3jowQeqDUq1ABHaFPqjZMqY8NfLoV69enDH7J9hV7nugMTU2BFntoJnb+4CCYOnelROd2MgEMSp/Bo56FxQg8c656IeBIYfGvTsHbtLIXvUDH9VOX8Q1TGUJysBJt+QEVlqg3Ln8BGwacO6aoFSZUCEnYGqrUwZAoxaaalw6ZSVrF5hblyhQWcJ7kZZGbB1z0GbTQlWEEgRv9MiszNUiUODp3g6EaKh5XntovdvOw+a1a8F7cbMUijlqiv6MKMzFTZs2qjVKCBpqanmeT16OKqtJTPeufsqaNSgAXR77r82myq4t49Lk+GVLrirF3Q7pYFd5kwGhGT/gRHHUBIUZUjX5N/s+pBra/UuznOuW4Xr8u/lB4oHSNQqA0OCHwW3t+kULQ0pp/Ho2bD1133c7eICpXjnzpoDRMgNssDR6JMFODP4Vo+7iVvdI+dAo3p1YPO467jwlpZo/kBiByQDGWnP2RJVGj2Am3jYmiE1HnlKWPV1pooeXl8INw+4jE40Tebv9Nh/1rBraqO7gVAAl8qORy2ynKlkGhfKSZQ/lZMGQMKgfBuUcxqkw+PXtK0yKHpVwEBHIaqt5A4h6qilaFNoY+D1yqlDYOveEjUbROO2hm616szCw4xFVdJLijWCW4OvEelY3trn5WsRg+wCAuMvvTk66FI/rNH64Hkt4YEeLZ1nGa5tJLjsGesOwwxWV2qksM7ZlU+Wizklj8BAIY/34D7dZ4UUFm4/RHZYm/YdIbt+ffOoKUSwKltukBukHtkZtp/KkhnG1MEEBurwXGawjsK0KIE6vmRNLojx6hnj4bEJb9hggK45+9aCFPPIJ6vsTlGd8pFC+zVPtklIG5TveJQtDVEoA50eeA+Wbf1VcjlbgTBGKasfuRh6snYs2rpVO2JAEIyzunXjLnR0nzMAzm7bCu7rfx5c8toSTinoDhECHB2EkpEXneIGw+EV/CVk9qTbL+bIDMM+71WudFj88gMwbdY8KDOCX7Axa8sBT82Blh1bgSp9FJPTxRrluvDf9GueKqnG+dTgWnoqGK/0cwxM05T8ZaYTHGPsS2ME8/3IrnDJRb1ieof1WGFX3CIrIiFOsYx0GHpFZwoiYUAHjT7ZDaJYuxIY/1pbCoaIolqsCWx5IvFvcK7Lx/QMaTWwwdi1+XPnxgRDLCed1sIq03qm/BzDcOpA15wOIK7hOXwHR9vK46z4UBmBQ0LffndTCZpR27A6mxVRiv+g767z2b3MagOCMXBkVRT7tpyF0++8lDSq9g8vgJy/fwBJycnkIOTFaIoAF8v01aUWz444L6gcWwBZxyDOyddx37WumzkeiiM6RF2v5j7WMRDlegb+3u4Nch089bJuse7Hd7GfM3mABIDm8iZrMKJrC5IpJmPj5C7SE6Dp3XPh0y++gC1rf6ieUBcGIKXniOASA6T/lG8ZxaRSgoHJWGMK+qZst4dpO+YE25m2+hAyA6e3c+ZgbUE5b6Ue0NZwrXJVDWuf5IYEgljlY6FtgfJ85zkR6Xly2c59hlJf/I/vBJbxOr5PJxcojvcBvdJoYNo4YZuEEkkbbdziVGiU3cCssgxBQGwDEINKKMTTrHgGY1v7Jt0CKampVCmdWePh26aDWV6hWODEpgJdGj7s3IDY9+qWTNm6BfL694b/zXkLzjqLpxIlNjwRKrat59HZ43PtnzZKMuGxT1Z4y9ar9jxfVdmSd/1bpVpGouOpjuYPUuQiWvNT+3eBm3q2Yaxtkp0Lhl7is7p08RXwui911KoFaenpNqviaxrPEElIgjp3vANJQ/5JKt6uvaWMP1ba6i1lfTAtJyLSbfwWI6Dbxrh345xXYWiP9vDpW8/T8dlX3giJ2blW2JZ3qkeeeAaiOwrtn/qCAVV7noeEpa3d0XSVOwhhhEkWus4754DpX1v+Md1mXUlJ3AN9esfOZlwKQUB6XXwxzF2xyzEAM7IZpdT2alUSz0THoVATp/10gNXdZFWQ4t1WpXWIbRuJ34kt9saN816FsS+9Dg8Nvw3GPHAPvPLaGzB87LNMjvIGuKDjyfDZshVKOW9++h2ESAFQy3M/x2+/qvUc1K42gbNr72Hb9yXCwqpMkdrY0rp2jLsSOnbo4KES3Wt4ajyxGRsdKYJRR97pORyIcKKUAaIpXgRBqvkr91FlTdZro6TZmPYx8XdMQrBWPC/fI+4TjYLXHux1Mjx4z2hyqCIouAy9/VaIFK9jdeUPFWAka95Gc5cnVrl+4pohNZxcJ78Vl0k/7qMOc3yWoxKT3NC04Li/xjXFpMQk0d5mICDCCJy5ZKOTxMYMwOHXnwNN6qZbwaWQhL5mq7iK9WqYTiqUYdrH8nn5Pmq0iAOaOB7V6zQoKtrAnxbiXm6UEbgilSAoeA5lBbHKSoP23/hsuV2OXAdf7631LPk+UZd4+7KPDeUHtgdRimlKYDj3YQhavAyy/WXffw9NGjaMnQbkaFYWdbRvRFG/Fc/eQIIcg0xIRWoo1GITy/cwhB2MsdfJxw5IXH/RSaNhW0P3nMdl/zYuD8LZzZ0yGAA39j6PqEQI8DHvfQ9P9e0AD7y7DB676gx8sN0McnletuNcC6qr3774He5PXL4Pbm5fx0cFNu14CjcDdOIiL361FgWFTSWoFCGVsEXzZVmcXSXQiknISB2Lx/Rm5xO4A43/zgLDFekzXIadrxEmXbPcrn7nW5f8DBdd2gf043JVimeU8tb7/yEwTMs/GWH33zPnW3jiqk5w35xlLpmse57tGJ66ZIP411NZxb2uMh37a5CFh0lRReQcpOjous3StfQUS8Dr1Kaay52je9jVt1t5IkI4GfK/3QTtH3qftAILSeodauagRR3f7VF4dJQZU8rWlhugnrP25fPoM0SV9tNvHEGdoHFHogDBjPCGyE1HFmLAM1eeDllNW8JzDBSklmfYSuXJ5cvPs9ao1PBK/cW98irVU/7N6+zd7cY0uXVOeQFWBNKIRG1BH3n5WrvZ0m6ZDt8sXQI5jZv4y5BEWZiLlRkzx4+YRZmE+sApzk80IMNIdJCoUQUfBpG8EfM86jvRom2cMiRewcQD7F3/gyIcG6eacMfb38DaZWvo1N7NvwDm3XY9twfcNXtpzOeaJNgNz35V6+/+vWhNtNCRTVF+MQOB2yYhS8YAD2ELn5ePcLfVXqSQ3pdfDjNX7OEe3Vr1efa5UHXtgTFq7hIuE5bsqlEv7h1n1LNZVWRnIXdhCdaFIInRUmy/eUYIDjCjNCMpEdZu4MbhzNlzYGfT7sc84oj1luPywki+6smPYd7arX7wQslr10Pb1m1gY9EmzP3SwsL2wDF9G7fts9mVkCM8vVO3QNAVYeVY0Kxf6xpta2ohrSrieIRTwlyL0sI67FnzPWQ270D1WncQ3dwh2FK0FtasWQMTXn0DTrr+PivodWwGI8nvzomFd1qePlSmtplr2bC9DHr3vRIKNxc7LAtlQ07TRrBkZ7nKrsQYPhqlpOrVK8f0sbkX1iUStfR6E+yt3+p3j7xfVlIOelYzAqNix3p6wTRmkQ+6ri8YuzeSJZ554qlEHU2OP85mX4nZJ0HPnr0g97p7qLxKxrfl8v2eF7StSp3la+LdRWhA+Lh4LpfpyftyZK8O7cbOhcfGPgSrli4itqX7aVfcAAxbFnnIm0LLChcZhS8sKgaDqZm48ksGVw2tc3gstvI1e2tKv2PrpJvPdXRyptUJCnll+hwCClexZGfVpeoZvxYSQFtKXHaOKZVvuI5Ntb5+9XbfL9dZvibefdyXvJdzgR7L0jcV1Ri1LcUO0dhfYnIaA+Ggw67CloDXYkfZFAei4RdyswMN8f1a6OoQL8moQfinDjJ7JFxfFfK4LF21mraLF3+l1scICM4bMfK4jIDjoHKq5B/ToG+LhjD3bxcpWfaOnLFYG+NAuhUe1hUKEhqWNXjGHiLgHvAiOdIMck3IuroprbLub8bfMjZTeNBUgEbfFbVJZRSaZNf3xbT75dervkqrLP58U7Up6LzptTHkurvLEb8R5Un1ju0fNQkMjLeLNkQgrnj8Ywscrm2Fw459rqN2VTerPtSpXZuzKQIm0RLmErsSQknTuAvA6jkR9OxKyQFmlK9oK9NxZZSwo3MGv98Q/isD7PtoK4RwxIQBg4ZAUj3OnpBNRfZugs1bdhDl9Oxyqn2fvbD9Diccb5dt18sOUIHzXDClxArH4BP1tgNTbh8W2UhO/fHdIlIyRrTSyaRByhDLVWfmUpa9WATFiHbFKKJpdXYtLSXVvLDXRbBsUwls1jNJ3V0+bjCFG+vVqw/rtx6CiZ+u5ia/S939ePVe+HZbSY1qLA9eYQ03CGu8waVtAusDlSj2kHWxcwhSODPHvqd53TAMnLTwd02265OTYstXEXu3c4QxNcpH0+rbohGMPjcDbux3HaYtmZCWkQmbD5vW0LIEGnQpfPZYOEa//HJwl2w56LVuj3KVezw29I2XnW83eGWFSQJcyBcCQ6KUG974vMbrU911zgZvB0VqIHB8E0o0slE6dDhV9EOLJ+nOrAn//rIIhlyRTbxNBMq8Pn7y4bmkmh6wDYoWG7FTw1hDvzX3M04diRoBQloWO28w6tAFIChrZi2U6hQrB9IICA0G1c3wSafTA/aDtCnNJ+NRiAGhUSaQYNc9Ap3JkesuaOWk4YiipcQFNX0m6kScjahSOTwWglK915CuRe01FjAIRsGCGRDZxShkPwdj76YfJR1Dfo4pHYPyfMdYNJTnO9ejrrqZrnq7yzJ8n+kFxvQJVpm26ivyEEiKc4G+z+o4YWg6ahaN7YAwH4zZsWEWPHzZKQqi1E4Rkc9kKg3jzsWVz0ciZuBAqEgkogrrsKrLd7+kn5qqVKe2vT/llh5w0+ufexpEBcVbx1jn1PcIekczrjrvTi7HDEnMhrTVX6mIsJ32ifJD+KtcKZOYjdf79S88xg4CAnIim6z/W753w802RB6Ujz2QUnpIFehuYFxCXgav/6uf8vrETajwYT/KQCCnnuBKnPNLsHO4lsrejAAARGqqasOZtqblHacuJnOhhtVdgsibVuMxsjzHAQc+xtkTw/p61Vk3xUQc1VhPawpGSRE0b3YCRKpieBqxLECfewzwz3LwfYYrmUh35EXo5qk+Al3zyBTMgg0rsV4AF4X4xYQloR6tmstadmVoLss/ZBW3fd7TUFnqlBfZv5F6kmB7EWacJWbleoDRa+fAyCmfVrsu+NyoeeT3yNf87vP15sssXwPFx2UFDINncij7xwAaox043IsS0gLIODDRybIhJD6C9alc+CZ89d8vZEYK4QzW+0u32M9Hv9aMSeOg34ARCgUNHXiVVY9YCV9erc9pQN3PX0L7UTPeteCydF0K6ZouB6M8VM4CSY+Vubjj5Rto++XK7ZTRLYYtowEjk55bS5K1Kmd1a1Omch9avh+/Nx8Kd3Etq+CTd0ibgoQQsST7BVMbQ9fOnTx1xfxew/YWRJXnRigtVK0Dv89dP7Xu4nd8G/WU634Hd1m+nEk+YfoMx9YhNoXQ1EZW/hVFwdjSLCvdK9RrYMEAE0R4zTF0S24LptoqdIfUktQU3CkaW3ZE7XpUVXuqSpzETzurziJYVt+TGsK791/Eg2z28Go+TCPkYywSIDjvYJOMVNgsXSubOIBm3pFVVz4jgrNcmpMGH2wqUfKZ3Mlnfolq7vt3SmMilUZP1hxgEKTyIvV6BHzLk5PdDJccDEqA80uQq0oynft3fdo3VIQ6+q2E99HAeLqllaLDUk4PEh5rLT0tzaxb73gYPORWPjcUhm0xnxfzsuwMRUFdpl0AulMQrNtnrLTjAoHRPybIhUD3uzft4EF46c7rYk9kmRLiBqEMiBXOHThyNIRPPtf3mUF1qUq9jmR588ZTaMsH7+z2iRY6Q8FJFGg8rw01xfWbNkIY5xP0TJxCXl1ZKzAVDeHFr9cSINgLKiORuM4QnscUrDbuT02D3IYJULitMvhND7MeGm7MCycvo5PkterLBdC2zdlxAxRWAo/PPTUDhtt2CwpOIVjbD1fwdjU1r4PHkHuHEEqGYWlELk3BFY6MGuA7vADPi9U0nPvkbVQ632XMuwQKL0iY97pzHJVsg0op0YFtl375k1KWX/kGOPVwX4vGOe9XZjTgnVTzQPOGb9l5BGvr7oO+poUq1MVUqp74r9/sPCI9J2JnHvplCcoZipTKD3pc20w18XWvGm04YaFIxRYIJzZ1PMWGTz18A4RWvYyAzEZDjYr6vZe4z/edTD9Vy3SNtPKqYd6a0FSqUXj/jl7QsVE9pWTkfTwt0qRUUlz+NagjVEajtPpl/9kZikKwubMDXRmAjW0qAWWUkxQOlPZ1Zp80pnP4/JhZiDHqJX4rb+XyolEn+im/K54X5eC56YNOo6rhmEMeB8mzRlHlBenAdB+6VkyrncOcIEwm5RdD3pnnQ/7yrQRKt9aZ8FWnS/mQANkPY6lc3V/4yE6yjtomq7QvW7UhtSJ4D55z31vBXi5Rr4ILhHDZAp173QhLP+Fu943//Ds0+8ujgWX71UXcS8+2VOeo1AH99t33QwjUNmALn2hAnXpQRAxpbi4KVHEwMHtn+F2j4cxzz4fCqZM5IAcOHiTB/ljvSyD/Wy6k69w+jSaHNKff4muly2wtYrnpg5L/fHMKfM5dcMNI+N+McVVS8nW9MbM/tkgKgw49Rk2Eui3aQawkxHiut6raF+5jw+3C1jjlYKYi9/bqxFVwHi5ZY8UA4Ifz55KGpbAsFOw4DSqNq6Y1QrYIUo8c/5VJj5MmwLy/duEx7KNc9zc8rVqNg+wqMdyUeh3uZzRvWyP1OJJ13m1nUJ0wgUFopGLmI5qVlrVh9+c/Ul0qPhMReBlExJoalQExs2A96AMn+1AFL9Ce/IvYDQb8o7SNmqa9L87Lx/K94hr+piQOnxo67Frf60gtuLx/5zWe8t11iLiejc8V9cVthbSVr8vH6Oh0lyMWShl1jQ8JDeJzhOEMeYrUN4WX14FBGdJWp3am+cqrr/A5EjG/NwmDVEmuEVOqBibH2i96cdFR6+/1l+fDW9M+jOO09I7abNzhZNi49EO4ePyXxzyx4eMR3WxtLJQ31TexUOFllrKKbScMQl8KYc1L89ESlUQtSjEMKQRpejQEZ75ENBKNo163thvgAsGxcCKRbTYYhrFNqcmW71cQ2/p0VD8oZz24JupS1dUBYwo1dnRyHk1VyOdoNP1V34DERl+dJis1gYNiCuOQGzmYUo8DUYQ84VOsOiB9Nqob+XYqUQ08ijXIeAiHG5J2xdlUQwo3z5g5waN9RY2jr0NVVnzXL0afbU8NQs09hQ9+FeND/A0TjZyOvnJRPsDJgHG2ZpyLtv9bq/jEwaEEPuXQ4GmUVo/Osh6nNpByjybbaZJYqfJI9KjIPzsa7D5JzQxD16e+gB7PzWAN0Y/U837X3mFTi7BlyiojkBA6uhlMk4oLYeFeHbq0bhaceyFNKeWkhqrDEfxjSTyj0c2uAt3vxLbwwyc093kSjwtMGQgLvt5EHRfBwDlt2z36nhND2V1Ko1EX39MDznjysyNuiM1MsdfTw2Ac8o5zbzVqMjPADNhXVgGnPTqNCVSmxz80gFOLtOC1Xa8PhnUbN7gSLbjF3TGgft/9faBNmc1zUqBy/S/Q5ckvgv1Vf7uAyse4kd+4GeFkXPrE5R7Ph+ETusDxIZ5uhHOZP/fUk7BgVE9b40oZzOXEpV2bwaoNuwntdo/MV4RV9qh3bFaz5P4LqLGOZDXn/s0XjD6P5nvuDRL6eK2wqNwDFM0spPOGdJe15N5z2esWkU+/oOBdGvwTZvcfmHgrrJzziud+LENQBxrJQvOkkVNsxXxe3CIYzpgRZ/a5Fs1PpJFeMVkWLjh10HFZWSZOCmx/jYaJlJ17yiD7rnc8jjI8Rnc8eoAF68IKlB0B68r44CH4/rtNHjGX2zQJVlbQ5FPKlfXP3eKRNQPvuQ8KIlHbtxsOZ8PePWugVp3aXB1g17r2vglw6OU3H71FPTWc2BDCDwmRGran7MAFgUHW8lqPdJpplFKONjewp28KMpgx9ZYP8OQjqBTflUUG06dOrppQj7JKP/LY47BgWHeubbE1e/h0z3AA8XB0xY/o0oIAmvbpT9RrfhnbS7m13OLv5T6mMZ7zBwMIDG3Aa3SP/FvaZ6xrxsxXWeMU29pXQVILD9Vk1m3pxKz1EFx69qmwfdevbD8bHnvmOSfeD47GhCCIFZcBN94A455+Cu598HH45rHeBAbPamf2z209pGx2hy1hdBAB48PZnPmJT+/YWbE9BLsKBASF++6dxXCwpNRSgSOWxiWTngWeNZiRoonsOs7tIfgjgiI3pLyV13ofjiUwnMblS8+LO0PFX17xAIFr4j+H0nG/a/9KDYuNmZqZ6AFOXjAqhxTz8IMvMDX5ByYbi2nfO++Qv0KAjXhod5GtUYk55W+dtYxPeG3LDhkYdVYHrNr+X3fCLxsL/YN5QTPKtWzd1ty/exe8O3c+dHthETcSxZhDMdg+P48mn5GnltCsyS9RFxfCNP3+f8dkVaVPDwFo0hiMTctsvp967xuxtbG372RyokzVwu79h1pmXL9UsQWmKosQKHzHr776iihDgCEGlWKrauQWASUaKACRY+fygtpqq+bNPZpVXArBZc3Pq7RINAoHDuy3ZEmlZSRytNF7KcCIiFlwRFokfkkgzzEYDz15GZQyNui3Npwxgr8jgWE1zl2vBt6Pa8eyHbB5n1dGyffEW37+eSHoOR0drrBnDTXHy688agtrlBmoqeG6ev16p9MJMGxiUNXdyMv9IDppoPI8nLuYJsj0c8CbTtgw5hd2cEZmnElzkaASpBAEB4dgsRrXy+SUkUBfDnAFszQeM7Yniny2L+h3z/M8Y92mg6xH7qQRtELdXBenMYvmPQGVByqUXt3htBPg+4CgrTtXK8IoI6zXV/oj5gnv3fOzki+M03egDEFA7JkYlFEArmATTkUuDVWTv/yAE/v72R1VEuqK8cOo5O9jH4XlYy601GD+lTP6nob44IopuVY0NWypSfP3IihQWWmvubNGMrnxOjVY69bnUHXW9XlKucdv1cF08X0dvu82Wr3P5fMyjJ3EoohN+STI6QygzLon8U5hCXMUvmsL19vT/6kzWJjemJMrGii+2IOdEqcJiUcdcSlEppJDjCee07AWLCwuJWejjg+zx69LvNSdC2zyipnWBCzGi/zbtPqIWSQDrr36SmoMaqA7XzqSDCiIPcYDLNA9XS3wd0gRqkVuuD4i4AeCO7ztZOggnutX/eihDjcYVaIQXHBGZpyZGWdopm9l4OcZaNIR08dVo7k0Mb6PfPfleSudPGYGDPZWnHWBIpDXD6CBnSDG6Yl9n7WwSHXU278dP4ytQ/kqUQ9+/QY1LAReyKmI8auk7srGozqwFFXbBFtmuGYb9WhR0uT81n1oErQ68cS4rCquluWxB5rlmuWHy2DBxx9B+8e/sGaWs74TCJp/QF/uOVI+K5KwPScvO9OCsYfCS5+sOlG8dqd6fPt42jRMCoO+8B+wcenH1oyy9QOL6HRhTzIMZRAijK3Jc8R7P0YGvp+wCPrwGMoQZH1okbuNQD/qqBYgpGoy1oVTZr/28jho9fAn/BuD9mftNAj8RJ0PqRe/0E9Rl4W6CJWW2yQh7OzL8ZL378dPoNqN2P36PFj41tOwefNmyMk5HQoK5tvpqNT/w/UDVN6dlks/6tF++FxgH0Fg9r/v97JUXxXaZ53O6Ew2Ryw194hYlsy6flq+DH5YsQqKnulrfXU54lCEPaFyrMpa4N71jqcH4izR+LEUK7jiW4edxeUEhmjQgrfzqfFzcjoQm/p8YQEHyx5w4zdGEKnzOMulH7Kt84g1jZI/GFqAzAA1vK1xypg9Z061wag2hdg6dXYDE1kXfgwYv4jgO+NDICn7RB5xWvLJed4BTuBMN46xajtPlt2DU/zdPmSI5cp18rjsDBnXqATE54STz4BNK75WPrcgcPN+EwR8KNyVo6Z5AUIw9u/bD6e3b19tMI4YEAHKFwv/a3+mgssTLYBlxZEv0n1y3rA7kQPbeDZTAq698koFOOztnS68CJZ+8rFk6K2H6W/PIFsiaEGQ563dFrM+wSB5O5+w1IPsjXhgHBUg/qC4p4+N1dviL2ISYj8nuw4i/Uj3fv/L8E5VIn6Mmp79gRZfKtYConyxKSYeZRwTQAQoE/Pz4fTTT4PjR82zpuSoysdk/FmXnLPkXnDAELGtWFaJa4Clk4UOPtQajwqC7nEl/jGtESn3gdF3HRUYNQKIAAXnM//37Gle9hWzoatALXG+ZxubPboNNS3OFqpdP6QMtOiDBHh1wKi2lhW0YFALZ/zHmZpxxua+LRurwk7JU4rFErwNMvXGzrFvceWK+dxgPwc/3OXf2GYAVfvU2boPZZ2wM2oKjBqjENllX3ZgH00QTF/2vO1t1XCM19ulhsKcV4zdo5xIkL2rVmM8f3NX73BjVn7x89fBzIWFUn6tU5Z9m+u7t1VsKpC/fiAMWj+j70jBqDEKkV32m7dtI0rJGzQISl6/HjScxMaUvvXnx4cVRYDf1O6R90gLCnumfdBIC8OPdLln1I5O5Dld+BVOGqAq8mdPyFI9tZrmQ1FByohDLehCF47CFpYmVZNgVMm5WN0FK0JTnhYUQJuWrWDvihX04Rf+wXrDC4THIen4gxwB7oAlBqD6yRAU5jjVN7ISeU4qYWNQvD9i2PN+eUWO6SPzHMsb+4YI6cbyTR0pGL8JIHKFEJhTTz6ZZrkpWf0zzXiTdPM0p4d66q3ObsC/wZGvsJaXvtsA44yznHCpy+XtnldEEdxYnvj8nU+yhp/84H43xp5yf1sgflNA3NRyyRXXw8lt2kBOizZQ9t5csrzx+yOeLurqpU6muFRmeSX/Upo9p7qmxB+8PjLr6wc4PkMXn051udNNr0tdABtPg6pJMH5zQBQWBnwqjjYtOMspX7fO/mix0zAqpaAN4e69osf+vGG3lWygfnbbY0HaBiKXRSPfXCwN71a1KDFhJVHECSfSEA2MpR8rMGpcy4r7MAuY83peDBtXr6JzqxEYnFc+pFlTmce3Ofy/SctBxUQC8dXN2IaemoUufGZCRsTSnn4LIH4XQGRQxHJCk6ag6Rp9k2NtYSFNU4TL4hXFPt/TdRua4Im1eP1SXvUVx2nIarAAIZ6M+C2BOGYsK5bAx+2GzUX2NUyRMa2v4gy8bSgYU+62P48hlHRyCP7icgiapq+hKRyV7mXY8FE0jIyKrAJLOlZg/C6ABAHj7p2rfvwOTjoh1x6dKuaGnPrWv+Dd+3sqHzpWAkxS+APDttj7sdHlsfjIjqoDwrEA4ndjWdVhZ35Lbk4OgYNAaRC/jarb8L8HCPLyfwIMALs76WLwMluxAAAAAElFTkSuQmCC"/>
  <p:tag name="MMPROD_UIDATA" val="&lt;database version=&quot;8.0&quot;&gt;&lt;object type=&quot;1&quot; unique_id=&quot;10001&quot;&gt;&lt;property id=&quot;20141&quot; value=&quot;8.Hafta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1&quot;/&gt;&lt;property id=&quot;20181&quot; value=&quot;1&quot;/&gt;&lt;property id=&quot;20183&quot; value=&quot;1&quot;/&gt;&lt;property id=&quot;20184&quot; value=&quot;7&quot;/&gt;&lt;property id=&quot;20193&quot; value=&quot;-1&quot;/&gt;&lt;property id=&quot;20224&quot; value=&quot;C:\Users\Gln\Desktop\TÜRK DİLİ 1\7hafta&quot;/&gt;&lt;property id=&quot;20250&quot; value=&quot;0&quot;/&gt;&lt;property id=&quot;20251&quot; value=&quot;0&quot;/&gt;&lt;property id=&quot;20259&quot; value=&quot;0&quot;/&gt;&lt;property id=&quot;20700&quot; value=&quot;0&quot;/&gt;&lt;object type=&quot;8&quot; unique_id=&quot;13368&quot;&gt;&lt;/object&gt;&lt;object type=&quot;2&quot; unique_id=&quot;13369&quot;&gt;&lt;object type=&quot;3&quot; unique_id=&quot;13370&quot;&gt;&lt;property id=&quot;20148&quot; value=&quot;5&quot;/&gt;&lt;property id=&quot;20300&quot; value=&quot;Slide 1 - &amp;quot; TÜRK DİLİ I &amp;quot;&quot;/&gt;&lt;property id=&quot;20302&quot; value=&quot;0&quot;/&gt;&lt;property id=&quot;20303&quot; value=&quot;Okutman Vedat BALKAN&quot;/&gt;&lt;property id=&quot;20307&quot; value=&quot;256&quot;/&gt;&lt;property id=&quot;20309&quot; value=&quot;14771&quot;/&gt;&lt;property id=&quot;20312&quot; value=&quot;0&quot;/&gt;&lt;/object&gt;&lt;object type=&quot;3&quot; unique_id=&quot;13531&quot;&gt;&lt;property id=&quot;20148&quot; value=&quot;5&quot;/&gt;&lt;property id=&quot;20300&quot; value=&quot;Slide 2 - &amp;quot;Yazım Kuralları &amp;quot;&quot;/&gt;&lt;property id=&quot;20302&quot; value=&quot;0&quot;/&gt;&lt;property id=&quot;20303&quot; value=&quot;Okutman Vedat BALKAN&quot;/&gt;&lt;property id=&quot;20307&quot; value=&quot;263&quot;/&gt;&lt;property id=&quot;20309&quot; value=&quot;14771&quot;/&gt;&lt;property id=&quot;20312&quot; value=&quot;0&quot;/&gt;&lt;/object&gt;&lt;object type=&quot;3&quot; unique_id=&quot;14784&quot;&gt;&lt;property id=&quot;20148&quot; value=&quot;5&quot;/&gt;&lt;property id=&quot;20300&quot; value=&quot;Slide 16 - &amp;quot; Kaynaklar &amp;quot;&quot;/&gt;&lt;property id=&quot;20302&quot; value=&quot;0&quot;/&gt;&lt;property id=&quot;20303&quot; value=&quot;Okutman Vedat BALKAN&quot;/&gt;&lt;property id=&quot;20307&quot; value=&quot;275&quot;/&gt;&lt;property id=&quot;20309&quot; value=&quot;14771&quot;/&gt;&lt;property id=&quot;20312&quot; value=&quot;0&quot;/&gt;&lt;/object&gt;&lt;object type=&quot;3&quot; unique_id=&quot;17437&quot;&gt;&lt;property id=&quot;20148&quot; value=&quot;5&quot;/&gt;&lt;property id=&quot;20300&quot; value=&quot;Slide 3 - &amp;quot;  14. Yazım Kuralları  &amp;quot;&quot;/&gt;&lt;property id=&quot;20307&quot; value=&quot;341&quot;/&gt;&lt;/object&gt;&lt;object type=&quot;3&quot; unique_id=&quot;17471&quot;&gt;&lt;property id=&quot;20148&quot; value=&quot;5&quot;/&gt;&lt;property id=&quot;20300&quot; value=&quot;Slide 15 - &amp;quot; Bölüm (Hafta) Özeti &amp;quot;&quot;/&gt;&lt;property id=&quot;20307&quot; value=&quot;340&quot;/&gt;&lt;/object&gt;&lt;object type=&quot;3&quot; unique_id=&quot;18491&quot;&gt;&lt;property id=&quot;20148&quot; value=&quot;5&quot;/&gt;&lt;property id=&quot;20300&quot; value=&quot;Slide 4 - &amp;quot; Harfler Ve Alfabe &amp;quot;&quot;/&gt;&lt;property id=&quot;20307&quot; value=&quot;342&quot;/&gt;&lt;/object&gt;&lt;object type=&quot;3&quot; unique_id=&quot;18492&quot;&gt;&lt;property id=&quot;20148&quot; value=&quot;5&quot;/&gt;&lt;property id=&quot;20300&quot; value=&quot;Slide 5 - &amp;quot; 14.1. Büyük Harflerin Kullanıldığı Yerler &amp;quot;&quot;/&gt;&lt;property id=&quot;20307&quot; value=&quot;343&quot;/&gt;&lt;/object&gt;&lt;object type=&quot;3&quot; unique_id=&quot;18493&quot;&gt;&lt;property id=&quot;20148&quot; value=&quot;5&quot;/&gt;&lt;property id=&quot;20300&quot; value=&quot;Slide 6 - &amp;quot; 14.2. Düzeltme İşaretinin Kullanıldığı Yerler &amp;quot;&quot;/&gt;&lt;property id=&quot;20307&quot; value=&quot;344&quot;/&gt;&lt;/object&gt;&lt;object type=&quot;3&quot; unique_id=&quot;18494&quot;&gt;&lt;property id=&quot;20148&quot; value=&quot;5&quot;/&gt;&lt;property id=&quot;20300&quot; value=&quot;Slide 7 - &amp;quot; 14.3. Bitişik Ve Ayrı Yazılış &amp;quot;&quot;/&gt;&lt;property id=&quot;20307&quot; value=&quot;345&quot;/&gt;&lt;/object&gt;&lt;object type=&quot;3&quot; unique_id=&quot;18495&quot;&gt;&lt;property id=&quot;20148&quot; value=&quot;5&quot;/&gt;&lt;property id=&quot;20300&quot; value=&quot;Slide 8 - &amp;quot; 14.4. Bazı Kelime Ve Eklerin Yazılışı &amp;quot;&quot;/&gt;&lt;property id=&quot;20307&quot; value=&quot;346&quot;/&gt;&lt;/object&gt;&lt;object type=&quot;3&quot; unique_id=&quot;18496&quot;&gt;&lt;property id=&quot;20148&quot; value=&quot;5&quot;/&gt;&lt;property id=&quot;20300&quot; value=&quot;Slide 9 - &amp;quot; 14.7. Hece Yapısı ve Satır Sonunda Kelimelerin Bölünmesi &amp;quot;&quot;/&gt;&lt;property id=&quot;20307&quot; value=&quot;347&quot;/&gt;&lt;/object&gt;&lt;object type=&quot;3&quot; unique_id=&quot;18497&quot;&gt;&lt;property id=&quot;20148&quot; value=&quot;5&quot;/&gt;&lt;property id=&quot;20300&quot; value=&quot;Slide 10 - &amp;quot; 14.8. Kısaltmalar &amp;quot;&quot;/&gt;&lt;property id=&quot;20307&quot; value=&quot;348&quot;/&gt;&lt;/object&gt;&lt;object type=&quot;3&quot; unique_id=&quot;18498&quot;&gt;&lt;property id=&quot;20148&quot; value=&quot;5&quot;/&gt;&lt;property id=&quot;20300&quot; value=&quot;Slide 12&quot;/&gt;&lt;property id=&quot;20307&quot; value=&quot;349&quot;/&gt;&lt;/object&gt;&lt;object type=&quot;3&quot; unique_id=&quot;18499&quot;&gt;&lt;property id=&quot;20148&quot; value=&quot;5&quot;/&gt;&lt;property id=&quot;20300&quot; value=&quot;Slide 11 - &amp;quot; 14.8. Kısaltmalar &amp;quot;&quot;/&gt;&lt;property id=&quot;20307&quot; value=&quot;350&quot;/&gt;&lt;/object&gt;&lt;object type=&quot;3&quot; unique_id=&quot;18500&quot;&gt;&lt;property id=&quot;20148&quot; value=&quot;5&quot;/&gt;&lt;property id=&quot;20300&quot; value=&quot;Slide 13 - &amp;quot; 14.9. Sayıların Yazılışı &amp;quot;&quot;/&gt;&lt;property id=&quot;20307&quot; value=&quot;351&quot;/&gt;&lt;/object&gt;&lt;object type=&quot;3&quot; unique_id=&quot;18501&quot;&gt;&lt;property id=&quot;20148&quot; value=&quot;5&quot;/&gt;&lt;property id=&quot;20300&quot; value=&quot;Slide 14&quot;/&gt;&lt;property id=&quot;20307&quot; value=&quot;352&quot;/&gt;&lt;/object&gt;&lt;/object&gt;&lt;object type=&quot;10&quot; unique_id=&quot;14767&quot;&gt;&lt;object type=&quot;11&quot; unique_id=&quot;14768&quot;&gt;&lt;property id=&quot;20180&quot; value=&quot;1&quot;/&gt;&lt;property id=&quot;20181&quot; value=&quot;1&quot;/&gt;&lt;property id=&quot;20183&quot; value=&quot;1&quot;/&gt;&lt;/object&gt;&lt;object type=&quot;12&quot; unique_id=&quot;14770&quot;&gt;&lt;/object&gt;&lt;/object&gt;&lt;object type=&quot;4&quot; unique_id=&quot;14769&quot;&gt;&lt;object type=&quot;5&quot; unique_id=&quot;14771&quot;&gt;&lt;property id=&quot;20149&quot; value=&quot;Okutman Vedat BALKAN&quot;/&gt;&lt;property id=&quot;20150&quot; value=&quot;Türk Dili 1&quot;/&gt;&lt;property id=&quot;20151&quot; value=&quot;DSCN2353.JPG&quot;/&gt;&lt;property id=&quot;20159&quot; value=&quot;aa.png&quot;/&gt;&lt;/object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1&quot;/&gt;&lt;lineCharCount val=&quot;12&quot;/&gt;&lt;/TableIndex&gt;&lt;/ShapeText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2&quot;/&gt;&lt;/TableIndex&gt;&lt;/ShapeText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4&quot;/&gt;&lt;lineCharCount val=&quot;1&quot;/&gt;&lt;lineCharCount val=&quot;1&quot;/&gt;&lt;lineCharCount val=&quot;10&quot;/&gt;&lt;lineCharCount val=&quot;1&quot;/&gt;&lt;/TableIndex&gt;&lt;/ShapeTextInfo&gt;"/>
  <p:tag name="PRESENTER_SHAPEINFO" val="&lt;ThreeDShapeInfo&gt;&lt;uuid val=&quot;{D13677D7-AA87-4A32-B050-95E9B1CC3D3A}&quot;/&gt;&lt;isInvalidForFieldText val=&quot;0&quot;/&gt;&lt;Image&gt;&lt;filename val=&quot;C:\Users\Gln\Desktop\TÜRK DİLİ 1\7hafta\data\asimages\{D13677D7-AA87-4A32-B050-95E9B1CC3D3A}_2.png&quot;/&gt;&lt;left val=&quot;105&quot;/&gt;&lt;top val=&quot;101&quot;/&gt;&lt;width val=&quot;437&quot;/&gt;&lt;height val=&quot;53&quot;/&gt;&lt;hasText val=&quot;1&quot;/&gt;&lt;/Image&gt;&lt;/ThreeDShapeInfo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1&quot;/&gt;&lt;lineCharCount val=&quot;31&quot;/&gt;&lt;/TableIndex&gt;&lt;/ShapeTextInfo&gt;"/>
  <p:tag name="PRESENTER_SHAPEINFO" val="&lt;ThreeDShapeInfo&gt;&lt;uuid val=&quot;{00B475E5-0E9C-4C48-8760-CC8503620D72}&quot;/&gt;&lt;isInvalidForFieldText val=&quot;0&quot;/&gt;&lt;Image&gt;&lt;filename val=&quot;C:\Users\Gln\Desktop\TÜRK DİLİ 1\7hafta\data\asimages\{00B475E5-0E9C-4C48-8760-CC8503620D72}_2.png&quot;/&gt;&lt;left val=&quot;104&quot;/&gt;&lt;top val=&quot;161&quot;/&gt;&lt;width val=&quot;439&quot;/&gt;&lt;height val=&quot;52&quot;/&gt;&lt;hasText val=&quot;1&quot;/&gt;&lt;/Image&gt;&lt;/ThreeDShape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1&quot;/&gt;&lt;lineCharCount val=&quot;10&quot;/&gt;&lt;/TableIndex&gt;&lt;/ShapeTextInfo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7&quot;/&gt;&lt;lineCharCount val=&quot;59&quot;/&gt;&lt;lineCharCount val=&quot;55&quot;/&gt;&lt;lineCharCount val=&quot;6&quot;/&gt;&lt;lineCharCount val=&quot;45&quot;/&gt;&lt;lineCharCount val=&quot;45&quot;/&gt;&lt;lineCharCount val=&quot;58&quot;/&gt;&lt;lineCharCount val=&quot;6&quot;/&gt;&lt;/TableIndex&gt;&lt;/ShapeText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1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1&quot;/&gt;&lt;/TableIndex&gt;&lt;/ShapeText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47&quot;/&gt;&lt;lineCharCount val=&quot;13&quot;/&gt;&lt;lineCharCount val=&quot;13&quot;/&gt;&lt;lineCharCount val=&quot;15&quot;/&gt;&lt;lineCharCount val=&quot;13&quot;/&gt;&lt;/TableIndex&gt;&lt;/ShapeText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heme/theme1.xml><?xml version="1.0" encoding="utf-8"?>
<a:theme xmlns:a="http://schemas.openxmlformats.org/drawingml/2006/main" name="Tema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822</TotalTime>
  <Words>1930</Words>
  <Application>Microsoft Office PowerPoint</Application>
  <PresentationFormat>Ekran Gösterisi (4:3)</PresentationFormat>
  <Paragraphs>91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Tema1</vt:lpstr>
      <vt:lpstr> TÜRK DİLİ I </vt:lpstr>
      <vt:lpstr>Yazım Kuralları </vt:lpstr>
      <vt:lpstr>  14. Yazım Kuralları  </vt:lpstr>
      <vt:lpstr> Harfler Ve Alfabe </vt:lpstr>
      <vt:lpstr> 14.1. Büyük Harflerin Kullanıldığı Yerler </vt:lpstr>
      <vt:lpstr> 14.2. Düzeltme İşaretinin Kullanıldığı Yerler </vt:lpstr>
      <vt:lpstr> 14.3. Bitişik Ve Ayrı Yazılış </vt:lpstr>
      <vt:lpstr> 14.4. Bazı Kelime Ve Eklerin Yazılışı </vt:lpstr>
      <vt:lpstr> 14.7. Hece Yapısı ve Satır Sonunda Kelimelerin Bölünmesi </vt:lpstr>
      <vt:lpstr> 14.8. Kısaltmalar </vt:lpstr>
      <vt:lpstr> 14.8. Kısaltmalar </vt:lpstr>
      <vt:lpstr>PowerPoint Sunusu</vt:lpstr>
      <vt:lpstr> 14.9. Sayıların Yazılışı </vt:lpstr>
      <vt:lpstr>PowerPoint Sunusu</vt:lpstr>
      <vt:lpstr> Bölüm (Hafta) Özeti </vt:lpstr>
      <vt:lpstr> Kaynaklar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DİLİ I</dc:title>
  <dc:creator>Gln</dc:creator>
  <cp:lastModifiedBy>Gln</cp:lastModifiedBy>
  <cp:revision>328</cp:revision>
  <dcterms:created xsi:type="dcterms:W3CDTF">2012-10-15T08:10:08Z</dcterms:created>
  <dcterms:modified xsi:type="dcterms:W3CDTF">2013-09-24T10:30:41Z</dcterms:modified>
</cp:coreProperties>
</file>