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3" r:id="rId3"/>
    <p:sldId id="257"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75" r:id="rId22"/>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Master" Target="../slideMasters/slideMaster1.xml"/><Relationship Id="rId4"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645024"/>
            <a:ext cx="7772400" cy="1470025"/>
          </a:xfrm>
        </p:spPr>
        <p:txBody>
          <a:bodyPr>
            <a:normAutofit/>
          </a:bodyPr>
          <a:lstStyle>
            <a:lvl1pPr>
              <a:defRPr sz="4000" b="1"/>
            </a:lvl1pPr>
          </a:lstStyle>
          <a:p>
            <a:r>
              <a:rPr lang="tr-TR" smtClean="0"/>
              <a:t>Asıl başlık stili için tıklatın</a:t>
            </a:r>
            <a:endParaRPr lang="tr-TR" dirty="0"/>
          </a:p>
        </p:txBody>
      </p:sp>
      <p:sp>
        <p:nvSpPr>
          <p:cNvPr id="3" name="Alt Başlık 2"/>
          <p:cNvSpPr>
            <a:spLocks noGrp="1"/>
          </p:cNvSpPr>
          <p:nvPr>
            <p:ph type="subTitle" idx="1"/>
          </p:nvPr>
        </p:nvSpPr>
        <p:spPr>
          <a:xfrm>
            <a:off x="1371600" y="5132784"/>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1824"/>
            <a:ext cx="8229600" cy="1143000"/>
          </a:xfrm>
        </p:spPr>
        <p:txBody>
          <a:bodyPr>
            <a:normAutofit/>
          </a:bodyPr>
          <a:lstStyle>
            <a:lvl1pPr>
              <a:defRPr sz="4000" b="1"/>
            </a:lvl1pPr>
          </a:lstStyle>
          <a:p>
            <a:r>
              <a:rPr lang="tr-TR" smtClean="0"/>
              <a:t>Asıl başlık stili için tıklatın</a:t>
            </a:r>
            <a:endParaRPr lang="tr-TR" dirty="0"/>
          </a:p>
        </p:txBody>
      </p:sp>
      <p:sp>
        <p:nvSpPr>
          <p:cNvPr id="3" name="İçerik Yer Tutucusu 2"/>
          <p:cNvSpPr>
            <a:spLocks noGrp="1"/>
          </p:cNvSpPr>
          <p:nvPr>
            <p:ph idx="1"/>
          </p:nvPr>
        </p:nvSpPr>
        <p:spPr>
          <a:xfrm>
            <a:off x="457200" y="1783357"/>
            <a:ext cx="8229600" cy="4525963"/>
          </a:xfrm>
        </p:spPr>
        <p:txBody>
          <a:bodyPr/>
          <a:lstStyle>
            <a:lvl1pPr>
              <a:defRPr sz="2800"/>
            </a:lvl1pPr>
            <a:lvl2pPr>
              <a:defRPr sz="2400"/>
            </a:lvl2pPr>
            <a:lvl3pPr>
              <a:defRPr sz="20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Metin Yer Tutucusu 2"/>
          <p:cNvSpPr>
            <a:spLocks noGrp="1"/>
          </p:cNvSpPr>
          <p:nvPr>
            <p:ph type="body" idx="10"/>
          </p:nvPr>
        </p:nvSpPr>
        <p:spPr>
          <a:xfrm>
            <a:off x="467544" y="6381328"/>
            <a:ext cx="4644008" cy="36004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Metin Yer Tutucusu 2"/>
          <p:cNvSpPr>
            <a:spLocks noGrp="1"/>
          </p:cNvSpPr>
          <p:nvPr>
            <p:ph type="body" idx="11"/>
          </p:nvPr>
        </p:nvSpPr>
        <p:spPr>
          <a:xfrm>
            <a:off x="4824536" y="6381328"/>
            <a:ext cx="3851920" cy="360040"/>
          </a:xfrm>
        </p:spPr>
        <p:txBody>
          <a:bodyPr anchor="b">
            <a:normAutofit/>
          </a:bodyPr>
          <a:lstStyle>
            <a:lvl1pPr marL="0" indent="0" algn="r">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Metin Yer Tutucusu 2"/>
          <p:cNvSpPr>
            <a:spLocks noGrp="1"/>
          </p:cNvSpPr>
          <p:nvPr>
            <p:ph type="body" idx="12"/>
          </p:nvPr>
        </p:nvSpPr>
        <p:spPr>
          <a:xfrm>
            <a:off x="1259632" y="44624"/>
            <a:ext cx="4644008" cy="404664"/>
          </a:xfrm>
        </p:spPr>
        <p:txBody>
          <a:bodyPr anchor="b">
            <a:normAutofit/>
          </a:bodyPr>
          <a:lstStyle>
            <a:lvl1pPr marL="0" indent="0">
              <a:buNone/>
              <a:defRPr sz="1600" b="1">
                <a:solidFill>
                  <a:schemeClr val="bg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Metin Yer Tutucusu 2"/>
          <p:cNvSpPr>
            <a:spLocks noGrp="1"/>
          </p:cNvSpPr>
          <p:nvPr>
            <p:ph type="body" idx="13"/>
          </p:nvPr>
        </p:nvSpPr>
        <p:spPr>
          <a:xfrm>
            <a:off x="4824536" y="44624"/>
            <a:ext cx="3851920" cy="432049"/>
          </a:xfrm>
        </p:spPr>
        <p:txBody>
          <a:bodyPr anchor="b">
            <a:normAutofit/>
          </a:bodyPr>
          <a:lstStyle>
            <a:lvl1pPr marL="0" indent="0" algn="r">
              <a:buNone/>
              <a:defRPr sz="140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ki İçerik">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844824"/>
            <a:ext cx="4038600" cy="4281339"/>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13" name="Başlık 1"/>
          <p:cNvSpPr>
            <a:spLocks noGrp="1"/>
          </p:cNvSpPr>
          <p:nvPr>
            <p:ph type="title"/>
          </p:nvPr>
        </p:nvSpPr>
        <p:spPr>
          <a:xfrm>
            <a:off x="457200" y="701824"/>
            <a:ext cx="8229600" cy="1143000"/>
          </a:xfrm>
        </p:spPr>
        <p:txBody>
          <a:bodyPr>
            <a:normAutofit/>
          </a:bodyPr>
          <a:lstStyle>
            <a:lvl1pPr>
              <a:defRPr sz="4000" b="1"/>
            </a:lvl1pPr>
          </a:lstStyle>
          <a:p>
            <a:r>
              <a:rPr lang="tr-TR" smtClean="0"/>
              <a:t>Asıl başlık stili için tıklatın</a:t>
            </a:r>
            <a:endParaRPr lang="tr-TR" dirty="0"/>
          </a:p>
        </p:txBody>
      </p:sp>
      <p:sp>
        <p:nvSpPr>
          <p:cNvPr id="14" name="İçerik Yer Tutucusu 2"/>
          <p:cNvSpPr>
            <a:spLocks noGrp="1"/>
          </p:cNvSpPr>
          <p:nvPr>
            <p:ph sz="half" idx="14"/>
          </p:nvPr>
        </p:nvSpPr>
        <p:spPr>
          <a:xfrm>
            <a:off x="4644008" y="1844824"/>
            <a:ext cx="4038600" cy="4281339"/>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15" name="Metin Yer Tutucusu 2"/>
          <p:cNvSpPr>
            <a:spLocks noGrp="1"/>
          </p:cNvSpPr>
          <p:nvPr>
            <p:ph type="body" idx="10"/>
          </p:nvPr>
        </p:nvSpPr>
        <p:spPr>
          <a:xfrm>
            <a:off x="467544" y="6381328"/>
            <a:ext cx="4644008" cy="36004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6" name="Metin Yer Tutucusu 2"/>
          <p:cNvSpPr>
            <a:spLocks noGrp="1"/>
          </p:cNvSpPr>
          <p:nvPr>
            <p:ph type="body" idx="11"/>
          </p:nvPr>
        </p:nvSpPr>
        <p:spPr>
          <a:xfrm>
            <a:off x="4824536" y="6381328"/>
            <a:ext cx="3851920" cy="360040"/>
          </a:xfrm>
        </p:spPr>
        <p:txBody>
          <a:bodyPr anchor="b">
            <a:normAutofit/>
          </a:bodyPr>
          <a:lstStyle>
            <a:lvl1pPr marL="0" indent="0" algn="r">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7" name="Metin Yer Tutucusu 2"/>
          <p:cNvSpPr>
            <a:spLocks noGrp="1"/>
          </p:cNvSpPr>
          <p:nvPr>
            <p:ph type="body" idx="12"/>
          </p:nvPr>
        </p:nvSpPr>
        <p:spPr>
          <a:xfrm>
            <a:off x="1259632" y="44624"/>
            <a:ext cx="4644008" cy="404664"/>
          </a:xfrm>
        </p:spPr>
        <p:txBody>
          <a:bodyPr anchor="b">
            <a:normAutofit/>
          </a:bodyPr>
          <a:lstStyle>
            <a:lvl1pPr marL="0" indent="0">
              <a:buNone/>
              <a:defRPr sz="1600" b="1">
                <a:solidFill>
                  <a:schemeClr val="bg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8" name="Metin Yer Tutucusu 2"/>
          <p:cNvSpPr>
            <a:spLocks noGrp="1"/>
          </p:cNvSpPr>
          <p:nvPr>
            <p:ph type="body" idx="13"/>
          </p:nvPr>
        </p:nvSpPr>
        <p:spPr>
          <a:xfrm>
            <a:off x="4824536" y="44624"/>
            <a:ext cx="3851920" cy="432049"/>
          </a:xfrm>
        </p:spPr>
        <p:txBody>
          <a:bodyPr anchor="b">
            <a:normAutofit/>
          </a:bodyPr>
          <a:lstStyle>
            <a:lvl1pPr marL="0" indent="0" algn="r">
              <a:buNone/>
              <a:defRPr sz="140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10" name="Başlık 1"/>
          <p:cNvSpPr>
            <a:spLocks noGrp="1"/>
          </p:cNvSpPr>
          <p:nvPr>
            <p:ph type="title"/>
          </p:nvPr>
        </p:nvSpPr>
        <p:spPr>
          <a:xfrm>
            <a:off x="457200" y="701824"/>
            <a:ext cx="8229600" cy="1143000"/>
          </a:xfrm>
        </p:spPr>
        <p:txBody>
          <a:bodyPr>
            <a:normAutofit/>
          </a:bodyPr>
          <a:lstStyle>
            <a:lvl1pPr>
              <a:defRPr sz="4000" b="1"/>
            </a:lvl1pPr>
          </a:lstStyle>
          <a:p>
            <a:r>
              <a:rPr lang="tr-TR" smtClean="0"/>
              <a:t>Asıl başlık stili için tıklatın</a:t>
            </a:r>
            <a:endParaRPr lang="tr-TR" dirty="0"/>
          </a:p>
        </p:txBody>
      </p:sp>
      <p:sp>
        <p:nvSpPr>
          <p:cNvPr id="11" name="Metin Yer Tutucusu 2"/>
          <p:cNvSpPr>
            <a:spLocks noGrp="1"/>
          </p:cNvSpPr>
          <p:nvPr>
            <p:ph type="body" idx="10"/>
          </p:nvPr>
        </p:nvSpPr>
        <p:spPr>
          <a:xfrm>
            <a:off x="467544" y="6381328"/>
            <a:ext cx="4644008" cy="36004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2" name="Metin Yer Tutucusu 2"/>
          <p:cNvSpPr>
            <a:spLocks noGrp="1"/>
          </p:cNvSpPr>
          <p:nvPr>
            <p:ph type="body" idx="11"/>
          </p:nvPr>
        </p:nvSpPr>
        <p:spPr>
          <a:xfrm>
            <a:off x="4824536" y="6381328"/>
            <a:ext cx="3851920" cy="360040"/>
          </a:xfrm>
        </p:spPr>
        <p:txBody>
          <a:bodyPr anchor="b">
            <a:normAutofit/>
          </a:bodyPr>
          <a:lstStyle>
            <a:lvl1pPr marL="0" indent="0" algn="r">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3" name="Metin Yer Tutucusu 2"/>
          <p:cNvSpPr>
            <a:spLocks noGrp="1"/>
          </p:cNvSpPr>
          <p:nvPr>
            <p:ph type="body" idx="12"/>
          </p:nvPr>
        </p:nvSpPr>
        <p:spPr>
          <a:xfrm>
            <a:off x="1259632" y="44624"/>
            <a:ext cx="4644008" cy="404664"/>
          </a:xfrm>
        </p:spPr>
        <p:txBody>
          <a:bodyPr anchor="b">
            <a:normAutofit/>
          </a:bodyPr>
          <a:lstStyle>
            <a:lvl1pPr marL="0" indent="0">
              <a:buNone/>
              <a:defRPr sz="1600" b="1">
                <a:solidFill>
                  <a:schemeClr val="bg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Metin Yer Tutucusu 2"/>
          <p:cNvSpPr>
            <a:spLocks noGrp="1"/>
          </p:cNvSpPr>
          <p:nvPr>
            <p:ph type="body" idx="13"/>
          </p:nvPr>
        </p:nvSpPr>
        <p:spPr>
          <a:xfrm>
            <a:off x="4824536" y="44624"/>
            <a:ext cx="3851920" cy="432049"/>
          </a:xfrm>
        </p:spPr>
        <p:txBody>
          <a:bodyPr anchor="b">
            <a:normAutofit/>
          </a:bodyPr>
          <a:lstStyle>
            <a:lvl1pPr marL="0" indent="0" algn="r">
              <a:buNone/>
              <a:defRPr sz="140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ş">
    <p:spTree>
      <p:nvGrpSpPr>
        <p:cNvPr id="1" name=""/>
        <p:cNvGrpSpPr/>
        <p:nvPr/>
      </p:nvGrpSpPr>
      <p:grpSpPr>
        <a:xfrm>
          <a:off x="0" y="0"/>
          <a:ext cx="0" cy="0"/>
          <a:chOff x="0" y="0"/>
          <a:chExt cx="0" cy="0"/>
        </a:xfrm>
      </p:grpSpPr>
      <p:sp>
        <p:nvSpPr>
          <p:cNvPr id="9" name="Metin Yer Tutucusu 2"/>
          <p:cNvSpPr>
            <a:spLocks noGrp="1"/>
          </p:cNvSpPr>
          <p:nvPr>
            <p:ph type="body" idx="10"/>
          </p:nvPr>
        </p:nvSpPr>
        <p:spPr>
          <a:xfrm>
            <a:off x="467544" y="6381328"/>
            <a:ext cx="4644008" cy="36004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Metin Yer Tutucusu 2"/>
          <p:cNvSpPr>
            <a:spLocks noGrp="1"/>
          </p:cNvSpPr>
          <p:nvPr>
            <p:ph type="body" idx="11"/>
          </p:nvPr>
        </p:nvSpPr>
        <p:spPr>
          <a:xfrm>
            <a:off x="4824536" y="6381328"/>
            <a:ext cx="3851920" cy="360040"/>
          </a:xfrm>
        </p:spPr>
        <p:txBody>
          <a:bodyPr anchor="b">
            <a:normAutofit/>
          </a:bodyPr>
          <a:lstStyle>
            <a:lvl1pPr marL="0" indent="0" algn="r">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1" name="Metin Yer Tutucusu 2"/>
          <p:cNvSpPr>
            <a:spLocks noGrp="1"/>
          </p:cNvSpPr>
          <p:nvPr>
            <p:ph type="body" idx="12"/>
          </p:nvPr>
        </p:nvSpPr>
        <p:spPr>
          <a:xfrm>
            <a:off x="1259632" y="44624"/>
            <a:ext cx="4644008" cy="404664"/>
          </a:xfrm>
        </p:spPr>
        <p:txBody>
          <a:bodyPr anchor="b">
            <a:normAutofit/>
          </a:bodyPr>
          <a:lstStyle>
            <a:lvl1pPr marL="0" indent="0">
              <a:buNone/>
              <a:defRPr sz="1600" b="1">
                <a:solidFill>
                  <a:schemeClr val="bg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2" name="Metin Yer Tutucusu 2"/>
          <p:cNvSpPr>
            <a:spLocks noGrp="1"/>
          </p:cNvSpPr>
          <p:nvPr>
            <p:ph type="body" idx="13"/>
          </p:nvPr>
        </p:nvSpPr>
        <p:spPr>
          <a:xfrm>
            <a:off x="4824536" y="44624"/>
            <a:ext cx="3851920" cy="432049"/>
          </a:xfrm>
        </p:spPr>
        <p:txBody>
          <a:bodyPr anchor="b">
            <a:normAutofit/>
          </a:bodyPr>
          <a:lstStyle>
            <a:lvl1pPr marL="0" indent="0" algn="r">
              <a:buNone/>
              <a:defRPr sz="140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5153744"/>
            <a:ext cx="5486400" cy="566738"/>
          </a:xfrm>
        </p:spPr>
        <p:txBody>
          <a:bodyPr anchor="b"/>
          <a:lstStyle>
            <a:lvl1pPr algn="l">
              <a:defRPr sz="2000" b="1"/>
            </a:lvl1pPr>
          </a:lstStyle>
          <a:p>
            <a:r>
              <a:rPr lang="tr-TR" smtClean="0"/>
              <a:t>Asıl başlık stili için tıklatın</a:t>
            </a:r>
            <a:endParaRPr lang="tr-TR" dirty="0"/>
          </a:p>
        </p:txBody>
      </p:sp>
      <p:sp>
        <p:nvSpPr>
          <p:cNvPr id="3" name="Resim Yer Tutucusu 2"/>
          <p:cNvSpPr>
            <a:spLocks noGrp="1"/>
          </p:cNvSpPr>
          <p:nvPr>
            <p:ph type="pic" idx="1"/>
          </p:nvPr>
        </p:nvSpPr>
        <p:spPr>
          <a:xfrm>
            <a:off x="1792288" y="103549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Metin Yer Tutucusu 3"/>
          <p:cNvSpPr>
            <a:spLocks noGrp="1"/>
          </p:cNvSpPr>
          <p:nvPr>
            <p:ph type="body" sz="half" idx="2"/>
          </p:nvPr>
        </p:nvSpPr>
        <p:spPr>
          <a:xfrm>
            <a:off x="1792288" y="572048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2" name="Metin Yer Tutucusu 2"/>
          <p:cNvSpPr>
            <a:spLocks noGrp="1"/>
          </p:cNvSpPr>
          <p:nvPr>
            <p:ph type="body" idx="10"/>
          </p:nvPr>
        </p:nvSpPr>
        <p:spPr>
          <a:xfrm>
            <a:off x="467544" y="6381328"/>
            <a:ext cx="4644008" cy="36004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3" name="Metin Yer Tutucusu 2"/>
          <p:cNvSpPr>
            <a:spLocks noGrp="1"/>
          </p:cNvSpPr>
          <p:nvPr>
            <p:ph type="body" idx="11"/>
          </p:nvPr>
        </p:nvSpPr>
        <p:spPr>
          <a:xfrm>
            <a:off x="4824536" y="6381328"/>
            <a:ext cx="3851920" cy="360040"/>
          </a:xfrm>
        </p:spPr>
        <p:txBody>
          <a:bodyPr anchor="b">
            <a:normAutofit/>
          </a:bodyPr>
          <a:lstStyle>
            <a:lvl1pPr marL="0" indent="0" algn="r">
              <a:buNone/>
              <a:defRPr sz="1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Metin Yer Tutucusu 2"/>
          <p:cNvSpPr>
            <a:spLocks noGrp="1"/>
          </p:cNvSpPr>
          <p:nvPr>
            <p:ph type="body" idx="12"/>
          </p:nvPr>
        </p:nvSpPr>
        <p:spPr>
          <a:xfrm>
            <a:off x="1259632" y="44624"/>
            <a:ext cx="4644008" cy="404664"/>
          </a:xfrm>
        </p:spPr>
        <p:txBody>
          <a:bodyPr anchor="b">
            <a:normAutofit/>
          </a:bodyPr>
          <a:lstStyle>
            <a:lvl1pPr marL="0" indent="0">
              <a:buNone/>
              <a:defRPr sz="1600" b="1">
                <a:solidFill>
                  <a:schemeClr val="bg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5" name="Metin Yer Tutucusu 2"/>
          <p:cNvSpPr>
            <a:spLocks noGrp="1"/>
          </p:cNvSpPr>
          <p:nvPr>
            <p:ph type="body" idx="13"/>
          </p:nvPr>
        </p:nvSpPr>
        <p:spPr>
          <a:xfrm>
            <a:off x="4824536" y="44624"/>
            <a:ext cx="3851920" cy="432049"/>
          </a:xfrm>
        </p:spPr>
        <p:txBody>
          <a:bodyPr anchor="b">
            <a:normAutofit/>
          </a:bodyPr>
          <a:lstStyle>
            <a:lvl1pPr marL="0" indent="0" algn="r">
              <a:buNone/>
              <a:defRPr sz="140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Yalnızca Başlı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r>
              <a:rPr lang="tr-TR" smtClean="0"/>
              <a:t>Asıl başlık stili için tıklatın</a:t>
            </a:r>
            <a:endParaRPr lang="tr-TR"/>
          </a:p>
        </p:txBody>
      </p:sp>
      <p:sp>
        <p:nvSpPr>
          <p:cNvPr id="3" name="Veri Yer Tutucusu 2"/>
          <p:cNvSpPr>
            <a:spLocks noGrp="1"/>
          </p:cNvSpPr>
          <p:nvPr>
            <p:ph type="dt" sz="half" idx="10"/>
            <p:custDataLst>
              <p:tags r:id="rId2"/>
            </p:custDataLst>
          </p:nvPr>
        </p:nvSpPr>
        <p:spPr>
          <a:xfrm>
            <a:off x="457200" y="6521450"/>
            <a:ext cx="2133600" cy="244475"/>
          </a:xfrm>
          <a:prstGeom prst="rect">
            <a:avLst/>
          </a:prstGeom>
        </p:spPr>
        <p:txBody>
          <a:bodyPr/>
          <a:lstStyle>
            <a:lvl1pPr>
              <a:defRPr/>
            </a:lvl1pPr>
          </a:lstStyle>
          <a:p>
            <a:endParaRPr lang="en-US"/>
          </a:p>
        </p:txBody>
      </p:sp>
      <p:sp>
        <p:nvSpPr>
          <p:cNvPr id="4" name="Altbilgi Yer Tutucusu 3"/>
          <p:cNvSpPr>
            <a:spLocks noGrp="1"/>
          </p:cNvSpPr>
          <p:nvPr>
            <p:ph type="ftr" sz="quarter" idx="11"/>
            <p:custDataLst>
              <p:tags r:id="rId3"/>
            </p:custDataLst>
          </p:nvPr>
        </p:nvSpPr>
        <p:spPr>
          <a:xfrm>
            <a:off x="3124200" y="6521450"/>
            <a:ext cx="2895600" cy="244475"/>
          </a:xfrm>
          <a:prstGeom prst="rect">
            <a:avLst/>
          </a:prstGeom>
        </p:spPr>
        <p:txBody>
          <a:bodyPr/>
          <a:lstStyle>
            <a:lvl1pPr>
              <a:defRPr/>
            </a:lvl1pPr>
          </a:lstStyle>
          <a:p>
            <a:endParaRPr lang="en-US"/>
          </a:p>
        </p:txBody>
      </p:sp>
      <p:sp>
        <p:nvSpPr>
          <p:cNvPr id="5" name="Slayt Numarası Yer Tutucusu 4"/>
          <p:cNvSpPr>
            <a:spLocks noGrp="1"/>
          </p:cNvSpPr>
          <p:nvPr>
            <p:ph type="sldNum" sz="quarter" idx="12"/>
            <p:custDataLst>
              <p:tags r:id="rId4"/>
            </p:custDataLst>
          </p:nvPr>
        </p:nvSpPr>
        <p:spPr>
          <a:xfrm>
            <a:off x="6553200" y="6521450"/>
            <a:ext cx="2133600" cy="244475"/>
          </a:xfrm>
          <a:prstGeom prst="rect">
            <a:avLst/>
          </a:prstGeom>
        </p:spPr>
        <p:txBody>
          <a:bodyPr/>
          <a:lstStyle>
            <a:lvl1pPr>
              <a:defRPr/>
            </a:lvl1pPr>
          </a:lstStyle>
          <a:p>
            <a:fld id="{3B712D96-AF95-4D6D-8456-DBA90AAFEBFE}" type="slidenum">
              <a:rPr lang="en-US"/>
              <a:pPr/>
              <a:t>‹#›</a:t>
            </a:fld>
            <a:endParaRPr lang="en-US"/>
          </a:p>
        </p:txBody>
      </p:sp>
    </p:spTree>
    <p:extLst>
      <p:ext uri="{BB962C8B-B14F-4D97-AF65-F5344CB8AC3E}">
        <p14:creationId xmlns:p14="http://schemas.microsoft.com/office/powerpoint/2010/main" val="17607391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r>
              <a:rPr lang="tr-TR" smtClean="0"/>
              <a:t>Asıl başlık stili için tıklatın</a:t>
            </a:r>
            <a:endParaRPr lang="tr-TR"/>
          </a:p>
        </p:txBody>
      </p:sp>
      <p:sp>
        <p:nvSpPr>
          <p:cNvPr id="3" name="İçerik Yer Tutucusu 2"/>
          <p:cNvSpPr>
            <a:spLocks noGrp="1"/>
          </p:cNvSpPr>
          <p:nvPr>
            <p:ph idx="1"/>
            <p:custDataLst>
              <p:tags r:id="rId2"/>
            </p:custDataLst>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custDataLst>
              <p:tags r:id="rId3"/>
            </p:custDataLst>
          </p:nvPr>
        </p:nvSpPr>
        <p:spPr>
          <a:xfrm>
            <a:off x="457200" y="6521450"/>
            <a:ext cx="2133600" cy="244475"/>
          </a:xfrm>
          <a:prstGeom prst="rect">
            <a:avLst/>
          </a:prstGeom>
        </p:spPr>
        <p:txBody>
          <a:bodyPr/>
          <a:lstStyle>
            <a:lvl1pPr>
              <a:defRPr/>
            </a:lvl1pPr>
          </a:lstStyle>
          <a:p>
            <a:endParaRPr lang="en-US"/>
          </a:p>
        </p:txBody>
      </p:sp>
      <p:sp>
        <p:nvSpPr>
          <p:cNvPr id="6" name="Slayt Numarası Yer Tutucusu 5"/>
          <p:cNvSpPr>
            <a:spLocks noGrp="1"/>
          </p:cNvSpPr>
          <p:nvPr>
            <p:ph type="sldNum" sz="quarter" idx="12"/>
            <p:custDataLst>
              <p:tags r:id="rId4"/>
            </p:custDataLst>
          </p:nvPr>
        </p:nvSpPr>
        <p:spPr>
          <a:xfrm>
            <a:off x="6553200" y="6521450"/>
            <a:ext cx="2133600" cy="244475"/>
          </a:xfrm>
          <a:prstGeom prst="rect">
            <a:avLst/>
          </a:prstGeom>
        </p:spPr>
        <p:txBody>
          <a:bodyPr/>
          <a:lstStyle>
            <a:lvl1pPr>
              <a:defRPr/>
            </a:lvl1pPr>
          </a:lstStyle>
          <a:p>
            <a:fld id="{CF4D1C83-496B-4CCA-B414-4AEF5DE3A727}" type="slidenum">
              <a:rPr lang="en-US"/>
              <a:pPr/>
              <a:t>‹#›</a:t>
            </a:fld>
            <a:endParaRPr lang="en-US"/>
          </a:p>
        </p:txBody>
      </p:sp>
    </p:spTree>
    <p:extLst>
      <p:ext uri="{BB962C8B-B14F-4D97-AF65-F5344CB8AC3E}">
        <p14:creationId xmlns:p14="http://schemas.microsoft.com/office/powerpoint/2010/main" val="3122398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8446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Metin Yer Tutucusu 3"/>
          <p:cNvSpPr txBox="1">
            <a:spLocks/>
          </p:cNvSpPr>
          <p:nvPr userDrawn="1"/>
        </p:nvSpPr>
        <p:spPr>
          <a:xfrm>
            <a:off x="468313" y="6381750"/>
            <a:ext cx="4643437" cy="360363"/>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pPr>
            <a:r>
              <a:rPr lang="tr-TR" sz="1400" dirty="0" smtClean="0">
                <a:solidFill>
                  <a:schemeClr val="bg1"/>
                </a:solidFill>
              </a:rPr>
              <a:t>Türk Dili I</a:t>
            </a:r>
            <a:endParaRPr lang="tr-TR" sz="1400" dirty="0" smtClean="0">
              <a:solidFill>
                <a:schemeClr val="bg1"/>
              </a:solidFill>
            </a:endParaRPr>
          </a:p>
        </p:txBody>
      </p:sp>
      <p:sp>
        <p:nvSpPr>
          <p:cNvPr id="5" name="Metin Yer Tutucusu 4"/>
          <p:cNvSpPr txBox="1">
            <a:spLocks/>
          </p:cNvSpPr>
          <p:nvPr userDrawn="1"/>
        </p:nvSpPr>
        <p:spPr>
          <a:xfrm>
            <a:off x="4824413" y="6381750"/>
            <a:ext cx="3851275" cy="360363"/>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tr-TR" sz="1400" dirty="0" smtClean="0">
                <a:solidFill>
                  <a:schemeClr val="bg1"/>
                </a:solidFill>
              </a:rPr>
              <a:t>Hafta 4</a:t>
            </a:r>
            <a:endParaRPr lang="tr-TR" sz="1400" dirty="0" smtClean="0">
              <a:solidFill>
                <a:schemeClr val="bg1"/>
              </a:solidFill>
            </a:endParaRPr>
          </a:p>
        </p:txBody>
      </p:sp>
      <p:sp>
        <p:nvSpPr>
          <p:cNvPr id="6" name="Metin Yer Tutucusu 6"/>
          <p:cNvSpPr txBox="1">
            <a:spLocks/>
          </p:cNvSpPr>
          <p:nvPr userDrawn="1"/>
        </p:nvSpPr>
        <p:spPr>
          <a:xfrm>
            <a:off x="4824413" y="44450"/>
            <a:ext cx="3851275" cy="431800"/>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tr-TR" sz="1400" dirty="0" smtClean="0">
                <a:solidFill>
                  <a:schemeClr val="bg1"/>
                </a:solidFill>
              </a:rPr>
              <a:t>1</a:t>
            </a:r>
            <a:endParaRPr lang="tr-TR" sz="140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iming>
    <p:tnLst>
      <p:par>
        <p:cTn id="1" dur="indefinite" restart="never" nodeType="tmRoot"/>
      </p:par>
    </p:tnLst>
  </p:timing>
  <p:txStyles>
    <p:titleStyle>
      <a:lvl1pPr algn="ctr" rtl="0" eaLnBrk="1" fontAlgn="base" hangingPunct="1">
        <a:spcBef>
          <a:spcPct val="0"/>
        </a:spcBef>
        <a:spcAft>
          <a:spcPct val="0"/>
        </a:spcAft>
        <a:defRPr sz="4000" b="1" kern="1200">
          <a:solidFill>
            <a:schemeClr val="tx1"/>
          </a:solidFill>
          <a:latin typeface="+mj-lt"/>
          <a:ea typeface="+mj-ea"/>
          <a:cs typeface="+mj-cs"/>
        </a:defRPr>
      </a:lvl1pPr>
      <a:lvl2pPr algn="ctr" rtl="0" eaLnBrk="1" fontAlgn="base" hangingPunct="1">
        <a:spcBef>
          <a:spcPct val="0"/>
        </a:spcBef>
        <a:spcAft>
          <a:spcPct val="0"/>
        </a:spcAft>
        <a:defRPr sz="4000" b="1">
          <a:solidFill>
            <a:schemeClr val="tx1"/>
          </a:solidFill>
          <a:latin typeface="Calibri" pitchFamily="34" charset="0"/>
        </a:defRPr>
      </a:lvl2pPr>
      <a:lvl3pPr algn="ctr" rtl="0" eaLnBrk="1" fontAlgn="base" hangingPunct="1">
        <a:spcBef>
          <a:spcPct val="0"/>
        </a:spcBef>
        <a:spcAft>
          <a:spcPct val="0"/>
        </a:spcAft>
        <a:defRPr sz="4000" b="1">
          <a:solidFill>
            <a:schemeClr val="tx1"/>
          </a:solidFill>
          <a:latin typeface="Calibri" pitchFamily="34" charset="0"/>
        </a:defRPr>
      </a:lvl3pPr>
      <a:lvl4pPr algn="ctr" rtl="0" eaLnBrk="1" fontAlgn="base" hangingPunct="1">
        <a:spcBef>
          <a:spcPct val="0"/>
        </a:spcBef>
        <a:spcAft>
          <a:spcPct val="0"/>
        </a:spcAft>
        <a:defRPr sz="4000" b="1">
          <a:solidFill>
            <a:schemeClr val="tx1"/>
          </a:solidFill>
          <a:latin typeface="Calibri" pitchFamily="34" charset="0"/>
        </a:defRPr>
      </a:lvl4pPr>
      <a:lvl5pPr algn="ctr" rtl="0" eaLnBrk="1" fontAlgn="base" hangingPunct="1">
        <a:spcBef>
          <a:spcPct val="0"/>
        </a:spcBef>
        <a:spcAft>
          <a:spcPct val="0"/>
        </a:spcAft>
        <a:defRPr sz="4000" b="1">
          <a:solidFill>
            <a:schemeClr val="tx1"/>
          </a:solidFill>
          <a:latin typeface="Calibri" pitchFamily="34" charset="0"/>
        </a:defRPr>
      </a:lvl5pPr>
      <a:lvl6pPr marL="457200" algn="ctr" rtl="0" eaLnBrk="1" fontAlgn="base" hangingPunct="1">
        <a:spcBef>
          <a:spcPct val="0"/>
        </a:spcBef>
        <a:spcAft>
          <a:spcPct val="0"/>
        </a:spcAft>
        <a:defRPr sz="4000" b="1">
          <a:solidFill>
            <a:schemeClr val="tx1"/>
          </a:solidFill>
          <a:latin typeface="Calibri" pitchFamily="34" charset="0"/>
        </a:defRPr>
      </a:lvl6pPr>
      <a:lvl7pPr marL="914400" algn="ctr" rtl="0" eaLnBrk="1" fontAlgn="base" hangingPunct="1">
        <a:spcBef>
          <a:spcPct val="0"/>
        </a:spcBef>
        <a:spcAft>
          <a:spcPct val="0"/>
        </a:spcAft>
        <a:defRPr sz="4000" b="1">
          <a:solidFill>
            <a:schemeClr val="tx1"/>
          </a:solidFill>
          <a:latin typeface="Calibri" pitchFamily="34" charset="0"/>
        </a:defRPr>
      </a:lvl7pPr>
      <a:lvl8pPr marL="1371600" algn="ctr" rtl="0" eaLnBrk="1" fontAlgn="base" hangingPunct="1">
        <a:spcBef>
          <a:spcPct val="0"/>
        </a:spcBef>
        <a:spcAft>
          <a:spcPct val="0"/>
        </a:spcAft>
        <a:defRPr sz="4000" b="1">
          <a:solidFill>
            <a:schemeClr val="tx1"/>
          </a:solidFill>
          <a:latin typeface="Calibri" pitchFamily="34" charset="0"/>
        </a:defRPr>
      </a:lvl8pPr>
      <a:lvl9pPr marL="1828800" algn="ctr" rtl="0" eaLnBrk="1" fontAlgn="base" hangingPunct="1">
        <a:spcBef>
          <a:spcPct val="0"/>
        </a:spcBef>
        <a:spcAft>
          <a:spcPct val="0"/>
        </a:spcAft>
        <a:defRPr sz="40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8.xml"/><Relationship Id="rId1"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0.xml"/><Relationship Id="rId1" Type="http://schemas.openxmlformats.org/officeDocument/2006/relationships/tags" Target="../tags/tag3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2.xml"/><Relationship Id="rId1" Type="http://schemas.openxmlformats.org/officeDocument/2006/relationships/tags" Target="../tags/tag4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4.xml"/><Relationship Id="rId1" Type="http://schemas.openxmlformats.org/officeDocument/2006/relationships/tags" Target="../tags/tag4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6.xml"/><Relationship Id="rId1" Type="http://schemas.openxmlformats.org/officeDocument/2006/relationships/tags" Target="../tags/tag4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8.xml"/><Relationship Id="rId1" Type="http://schemas.openxmlformats.org/officeDocument/2006/relationships/tags" Target="../tags/tag4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0.xml"/><Relationship Id="rId1" Type="http://schemas.openxmlformats.org/officeDocument/2006/relationships/tags" Target="../tags/tag4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2.xml"/><Relationship Id="rId1" Type="http://schemas.openxmlformats.org/officeDocument/2006/relationships/tags" Target="../tags/tag5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4.xml"/><Relationship Id="rId1" Type="http://schemas.openxmlformats.org/officeDocument/2006/relationships/tags" Target="../tags/tag5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5.xml"/></Relationships>
</file>

<file path=ppt/slides/_rels/slide2.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tags" Target="../tags/tag2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tags" Target="../tags/tag21.xml"/><Relationship Id="rId5" Type="http://schemas.openxmlformats.org/officeDocument/2006/relationships/tags" Target="../tags/tag15.xml"/><Relationship Id="rId15" Type="http://schemas.openxmlformats.org/officeDocument/2006/relationships/slideLayout" Target="../slideLayouts/slideLayout7.xml"/><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7.xml"/><Relationship Id="rId1" Type="http://schemas.openxmlformats.org/officeDocument/2006/relationships/tags" Target="../tags/tag5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9.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6.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8.xml"/><Relationship Id="rId1" Type="http://schemas.openxmlformats.org/officeDocument/2006/relationships/tags" Target="../tags/tag2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1.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3.xml"/><Relationship Id="rId1"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5.xml"/><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custDataLst>
              <p:tags r:id="rId1"/>
            </p:custDataLst>
          </p:nvPr>
        </p:nvSpPr>
        <p:spPr/>
        <p:txBody>
          <a:bodyPr>
            <a:normAutofit fontScale="90000"/>
          </a:bodyPr>
          <a:lstStyle/>
          <a:p>
            <a:r>
              <a:rPr lang="tr-TR" dirty="0" smtClean="0">
                <a:latin typeface="Tahoma" pitchFamily="34" charset="0"/>
              </a:rPr>
              <a:t/>
            </a:r>
            <a:br>
              <a:rPr lang="tr-TR" dirty="0" smtClean="0">
                <a:latin typeface="Tahoma" pitchFamily="34" charset="0"/>
              </a:rPr>
            </a:br>
            <a:r>
              <a:rPr lang="tr-TR" dirty="0" smtClean="0">
                <a:latin typeface="Tahoma" pitchFamily="34" charset="0"/>
              </a:rPr>
              <a:t>TÜRK </a:t>
            </a:r>
            <a:r>
              <a:rPr lang="tr-TR" dirty="0">
                <a:latin typeface="Tahoma" pitchFamily="34" charset="0"/>
              </a:rPr>
              <a:t>DİLİ I</a:t>
            </a:r>
            <a:br>
              <a:rPr lang="tr-TR" dirty="0">
                <a:latin typeface="Tahoma" pitchFamily="34" charset="0"/>
              </a:rPr>
            </a:br>
            <a:endParaRPr lang="tr-TR" dirty="0"/>
          </a:p>
        </p:txBody>
      </p:sp>
      <p:sp>
        <p:nvSpPr>
          <p:cNvPr id="6" name="Alt Başlık 2"/>
          <p:cNvSpPr>
            <a:spLocks noGrp="1"/>
          </p:cNvSpPr>
          <p:nvPr>
            <p:ph type="subTitle" idx="1"/>
          </p:nvPr>
        </p:nvSpPr>
        <p:spPr>
          <a:xfrm>
            <a:off x="1339552" y="4653136"/>
            <a:ext cx="6400800" cy="2447925"/>
          </a:xfrm>
        </p:spPr>
        <p:txBody>
          <a:bodyPr/>
          <a:lstStyle/>
          <a:p>
            <a:r>
              <a:rPr lang="tr-TR" b="1" dirty="0" smtClean="0">
                <a:solidFill>
                  <a:schemeClr val="tx1"/>
                </a:solidFill>
                <a:latin typeface="Arial" charset="0"/>
              </a:rPr>
              <a:t>Okutman Vedat BALKAN</a:t>
            </a:r>
            <a:endParaRPr lang="tr-TR" b="1" dirty="0" smtClean="0">
              <a:solidFill>
                <a:schemeClr val="tx1"/>
              </a:solidFill>
            </a:endParaRPr>
          </a:p>
          <a:p>
            <a:r>
              <a:rPr lang="tr-TR" b="1" dirty="0" smtClean="0">
                <a:solidFill>
                  <a:schemeClr val="tx1"/>
                </a:solidFill>
              </a:rPr>
              <a:t>Hafta </a:t>
            </a:r>
            <a:r>
              <a:rPr lang="tr-TR" b="1" dirty="0" smtClean="0">
                <a:solidFill>
                  <a:schemeClr val="tx1"/>
                </a:solidFill>
              </a:rPr>
              <a:t>4</a:t>
            </a:r>
            <a:endParaRPr lang="tr-TR" b="1" dirty="0" smtClean="0">
              <a:solidFill>
                <a:schemeClr val="tx1"/>
              </a:solidFill>
            </a:endParaRPr>
          </a:p>
        </p:txBody>
      </p:sp>
    </p:spTree>
    <p:extLst>
      <p:ext uri="{BB962C8B-B14F-4D97-AF65-F5344CB8AC3E}">
        <p14:creationId xmlns:p14="http://schemas.microsoft.com/office/powerpoint/2010/main" val="1436858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pPr algn="l"/>
            <a:r>
              <a:rPr lang="tr-TR" sz="2400" dirty="0" smtClean="0"/>
              <a:t/>
            </a:r>
            <a:br>
              <a:rPr lang="tr-TR" sz="2400" dirty="0" smtClean="0"/>
            </a:br>
            <a:r>
              <a:rPr lang="tr-TR" sz="2400" dirty="0"/>
              <a:t/>
            </a:r>
            <a:br>
              <a:rPr lang="tr-TR" sz="2400" dirty="0"/>
            </a:br>
            <a:r>
              <a:rPr lang="tr-TR" sz="2400" dirty="0" smtClean="0"/>
              <a:t>4.2</a:t>
            </a:r>
            <a:r>
              <a:rPr lang="tr-TR" sz="2400" dirty="0"/>
              <a:t>. Orta Türkçe  (</a:t>
            </a:r>
            <a:r>
              <a:rPr lang="tr-TR" sz="2400" dirty="0" err="1" smtClean="0"/>
              <a:t>İ.S.XIII.Yüzyıldan</a:t>
            </a:r>
            <a:r>
              <a:rPr lang="tr-TR" sz="2400" dirty="0" smtClean="0"/>
              <a:t> </a:t>
            </a:r>
            <a:r>
              <a:rPr lang="tr-TR" sz="2400" dirty="0"/>
              <a:t>İ.S. </a:t>
            </a:r>
            <a:r>
              <a:rPr lang="tr-TR" sz="2400" dirty="0" smtClean="0"/>
              <a:t>XVI. </a:t>
            </a:r>
            <a:r>
              <a:rPr lang="tr-TR" sz="2400" dirty="0"/>
              <a:t>Yüzyıla Kadar)</a:t>
            </a:r>
            <a:br>
              <a:rPr lang="tr-TR" sz="2400" dirty="0"/>
            </a:br>
            <a:endParaRPr lang="tr-TR" sz="2400" dirty="0"/>
          </a:p>
        </p:txBody>
      </p:sp>
      <p:sp>
        <p:nvSpPr>
          <p:cNvPr id="3" name="İçerik Yer Tutucusu 2"/>
          <p:cNvSpPr>
            <a:spLocks noGrp="1"/>
          </p:cNvSpPr>
          <p:nvPr>
            <p:ph idx="1"/>
            <p:custDataLst>
              <p:tags r:id="rId2"/>
            </p:custDataLst>
          </p:nvPr>
        </p:nvSpPr>
        <p:spPr/>
        <p:txBody>
          <a:bodyPr/>
          <a:lstStyle/>
          <a:p>
            <a:pPr marL="0" indent="0">
              <a:buNone/>
            </a:pPr>
            <a:r>
              <a:rPr lang="tr-TR" sz="1900" dirty="0" smtClean="0"/>
              <a:t>XI</a:t>
            </a:r>
            <a:r>
              <a:rPr lang="tr-TR" sz="1900" dirty="0"/>
              <a:t>. yüzyıldan itibaren, Orta Asya Türk dünyasında başlayan </a:t>
            </a:r>
            <a:r>
              <a:rPr lang="tr-TR" sz="1900" dirty="0" smtClean="0"/>
              <a:t>bazı kaynaşma</a:t>
            </a:r>
            <a:r>
              <a:rPr lang="tr-TR" sz="1900" dirty="0"/>
              <a:t>, karışma ve ayrışmalar sonucunda, Türk dilinin genel </a:t>
            </a:r>
            <a:r>
              <a:rPr lang="tr-TR" sz="1900" dirty="0" smtClean="0"/>
              <a:t>yapısında </a:t>
            </a:r>
            <a:r>
              <a:rPr lang="tr-TR" sz="1900" dirty="0"/>
              <a:t>birtakım gelişme ve değişmeler olmuştur. Oğuz ve </a:t>
            </a:r>
            <a:r>
              <a:rPr lang="tr-TR" sz="1900" dirty="0" smtClean="0"/>
              <a:t> Kıpçakların </a:t>
            </a:r>
            <a:r>
              <a:rPr lang="tr-TR" sz="1900" dirty="0" err="1"/>
              <a:t>Harezm</a:t>
            </a:r>
            <a:r>
              <a:rPr lang="tr-TR" sz="1900" dirty="0"/>
              <a:t> bölgesini Türkleştirmesi sonucunda, o bölgede, </a:t>
            </a:r>
            <a:r>
              <a:rPr lang="tr-TR" sz="1900" dirty="0" smtClean="0"/>
              <a:t>eski </a:t>
            </a:r>
            <a:r>
              <a:rPr lang="tr-TR" sz="1900" dirty="0"/>
              <a:t>Türk edebi yazı dili geleneğine bağlı, ama bazı Oğuz ve </a:t>
            </a:r>
            <a:r>
              <a:rPr lang="tr-TR" sz="1900" dirty="0" err="1"/>
              <a:t>Kıpçakça</a:t>
            </a:r>
            <a:r>
              <a:rPr lang="tr-TR" sz="1900" dirty="0"/>
              <a:t> </a:t>
            </a:r>
            <a:r>
              <a:rPr lang="tr-TR" sz="1900" dirty="0" smtClean="0"/>
              <a:t>unsurları </a:t>
            </a:r>
            <a:r>
              <a:rPr lang="tr-TR" sz="1900" dirty="0"/>
              <a:t>da içine alan yeni bir yazı dili gelişmiştir. </a:t>
            </a:r>
            <a:r>
              <a:rPr lang="tr-TR" sz="1900" dirty="0" err="1"/>
              <a:t>Harezm’in</a:t>
            </a:r>
            <a:r>
              <a:rPr lang="tr-TR" sz="1900" dirty="0"/>
              <a:t> </a:t>
            </a:r>
            <a:r>
              <a:rPr lang="tr-TR" sz="1900" dirty="0" smtClean="0"/>
              <a:t>kuzeyindeki </a:t>
            </a:r>
            <a:r>
              <a:rPr lang="tr-TR" sz="1900" dirty="0" err="1"/>
              <a:t>Altnordu</a:t>
            </a:r>
            <a:r>
              <a:rPr lang="tr-TR" sz="1900" dirty="0"/>
              <a:t> sahasında ise </a:t>
            </a:r>
            <a:r>
              <a:rPr lang="tr-TR" sz="1900" dirty="0" err="1"/>
              <a:t>Kıpçakça</a:t>
            </a:r>
            <a:r>
              <a:rPr lang="tr-TR" sz="1900" dirty="0"/>
              <a:t> eserler yazılmıştır. XI. </a:t>
            </a:r>
            <a:r>
              <a:rPr lang="tr-TR" sz="1900" dirty="0" smtClean="0"/>
              <a:t>yüzyıldan </a:t>
            </a:r>
            <a:r>
              <a:rPr lang="tr-TR" sz="1900" dirty="0"/>
              <a:t>itibaren batıya yönelen Oğuz boyları da, kendi lehçeleri ile </a:t>
            </a:r>
            <a:r>
              <a:rPr lang="tr-TR" sz="1900" dirty="0" smtClean="0"/>
              <a:t>metinler </a:t>
            </a:r>
            <a:r>
              <a:rPr lang="tr-TR" sz="1900" dirty="0"/>
              <a:t>yazarak Anadolu Türkçesini oluşturmuşlardır. Orta Türkçenin </a:t>
            </a:r>
            <a:r>
              <a:rPr lang="tr-TR" sz="1900" dirty="0" smtClean="0"/>
              <a:t> başlıca </a:t>
            </a:r>
            <a:r>
              <a:rPr lang="tr-TR" sz="1900" dirty="0"/>
              <a:t>lehçeleri şunlardır</a:t>
            </a:r>
            <a:r>
              <a:rPr lang="tr-TR" sz="1900" dirty="0" smtClean="0"/>
              <a:t>:</a:t>
            </a:r>
            <a:endParaRPr lang="tr-TR" sz="1900" dirty="0"/>
          </a:p>
          <a:p>
            <a:pPr lvl="1">
              <a:buFont typeface="Wingdings" pitchFamily="2" charset="2"/>
              <a:buChar char="v"/>
            </a:pPr>
            <a:r>
              <a:rPr lang="tr-TR" sz="1900" dirty="0" err="1"/>
              <a:t>Harezm</a:t>
            </a:r>
            <a:r>
              <a:rPr lang="tr-TR" sz="1900" dirty="0"/>
              <a:t> Türkçesi,</a:t>
            </a:r>
          </a:p>
          <a:p>
            <a:pPr lvl="1">
              <a:buFont typeface="Wingdings" pitchFamily="2" charset="2"/>
              <a:buChar char="v"/>
            </a:pPr>
            <a:r>
              <a:rPr lang="tr-TR" sz="1900" dirty="0"/>
              <a:t>Kıpçak Türkçesi,</a:t>
            </a:r>
          </a:p>
          <a:p>
            <a:pPr lvl="1">
              <a:buFont typeface="Wingdings" pitchFamily="2" charset="2"/>
              <a:buChar char="v"/>
            </a:pPr>
            <a:r>
              <a:rPr lang="tr-TR" sz="1900" dirty="0"/>
              <a:t>Eski Anadolu Türkçesi,</a:t>
            </a:r>
          </a:p>
          <a:p>
            <a:pPr lvl="1">
              <a:buFont typeface="Wingdings" pitchFamily="2" charset="2"/>
              <a:buChar char="v"/>
            </a:pPr>
            <a:r>
              <a:rPr lang="tr-TR" sz="1900" dirty="0"/>
              <a:t>Çağatay Türkçesi,</a:t>
            </a:r>
          </a:p>
          <a:p>
            <a:pPr lvl="1">
              <a:buFont typeface="Wingdings" pitchFamily="2" charset="2"/>
              <a:buChar char="v"/>
            </a:pPr>
            <a:r>
              <a:rPr lang="tr-TR" sz="1900" dirty="0"/>
              <a:t>Volga Bulgar Türkçesi.</a:t>
            </a:r>
          </a:p>
          <a:p>
            <a:endParaRPr lang="tr-TR" dirty="0"/>
          </a:p>
        </p:txBody>
      </p:sp>
    </p:spTree>
    <p:extLst>
      <p:ext uri="{BB962C8B-B14F-4D97-AF65-F5344CB8AC3E}">
        <p14:creationId xmlns:p14="http://schemas.microsoft.com/office/powerpoint/2010/main" val="1028781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052735"/>
            <a:ext cx="8003232" cy="791939"/>
          </a:xfrm>
        </p:spPr>
        <p:txBody>
          <a:bodyPr/>
          <a:lstStyle/>
          <a:p>
            <a:r>
              <a:rPr lang="tr-TR" sz="3200" dirty="0" smtClean="0"/>
              <a:t/>
            </a:r>
            <a:br>
              <a:rPr lang="tr-TR" sz="3200" dirty="0" smtClean="0"/>
            </a:br>
            <a:r>
              <a:rPr lang="tr-TR" sz="3200" dirty="0" smtClean="0"/>
              <a:t>4.2.1</a:t>
            </a:r>
            <a:r>
              <a:rPr lang="tr-TR" sz="3200" dirty="0"/>
              <a:t>. </a:t>
            </a:r>
            <a:r>
              <a:rPr lang="tr-TR" sz="3200" dirty="0" err="1"/>
              <a:t>Harezm</a:t>
            </a:r>
            <a:r>
              <a:rPr lang="tr-TR" sz="3200" dirty="0"/>
              <a:t> Türkçesi (</a:t>
            </a:r>
            <a:r>
              <a:rPr lang="tr-TR" sz="3200" dirty="0" err="1"/>
              <a:t>XIV.yy</a:t>
            </a:r>
            <a:r>
              <a:rPr lang="tr-TR" sz="3200" dirty="0"/>
              <a:t>.)</a:t>
            </a:r>
            <a:br>
              <a:rPr lang="tr-TR" sz="3200" dirty="0"/>
            </a:br>
            <a:endParaRPr lang="tr-TR" sz="3200" dirty="0"/>
          </a:p>
        </p:txBody>
      </p:sp>
      <p:sp>
        <p:nvSpPr>
          <p:cNvPr id="3" name="İçerik Yer Tutucusu 2"/>
          <p:cNvSpPr>
            <a:spLocks noGrp="1"/>
          </p:cNvSpPr>
          <p:nvPr>
            <p:ph idx="1"/>
            <p:custDataLst>
              <p:tags r:id="rId2"/>
            </p:custDataLst>
          </p:nvPr>
        </p:nvSpPr>
        <p:spPr/>
        <p:txBody>
          <a:bodyPr/>
          <a:lstStyle/>
          <a:p>
            <a:pPr marL="0" indent="0">
              <a:buNone/>
            </a:pPr>
            <a:r>
              <a:rPr lang="tr-TR" sz="2400" dirty="0" smtClean="0"/>
              <a:t>Bu </a:t>
            </a:r>
            <a:r>
              <a:rPr lang="tr-TR" sz="2400" dirty="0"/>
              <a:t>yazı dili, edebi gelenek olarak eski Türk yazı diline bağlı olsa da, </a:t>
            </a:r>
            <a:r>
              <a:rPr lang="tr-TR" sz="2400" dirty="0" smtClean="0"/>
              <a:t>içinde </a:t>
            </a:r>
            <a:r>
              <a:rPr lang="tr-TR" sz="2400" dirty="0"/>
              <a:t>bazı Oğuz ve </a:t>
            </a:r>
            <a:r>
              <a:rPr lang="tr-TR" sz="2400" dirty="0" err="1"/>
              <a:t>Kıpçakça</a:t>
            </a:r>
            <a:r>
              <a:rPr lang="tr-TR" sz="2400" dirty="0"/>
              <a:t> özellikleri barındırmaktadır. Başlıca </a:t>
            </a:r>
            <a:r>
              <a:rPr lang="tr-TR" sz="2400" dirty="0" smtClean="0"/>
              <a:t>eserleri </a:t>
            </a:r>
            <a:r>
              <a:rPr lang="tr-TR" sz="2400" dirty="0"/>
              <a:t>şunlardır: </a:t>
            </a:r>
            <a:r>
              <a:rPr lang="tr-TR" sz="2400" dirty="0" err="1"/>
              <a:t>Nehcü’l-Feradis</a:t>
            </a:r>
            <a:r>
              <a:rPr lang="tr-TR" sz="2400" dirty="0"/>
              <a:t>, </a:t>
            </a:r>
            <a:r>
              <a:rPr lang="tr-TR" sz="2400" dirty="0" err="1"/>
              <a:t>Miracname</a:t>
            </a:r>
            <a:r>
              <a:rPr lang="tr-TR" sz="2400" dirty="0"/>
              <a:t>, Muhabbetname, </a:t>
            </a:r>
            <a:r>
              <a:rPr lang="tr-TR" sz="2400" dirty="0" err="1" smtClean="0"/>
              <a:t>Kısasü’l</a:t>
            </a:r>
            <a:r>
              <a:rPr lang="tr-TR" sz="2400" dirty="0" smtClean="0"/>
              <a:t>-Enbiya</a:t>
            </a:r>
            <a:r>
              <a:rPr lang="tr-TR" sz="2400" dirty="0"/>
              <a:t>, </a:t>
            </a:r>
            <a:r>
              <a:rPr lang="tr-TR" sz="2400" dirty="0" err="1"/>
              <a:t>Muinü’l-Mürid</a:t>
            </a:r>
            <a:r>
              <a:rPr lang="tr-TR" sz="2400" dirty="0"/>
              <a:t>.</a:t>
            </a:r>
          </a:p>
          <a:p>
            <a:endParaRPr lang="tr-TR" dirty="0"/>
          </a:p>
        </p:txBody>
      </p:sp>
    </p:spTree>
    <p:extLst>
      <p:ext uri="{BB962C8B-B14F-4D97-AF65-F5344CB8AC3E}">
        <p14:creationId xmlns:p14="http://schemas.microsoft.com/office/powerpoint/2010/main" val="423547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95536" y="1052736"/>
            <a:ext cx="7283152" cy="647923"/>
          </a:xfrm>
        </p:spPr>
        <p:txBody>
          <a:bodyPr/>
          <a:lstStyle/>
          <a:p>
            <a:pPr algn="l"/>
            <a:r>
              <a:rPr lang="tr-TR" sz="3200" dirty="0" smtClean="0"/>
              <a:t/>
            </a:r>
            <a:br>
              <a:rPr lang="tr-TR" sz="3200" dirty="0" smtClean="0"/>
            </a:br>
            <a:r>
              <a:rPr lang="tr-TR" sz="3200" dirty="0" smtClean="0"/>
              <a:t>4.2.2</a:t>
            </a:r>
            <a:r>
              <a:rPr lang="tr-TR" sz="3200" dirty="0"/>
              <a:t>. Kıpçak Türkçesi (XIII-</a:t>
            </a:r>
            <a:r>
              <a:rPr lang="tr-TR" sz="3200" dirty="0" err="1"/>
              <a:t>XVI.yy</a:t>
            </a:r>
            <a:r>
              <a:rPr lang="tr-TR" sz="3200" dirty="0"/>
              <a:t>.)</a:t>
            </a:r>
            <a:br>
              <a:rPr lang="tr-TR" sz="3200" dirty="0"/>
            </a:br>
            <a:endParaRPr lang="tr-TR" sz="3200" dirty="0"/>
          </a:p>
        </p:txBody>
      </p:sp>
      <p:sp>
        <p:nvSpPr>
          <p:cNvPr id="3" name="İçerik Yer Tutucusu 2"/>
          <p:cNvSpPr>
            <a:spLocks noGrp="1"/>
          </p:cNvSpPr>
          <p:nvPr>
            <p:ph idx="1"/>
            <p:custDataLst>
              <p:tags r:id="rId2"/>
            </p:custDataLst>
          </p:nvPr>
        </p:nvSpPr>
        <p:spPr>
          <a:xfrm>
            <a:off x="539552" y="1844675"/>
            <a:ext cx="8147248" cy="3888581"/>
          </a:xfrm>
        </p:spPr>
        <p:txBody>
          <a:bodyPr/>
          <a:lstStyle/>
          <a:p>
            <a:pPr marL="0" indent="0" algn="just">
              <a:buNone/>
            </a:pPr>
            <a:r>
              <a:rPr lang="tr-TR" sz="1800" dirty="0" smtClean="0"/>
              <a:t>Avrupalıların </a:t>
            </a:r>
            <a:r>
              <a:rPr lang="tr-TR" sz="1800" dirty="0"/>
              <a:t>Kuman dediği Kıpçak Türkleri, kuzeydeki </a:t>
            </a:r>
            <a:r>
              <a:rPr lang="tr-TR" sz="1800" dirty="0" err="1"/>
              <a:t>Altınordu</a:t>
            </a:r>
            <a:r>
              <a:rPr lang="tr-TR" sz="1800" dirty="0"/>
              <a:t> </a:t>
            </a:r>
            <a:r>
              <a:rPr lang="tr-TR" sz="1800" dirty="0" smtClean="0"/>
              <a:t>bölgesinde </a:t>
            </a:r>
            <a:r>
              <a:rPr lang="tr-TR" sz="1800" dirty="0"/>
              <a:t>kendi lehçeleri ile kitaplar yazmıştır. Daha sonra, paralı </a:t>
            </a:r>
            <a:r>
              <a:rPr lang="tr-TR" sz="1800" dirty="0" smtClean="0"/>
              <a:t>asker </a:t>
            </a:r>
            <a:r>
              <a:rPr lang="tr-TR" sz="1800" dirty="0"/>
              <a:t>olarak güneye, Mısır’a gidenler (1250-1517) ve Kafkasya’ya inen </a:t>
            </a:r>
            <a:r>
              <a:rPr lang="tr-TR" sz="1800" dirty="0" smtClean="0"/>
              <a:t>Kıpçaklar </a:t>
            </a:r>
            <a:r>
              <a:rPr lang="tr-TR" sz="1800" dirty="0"/>
              <a:t>da bulundukları bölgelerde eserler vermişlerdir.</a:t>
            </a:r>
          </a:p>
          <a:p>
            <a:pPr marL="0" indent="0" algn="just">
              <a:buNone/>
            </a:pPr>
            <a:r>
              <a:rPr lang="tr-TR" sz="1800" dirty="0"/>
              <a:t>Kıpçakça döneminden hem edebi ve dini metinler, hem de gramer ve </a:t>
            </a:r>
            <a:r>
              <a:rPr lang="tr-TR" sz="1800" dirty="0" smtClean="0"/>
              <a:t>sözlük </a:t>
            </a:r>
            <a:r>
              <a:rPr lang="tr-TR" sz="1800" dirty="0"/>
              <a:t>türü dilbilim kitapları günümüze ulaşmıştır. Ayrıca, atçılık, </a:t>
            </a:r>
            <a:r>
              <a:rPr lang="tr-TR" sz="1800" dirty="0" smtClean="0"/>
              <a:t>okçuluk</a:t>
            </a:r>
            <a:r>
              <a:rPr lang="tr-TR" sz="1800" dirty="0"/>
              <a:t>, veterinerlik gibi konularda yazılmış ürünleri de bulunmaktadır. </a:t>
            </a:r>
          </a:p>
          <a:p>
            <a:pPr marL="0" indent="0" algn="just">
              <a:buNone/>
            </a:pPr>
            <a:r>
              <a:rPr lang="tr-TR" sz="1800" dirty="0"/>
              <a:t>Bu dönemin başlıca eserleri şunlardır: </a:t>
            </a:r>
            <a:r>
              <a:rPr lang="tr-TR" sz="1800" i="1" dirty="0" err="1"/>
              <a:t>Codex</a:t>
            </a:r>
            <a:r>
              <a:rPr lang="tr-TR" sz="1800" i="1" dirty="0"/>
              <a:t> </a:t>
            </a:r>
            <a:r>
              <a:rPr lang="tr-TR" sz="1800" i="1" dirty="0" err="1"/>
              <a:t>Cumanicus</a:t>
            </a:r>
            <a:r>
              <a:rPr lang="tr-TR" sz="1800" i="1" dirty="0"/>
              <a:t>, Gülistan </a:t>
            </a:r>
            <a:r>
              <a:rPr lang="tr-TR" sz="1800" i="1" dirty="0" smtClean="0"/>
              <a:t>Tercümesi</a:t>
            </a:r>
            <a:r>
              <a:rPr lang="tr-TR" sz="1800" i="1" dirty="0"/>
              <a:t>, </a:t>
            </a:r>
            <a:r>
              <a:rPr lang="tr-TR" sz="1800" i="1" dirty="0" err="1"/>
              <a:t>Kitabu’l</a:t>
            </a:r>
            <a:r>
              <a:rPr lang="tr-TR" sz="1800" i="1" dirty="0"/>
              <a:t>-İdrak </a:t>
            </a:r>
            <a:r>
              <a:rPr lang="tr-TR" sz="1800" i="1" dirty="0" err="1"/>
              <a:t>Li</a:t>
            </a:r>
            <a:r>
              <a:rPr lang="tr-TR" sz="1800" i="1" dirty="0"/>
              <a:t> </a:t>
            </a:r>
            <a:r>
              <a:rPr lang="tr-TR" sz="1800" i="1" dirty="0" err="1"/>
              <a:t>Lisani’l</a:t>
            </a:r>
            <a:r>
              <a:rPr lang="tr-TR" sz="1800" i="1" dirty="0"/>
              <a:t>-</a:t>
            </a:r>
            <a:r>
              <a:rPr lang="tr-TR" sz="1800" i="1" dirty="0" err="1"/>
              <a:t>Etrak</a:t>
            </a:r>
            <a:r>
              <a:rPr lang="tr-TR" sz="1800" i="1" dirty="0"/>
              <a:t>, </a:t>
            </a:r>
            <a:r>
              <a:rPr lang="tr-TR" sz="1800" i="1" dirty="0" err="1"/>
              <a:t>Ettuhfetü’z</a:t>
            </a:r>
            <a:r>
              <a:rPr lang="tr-TR" sz="1800" i="1" dirty="0"/>
              <a:t>-</a:t>
            </a:r>
            <a:r>
              <a:rPr lang="tr-TR" sz="1800" i="1" dirty="0" err="1"/>
              <a:t>Zekiyye</a:t>
            </a:r>
            <a:r>
              <a:rPr lang="tr-TR" sz="1800" i="1" dirty="0"/>
              <a:t> fi </a:t>
            </a:r>
            <a:r>
              <a:rPr lang="tr-TR" sz="1800" i="1" dirty="0" smtClean="0"/>
              <a:t> </a:t>
            </a:r>
            <a:r>
              <a:rPr lang="tr-TR" sz="1800" i="1" dirty="0" err="1" smtClean="0"/>
              <a:t>Lugati’t</a:t>
            </a:r>
            <a:r>
              <a:rPr lang="tr-TR" sz="1800" i="1" dirty="0" smtClean="0"/>
              <a:t>-Türkiye</a:t>
            </a:r>
            <a:r>
              <a:rPr lang="tr-TR" sz="1800" i="1" dirty="0"/>
              <a:t>, </a:t>
            </a:r>
            <a:r>
              <a:rPr lang="tr-TR" sz="1800" i="1" dirty="0" err="1"/>
              <a:t>Eşşüzurü’z</a:t>
            </a:r>
            <a:r>
              <a:rPr lang="tr-TR" sz="1800" i="1" dirty="0"/>
              <a:t>-</a:t>
            </a:r>
            <a:r>
              <a:rPr lang="tr-TR" sz="1800" i="1" dirty="0" err="1"/>
              <a:t>Zehebiye</a:t>
            </a:r>
            <a:r>
              <a:rPr lang="tr-TR" sz="1800" i="1" dirty="0"/>
              <a:t>, </a:t>
            </a:r>
            <a:r>
              <a:rPr lang="tr-TR" sz="1800" i="1" dirty="0" err="1"/>
              <a:t>Kitabu</a:t>
            </a:r>
            <a:r>
              <a:rPr lang="tr-TR" sz="1800" i="1" dirty="0"/>
              <a:t> Fi </a:t>
            </a:r>
            <a:r>
              <a:rPr lang="tr-TR" sz="1800" i="1" dirty="0" err="1"/>
              <a:t>İlmü’n</a:t>
            </a:r>
            <a:r>
              <a:rPr lang="tr-TR" sz="1800" i="1" dirty="0"/>
              <a:t>-</a:t>
            </a:r>
            <a:r>
              <a:rPr lang="tr-TR" sz="1800" i="1" dirty="0" err="1"/>
              <a:t>Nüşab</a:t>
            </a:r>
            <a:r>
              <a:rPr lang="tr-TR" sz="1800" i="1" dirty="0"/>
              <a:t>, </a:t>
            </a:r>
            <a:r>
              <a:rPr lang="tr-TR" sz="1800" i="1" dirty="0" err="1" smtClean="0"/>
              <a:t>Münyetü’l</a:t>
            </a:r>
            <a:r>
              <a:rPr lang="tr-TR" sz="1800" i="1" dirty="0" smtClean="0"/>
              <a:t>-</a:t>
            </a:r>
            <a:r>
              <a:rPr lang="tr-TR" sz="1800" i="1" dirty="0" err="1" smtClean="0"/>
              <a:t>Guzat</a:t>
            </a:r>
            <a:r>
              <a:rPr lang="tr-TR" sz="1800" i="1" dirty="0" smtClean="0"/>
              <a:t>. </a:t>
            </a:r>
            <a:r>
              <a:rPr lang="tr-TR" sz="1800" b="1" dirty="0" err="1" smtClean="0"/>
              <a:t>Codex</a:t>
            </a:r>
            <a:r>
              <a:rPr lang="tr-TR" sz="1800" b="1" dirty="0" smtClean="0"/>
              <a:t> </a:t>
            </a:r>
            <a:r>
              <a:rPr lang="tr-TR" sz="1800" b="1" dirty="0" err="1"/>
              <a:t>Cumanicus</a:t>
            </a:r>
            <a:r>
              <a:rPr lang="tr-TR" sz="1800" b="1" dirty="0"/>
              <a:t>, </a:t>
            </a:r>
            <a:r>
              <a:rPr lang="tr-TR" sz="1800" dirty="0" err="1"/>
              <a:t>hristiyan</a:t>
            </a:r>
            <a:r>
              <a:rPr lang="tr-TR" sz="1800" dirty="0"/>
              <a:t> rahiplerin Kıpçak Türklerine </a:t>
            </a:r>
            <a:r>
              <a:rPr lang="tr-TR" sz="1800" dirty="0" err="1"/>
              <a:t>hristiyanlığı</a:t>
            </a:r>
            <a:r>
              <a:rPr lang="tr-TR" sz="1800" dirty="0"/>
              <a:t> </a:t>
            </a:r>
            <a:r>
              <a:rPr lang="tr-TR" sz="1800" dirty="0" smtClean="0"/>
              <a:t>yayma </a:t>
            </a:r>
            <a:r>
              <a:rPr lang="tr-TR" sz="1800" dirty="0"/>
              <a:t>faaliyetleri çerçevesinde hazırladıkları </a:t>
            </a:r>
            <a:r>
              <a:rPr lang="tr-TR" sz="1800" dirty="0" err="1"/>
              <a:t>Kıpçakça</a:t>
            </a:r>
            <a:r>
              <a:rPr lang="tr-TR" sz="1800" dirty="0"/>
              <a:t> derlemeleri </a:t>
            </a:r>
            <a:r>
              <a:rPr lang="tr-TR" sz="1800" dirty="0" smtClean="0"/>
              <a:t>içine </a:t>
            </a:r>
            <a:r>
              <a:rPr lang="tr-TR" sz="1800" dirty="0"/>
              <a:t>alır. Eldeki yazma 1303 tarihlidir. Latin harfleri ile yazılmıştır. Bu </a:t>
            </a:r>
            <a:r>
              <a:rPr lang="tr-TR" sz="1800" dirty="0" smtClean="0"/>
              <a:t>yüzden</a:t>
            </a:r>
            <a:r>
              <a:rPr lang="tr-TR" sz="1800" dirty="0"/>
              <a:t>, Türk dili tarihi araştırmalarında önemli bir yeri vardır. </a:t>
            </a:r>
          </a:p>
          <a:p>
            <a:pPr marL="0" indent="0" algn="just">
              <a:buNone/>
            </a:pPr>
            <a:endParaRPr lang="tr-TR" sz="1800" dirty="0"/>
          </a:p>
        </p:txBody>
      </p:sp>
    </p:spTree>
    <p:extLst>
      <p:ext uri="{BB962C8B-B14F-4D97-AF65-F5344CB8AC3E}">
        <p14:creationId xmlns:p14="http://schemas.microsoft.com/office/powerpoint/2010/main" val="2939475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980727"/>
            <a:ext cx="6347048" cy="863947"/>
          </a:xfrm>
        </p:spPr>
        <p:txBody>
          <a:bodyPr/>
          <a:lstStyle/>
          <a:p>
            <a:r>
              <a:rPr lang="tr-TR" sz="2400" dirty="0" smtClean="0"/>
              <a:t/>
            </a:r>
            <a:br>
              <a:rPr lang="tr-TR" sz="2400" dirty="0" smtClean="0"/>
            </a:br>
            <a:r>
              <a:rPr lang="tr-TR" sz="2400" dirty="0" smtClean="0"/>
              <a:t>4.2.3</a:t>
            </a:r>
            <a:r>
              <a:rPr lang="tr-TR" sz="2400" dirty="0"/>
              <a:t>. Eski Anadolu (Türkiye) Türkçesi: </a:t>
            </a:r>
            <a:r>
              <a:rPr lang="tr-TR" sz="2400" dirty="0" smtClean="0"/>
              <a:t/>
            </a:r>
            <a:br>
              <a:rPr lang="tr-TR" sz="2400" dirty="0" smtClean="0"/>
            </a:br>
            <a:r>
              <a:rPr lang="tr-TR" sz="2400" dirty="0" smtClean="0"/>
              <a:t> </a:t>
            </a:r>
            <a:r>
              <a:rPr lang="tr-TR" sz="2400" dirty="0"/>
              <a:t>(XIII-XV. </a:t>
            </a:r>
            <a:r>
              <a:rPr lang="tr-TR" sz="2400" dirty="0" err="1"/>
              <a:t>yy.ın</a:t>
            </a:r>
            <a:r>
              <a:rPr lang="tr-TR" sz="2400" dirty="0"/>
              <a:t> ikinci yarısı)</a:t>
            </a:r>
            <a:br>
              <a:rPr lang="tr-TR" sz="2400" dirty="0"/>
            </a:br>
            <a:endParaRPr lang="tr-TR" sz="2400" dirty="0"/>
          </a:p>
        </p:txBody>
      </p:sp>
      <p:sp>
        <p:nvSpPr>
          <p:cNvPr id="3" name="İçerik Yer Tutucusu 2"/>
          <p:cNvSpPr>
            <a:spLocks noGrp="1"/>
          </p:cNvSpPr>
          <p:nvPr>
            <p:ph idx="1"/>
            <p:custDataLst>
              <p:tags r:id="rId2"/>
            </p:custDataLst>
          </p:nvPr>
        </p:nvSpPr>
        <p:spPr/>
        <p:txBody>
          <a:bodyPr/>
          <a:lstStyle/>
          <a:p>
            <a:pPr marL="0" indent="0" algn="just">
              <a:buNone/>
            </a:pPr>
            <a:r>
              <a:rPr lang="tr-TR" sz="1800" dirty="0" smtClean="0"/>
              <a:t>XI</a:t>
            </a:r>
            <a:r>
              <a:rPr lang="tr-TR" sz="1800" dirty="0"/>
              <a:t>. yüzyıldan itibaren Anadolu’da kurulup gelişen, Oğuz lehçesine </a:t>
            </a:r>
            <a:r>
              <a:rPr lang="tr-TR" sz="1800" dirty="0" smtClean="0"/>
              <a:t>dayalı </a:t>
            </a:r>
            <a:r>
              <a:rPr lang="tr-TR" sz="1800" dirty="0"/>
              <a:t>ilk edebi yazı </a:t>
            </a:r>
            <a:r>
              <a:rPr lang="tr-TR" sz="1800" dirty="0" err="1"/>
              <a:t>dilimizidir</a:t>
            </a:r>
            <a:r>
              <a:rPr lang="tr-TR" sz="1800" dirty="0"/>
              <a:t>. Her ne kadar Oğuzlar XI. yüzyıldan </a:t>
            </a:r>
            <a:r>
              <a:rPr lang="tr-TR" sz="1800" dirty="0" smtClean="0"/>
              <a:t>itibaren </a:t>
            </a:r>
            <a:r>
              <a:rPr lang="tr-TR" sz="1800" dirty="0"/>
              <a:t>Anadolu’ya gelip Türkleştirseler bile, bu lehçenin yazılı </a:t>
            </a:r>
            <a:r>
              <a:rPr lang="tr-TR" sz="1800" dirty="0" smtClean="0"/>
              <a:t>eserlerini </a:t>
            </a:r>
            <a:r>
              <a:rPr lang="tr-TR" sz="1800" dirty="0"/>
              <a:t>XIII. yüzyıldan itibaren izleyebilmekteyiz. En çok yazılı eserin </a:t>
            </a:r>
            <a:r>
              <a:rPr lang="tr-TR" sz="1800" dirty="0" smtClean="0"/>
              <a:t>bulunduğu </a:t>
            </a:r>
            <a:r>
              <a:rPr lang="tr-TR" sz="1800" dirty="0"/>
              <a:t>bu dönem, kullanmakta olduğumuz Türkiye Türkçesinin de </a:t>
            </a:r>
            <a:r>
              <a:rPr lang="tr-TR" sz="1800" dirty="0" smtClean="0"/>
              <a:t>en </a:t>
            </a:r>
            <a:r>
              <a:rPr lang="tr-TR" sz="1800" dirty="0"/>
              <a:t>eski </a:t>
            </a:r>
            <a:r>
              <a:rPr lang="tr-TR" sz="1800" dirty="0" err="1" smtClean="0"/>
              <a:t>şeklidir.Anadolu’ya</a:t>
            </a:r>
            <a:r>
              <a:rPr lang="tr-TR" sz="1800" dirty="0" smtClean="0"/>
              <a:t> </a:t>
            </a:r>
            <a:r>
              <a:rPr lang="tr-TR" sz="1800" dirty="0"/>
              <a:t>yerleşen Selçuklu Beylerinin Türk dili konusundaki bilinçli </a:t>
            </a:r>
            <a:r>
              <a:rPr lang="tr-TR" sz="1800" dirty="0" smtClean="0"/>
              <a:t>tutumları</a:t>
            </a:r>
            <a:r>
              <a:rPr lang="tr-TR" sz="1800" dirty="0"/>
              <a:t>, bu döneme damgasını vurmuştur. O günkü Oğuzca </a:t>
            </a:r>
            <a:r>
              <a:rPr lang="tr-TR" sz="1800" dirty="0" smtClean="0"/>
              <a:t>ağızlarının </a:t>
            </a:r>
            <a:r>
              <a:rPr lang="tr-TR" sz="1800" dirty="0"/>
              <a:t>özellikleri yer yer eserlere yansımıştır. Bu dönem, 1453’te </a:t>
            </a:r>
            <a:r>
              <a:rPr lang="tr-TR" sz="1800" dirty="0" smtClean="0"/>
              <a:t>İstanbul’un </a:t>
            </a:r>
            <a:r>
              <a:rPr lang="tr-TR" sz="1800" dirty="0"/>
              <a:t>fethedilip Osmanlı’nın bir dünya devleti haline gelmesine </a:t>
            </a:r>
            <a:r>
              <a:rPr lang="tr-TR" sz="1800" dirty="0" smtClean="0"/>
              <a:t>kadar </a:t>
            </a:r>
            <a:r>
              <a:rPr lang="tr-TR" sz="1800" dirty="0"/>
              <a:t>devam etmiştir.</a:t>
            </a:r>
          </a:p>
          <a:p>
            <a:pPr marL="0" indent="0" algn="just">
              <a:buNone/>
            </a:pPr>
            <a:r>
              <a:rPr lang="tr-TR" sz="1800" dirty="0"/>
              <a:t>Eski Anadolu Türkçesi döneminde eser verenleri ve ürünlerini saymak </a:t>
            </a:r>
            <a:r>
              <a:rPr lang="tr-TR" sz="1800" dirty="0" smtClean="0"/>
              <a:t>mümkün </a:t>
            </a:r>
            <a:r>
              <a:rPr lang="tr-TR" sz="1800" dirty="0"/>
              <a:t>değildir. Hem edebiyat (şiir, hikaye vs.), hem tasavvuf, hem </a:t>
            </a:r>
            <a:r>
              <a:rPr lang="tr-TR" sz="1800" dirty="0" smtClean="0"/>
              <a:t>de </a:t>
            </a:r>
            <a:r>
              <a:rPr lang="tr-TR" sz="1800" dirty="0"/>
              <a:t>bilim (tıp, astronomi, matematik, dilbilim vs.) dünyasında pek çok </a:t>
            </a:r>
            <a:r>
              <a:rPr lang="tr-TR" sz="1800" dirty="0" smtClean="0"/>
              <a:t>eser </a:t>
            </a:r>
            <a:r>
              <a:rPr lang="tr-TR" sz="1800" dirty="0"/>
              <a:t>kaleme alınmıştır. Arapça ve Farsçadan Türkçeye çeviriler de </a:t>
            </a:r>
            <a:r>
              <a:rPr lang="tr-TR" sz="1800" dirty="0" smtClean="0"/>
              <a:t>yapılmıştır</a:t>
            </a:r>
            <a:r>
              <a:rPr lang="tr-TR" sz="1800" dirty="0"/>
              <a:t>. Bu dönemi temsil edenlerden </a:t>
            </a:r>
            <a:r>
              <a:rPr lang="tr-TR" sz="1800" dirty="0" err="1"/>
              <a:t>başlıcaları</a:t>
            </a:r>
            <a:r>
              <a:rPr lang="tr-TR" sz="1800" dirty="0"/>
              <a:t> şunlardır: Yunus </a:t>
            </a:r>
            <a:r>
              <a:rPr lang="tr-TR" sz="1800" dirty="0" smtClean="0"/>
              <a:t>Emre</a:t>
            </a:r>
            <a:r>
              <a:rPr lang="tr-TR" sz="1800" dirty="0"/>
              <a:t>, </a:t>
            </a:r>
            <a:r>
              <a:rPr lang="tr-TR" sz="1800" dirty="0" err="1"/>
              <a:t>Şeyyad</a:t>
            </a:r>
            <a:r>
              <a:rPr lang="tr-TR" sz="1800" dirty="0"/>
              <a:t> Hamza, Hoca </a:t>
            </a:r>
            <a:r>
              <a:rPr lang="tr-TR" sz="1800" dirty="0" err="1"/>
              <a:t>Dehhani</a:t>
            </a:r>
            <a:r>
              <a:rPr lang="tr-TR" sz="1800" dirty="0"/>
              <a:t>, Ahmet Fakih, Sultan </a:t>
            </a:r>
            <a:r>
              <a:rPr lang="tr-TR" sz="1800" dirty="0" err="1"/>
              <a:t>Veled</a:t>
            </a:r>
            <a:r>
              <a:rPr lang="tr-TR" sz="1800" dirty="0"/>
              <a:t>, </a:t>
            </a:r>
            <a:r>
              <a:rPr lang="tr-TR" sz="1800" dirty="0" smtClean="0"/>
              <a:t>Aşık </a:t>
            </a:r>
            <a:r>
              <a:rPr lang="tr-TR" sz="1800" dirty="0"/>
              <a:t>Paşa, Hoca Mesut, </a:t>
            </a:r>
            <a:r>
              <a:rPr lang="tr-TR" sz="1800" dirty="0" err="1"/>
              <a:t>Ahmed</a:t>
            </a:r>
            <a:r>
              <a:rPr lang="tr-TR" sz="1800" dirty="0"/>
              <a:t>-i </a:t>
            </a:r>
            <a:r>
              <a:rPr lang="tr-TR" sz="1800" dirty="0" err="1"/>
              <a:t>Dai</a:t>
            </a:r>
            <a:r>
              <a:rPr lang="tr-TR" sz="1800" dirty="0"/>
              <a:t>...</a:t>
            </a:r>
          </a:p>
          <a:p>
            <a:pPr marL="0" indent="0" algn="just">
              <a:buNone/>
            </a:pPr>
            <a:endParaRPr lang="tr-TR" sz="2000" dirty="0"/>
          </a:p>
        </p:txBody>
      </p:sp>
    </p:spTree>
    <p:extLst>
      <p:ext uri="{BB962C8B-B14F-4D97-AF65-F5344CB8AC3E}">
        <p14:creationId xmlns:p14="http://schemas.microsoft.com/office/powerpoint/2010/main" val="652846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pPr algn="l"/>
            <a:r>
              <a:rPr lang="tr-TR" sz="2800" dirty="0" smtClean="0"/>
              <a:t/>
            </a:r>
            <a:br>
              <a:rPr lang="tr-TR" sz="2800" dirty="0" smtClean="0"/>
            </a:br>
            <a:r>
              <a:rPr lang="tr-TR" sz="2800" dirty="0" smtClean="0"/>
              <a:t>4.2.4</a:t>
            </a:r>
            <a:r>
              <a:rPr lang="tr-TR" sz="2800" dirty="0"/>
              <a:t>. Volga Bulgarcası : (XIII-</a:t>
            </a:r>
            <a:r>
              <a:rPr lang="tr-TR" sz="2800" dirty="0" err="1"/>
              <a:t>XIV.yy</a:t>
            </a:r>
            <a:r>
              <a:rPr lang="tr-TR" sz="2800" dirty="0"/>
              <a:t>.)</a:t>
            </a:r>
            <a:br>
              <a:rPr lang="tr-TR" sz="2800" dirty="0"/>
            </a:br>
            <a:endParaRPr lang="tr-TR" sz="2800" dirty="0"/>
          </a:p>
        </p:txBody>
      </p:sp>
      <p:sp>
        <p:nvSpPr>
          <p:cNvPr id="3" name="İçerik Yer Tutucusu 2"/>
          <p:cNvSpPr>
            <a:spLocks noGrp="1"/>
          </p:cNvSpPr>
          <p:nvPr>
            <p:ph idx="1"/>
            <p:custDataLst>
              <p:tags r:id="rId2"/>
            </p:custDataLst>
          </p:nvPr>
        </p:nvSpPr>
        <p:spPr/>
        <p:txBody>
          <a:bodyPr/>
          <a:lstStyle/>
          <a:p>
            <a:pPr marL="0" indent="0">
              <a:buNone/>
            </a:pPr>
            <a:r>
              <a:rPr lang="tr-TR" sz="2400" dirty="0" smtClean="0"/>
              <a:t>Volga </a:t>
            </a:r>
            <a:r>
              <a:rPr lang="tr-TR" sz="2400" dirty="0"/>
              <a:t>Bulgarcası, Volga Bulgar devletini kuran ve X. yüzyılın </a:t>
            </a:r>
            <a:r>
              <a:rPr lang="tr-TR" sz="2400" dirty="0" smtClean="0"/>
              <a:t>başlarında </a:t>
            </a:r>
            <a:r>
              <a:rPr lang="tr-TR" sz="2400" dirty="0"/>
              <a:t>İslam dinini kabul ederek </a:t>
            </a:r>
            <a:r>
              <a:rPr lang="tr-TR" sz="2400" dirty="0" err="1"/>
              <a:t>müslüman</a:t>
            </a:r>
            <a:r>
              <a:rPr lang="tr-TR" sz="2400" dirty="0"/>
              <a:t> olan Bulgar Türklerinin </a:t>
            </a:r>
            <a:r>
              <a:rPr lang="tr-TR" sz="2400" dirty="0" smtClean="0"/>
              <a:t>dilidir</a:t>
            </a:r>
            <a:r>
              <a:rPr lang="tr-TR" sz="2400" dirty="0"/>
              <a:t>. Bu devlete 1236 yılında Moğollar son vermiştir. Ancak, Volga </a:t>
            </a:r>
            <a:r>
              <a:rPr lang="tr-TR" sz="2400" dirty="0" smtClean="0"/>
              <a:t>Bulgarcasının </a:t>
            </a:r>
            <a:r>
              <a:rPr lang="tr-TR" sz="2400" dirty="0"/>
              <a:t>o bölgelerde XIV. yüzyıla kadar kullanıldığı </a:t>
            </a:r>
            <a:r>
              <a:rPr lang="tr-TR" sz="2400" dirty="0" smtClean="0"/>
              <a:t>anlaşılmaktadır</a:t>
            </a:r>
            <a:r>
              <a:rPr lang="tr-TR" sz="2400" dirty="0"/>
              <a:t>. Bunlardan kalan dil malzemesi, XIII. ve XIV. yüzyıla ait </a:t>
            </a:r>
          </a:p>
          <a:p>
            <a:pPr marL="0" indent="0">
              <a:buNone/>
            </a:pPr>
            <a:r>
              <a:rPr lang="tr-TR" sz="2400" dirty="0"/>
              <a:t>Arap harfli 100 kadar mezar yazıtıdır. En eskisi 1281, en yenisi ise </a:t>
            </a:r>
            <a:r>
              <a:rPr lang="tr-TR" sz="2400" dirty="0" smtClean="0"/>
              <a:t>1357 </a:t>
            </a:r>
            <a:r>
              <a:rPr lang="tr-TR" sz="2400" dirty="0"/>
              <a:t>yılına aittir. Bu lehçe de, Tuna Bulgarcası gibi bir LİR Türkçesidir. </a:t>
            </a:r>
            <a:r>
              <a:rPr lang="tr-TR" sz="2400" dirty="0" smtClean="0"/>
              <a:t>Yani</a:t>
            </a:r>
            <a:r>
              <a:rPr lang="tr-TR" sz="2400" dirty="0"/>
              <a:t>, Ortak Türkçedeki “ş” sesi yerine “l”, “z” sesi yerine de “r” bulunur</a:t>
            </a:r>
          </a:p>
        </p:txBody>
      </p:sp>
    </p:spTree>
    <p:extLst>
      <p:ext uri="{BB962C8B-B14F-4D97-AF65-F5344CB8AC3E}">
        <p14:creationId xmlns:p14="http://schemas.microsoft.com/office/powerpoint/2010/main" val="3860790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052735"/>
            <a:ext cx="8003232" cy="791939"/>
          </a:xfrm>
        </p:spPr>
        <p:txBody>
          <a:bodyPr/>
          <a:lstStyle/>
          <a:p>
            <a:pPr algn="l"/>
            <a:r>
              <a:rPr lang="tr-TR" sz="2800" dirty="0" smtClean="0"/>
              <a:t/>
            </a:r>
            <a:br>
              <a:rPr lang="tr-TR" sz="2800" dirty="0" smtClean="0"/>
            </a:br>
            <a:r>
              <a:rPr lang="tr-TR" sz="2800" dirty="0" smtClean="0"/>
              <a:t>4.2.5</a:t>
            </a:r>
            <a:r>
              <a:rPr lang="tr-TR" sz="2800" dirty="0"/>
              <a:t>. Çağatay Türkçesi: (</a:t>
            </a:r>
            <a:r>
              <a:rPr lang="tr-TR" sz="2800" dirty="0" err="1"/>
              <a:t>XV.yy-XVII.yy</a:t>
            </a:r>
            <a:r>
              <a:rPr lang="tr-TR" sz="2800" dirty="0"/>
              <a:t>.)</a:t>
            </a:r>
            <a:br>
              <a:rPr lang="tr-TR" sz="2800" dirty="0"/>
            </a:br>
            <a:endParaRPr lang="tr-TR" sz="2800" dirty="0"/>
          </a:p>
        </p:txBody>
      </p:sp>
      <p:sp>
        <p:nvSpPr>
          <p:cNvPr id="3" name="İçerik Yer Tutucusu 2"/>
          <p:cNvSpPr>
            <a:spLocks noGrp="1"/>
          </p:cNvSpPr>
          <p:nvPr>
            <p:ph idx="1"/>
            <p:custDataLst>
              <p:tags r:id="rId2"/>
            </p:custDataLst>
          </p:nvPr>
        </p:nvSpPr>
        <p:spPr>
          <a:xfrm>
            <a:off x="539552" y="1988840"/>
            <a:ext cx="8229600" cy="3744416"/>
          </a:xfrm>
        </p:spPr>
        <p:txBody>
          <a:bodyPr/>
          <a:lstStyle/>
          <a:p>
            <a:pPr marL="0" indent="0" algn="just">
              <a:buNone/>
            </a:pPr>
            <a:r>
              <a:rPr lang="tr-TR" sz="2400" dirty="0" err="1" smtClean="0"/>
              <a:t>Harezm</a:t>
            </a:r>
            <a:r>
              <a:rPr lang="tr-TR" sz="2400" dirty="0" smtClean="0"/>
              <a:t> </a:t>
            </a:r>
            <a:r>
              <a:rPr lang="tr-TR" sz="2400" dirty="0"/>
              <a:t>Türkçesinin doğal bir devamı gibidir. XV. </a:t>
            </a:r>
            <a:r>
              <a:rPr lang="tr-TR" sz="2400" dirty="0" smtClean="0"/>
              <a:t>yüzyıldan başlayarak, batıdaki Osmanlı Türkçesine karşı, Orta Asya Türk dünyasının edebi Türk dilini temsil etmiş ve yüzlerce eser üretilmiştir. </a:t>
            </a:r>
          </a:p>
          <a:p>
            <a:pPr marL="0" indent="0" algn="just">
              <a:buNone/>
            </a:pPr>
            <a:r>
              <a:rPr lang="tr-TR" sz="2400" dirty="0" smtClean="0"/>
              <a:t>Bu </a:t>
            </a:r>
            <a:r>
              <a:rPr lang="tr-TR" sz="2400" dirty="0"/>
              <a:t>edebi dil XX. yüzyılda Sovyet rejimine kadar devam etmiştir. Yalnız </a:t>
            </a:r>
            <a:r>
              <a:rPr lang="tr-TR" sz="2400" dirty="0" smtClean="0"/>
              <a:t>Çağatay </a:t>
            </a:r>
            <a:r>
              <a:rPr lang="tr-TR" sz="2400" dirty="0"/>
              <a:t>değil, bütün Türk dili ve edebiyatının en büyük isimlerinden </a:t>
            </a:r>
            <a:r>
              <a:rPr lang="tr-TR" sz="2400" dirty="0" smtClean="0"/>
              <a:t>olan </a:t>
            </a:r>
            <a:r>
              <a:rPr lang="tr-TR" sz="2400" dirty="0"/>
              <a:t>Ali </a:t>
            </a:r>
            <a:r>
              <a:rPr lang="tr-TR" sz="2400" dirty="0" err="1"/>
              <a:t>Şir</a:t>
            </a:r>
            <a:r>
              <a:rPr lang="tr-TR" sz="2400" dirty="0"/>
              <a:t> </a:t>
            </a:r>
            <a:r>
              <a:rPr lang="tr-TR" sz="2400" dirty="0" err="1"/>
              <a:t>Nevai</a:t>
            </a:r>
            <a:r>
              <a:rPr lang="tr-TR" sz="2400" dirty="0"/>
              <a:t> de bu dönemde yetişmiştir. Başlıca temsilcileri </a:t>
            </a:r>
            <a:r>
              <a:rPr lang="tr-TR" sz="2400" dirty="0" smtClean="0"/>
              <a:t>şunlardır</a:t>
            </a:r>
            <a:r>
              <a:rPr lang="tr-TR" sz="2400" dirty="0"/>
              <a:t>: Ali </a:t>
            </a:r>
            <a:r>
              <a:rPr lang="tr-TR" sz="2400" dirty="0" err="1"/>
              <a:t>Şir</a:t>
            </a:r>
            <a:r>
              <a:rPr lang="tr-TR" sz="2400" dirty="0"/>
              <a:t> </a:t>
            </a:r>
            <a:r>
              <a:rPr lang="tr-TR" sz="2400" dirty="0" err="1"/>
              <a:t>Nevai</a:t>
            </a:r>
            <a:r>
              <a:rPr lang="tr-TR" sz="2400" dirty="0"/>
              <a:t>, Hüseyin Baykara, </a:t>
            </a:r>
            <a:r>
              <a:rPr lang="tr-TR" sz="2400" dirty="0" err="1"/>
              <a:t>Sekkaki</a:t>
            </a:r>
            <a:r>
              <a:rPr lang="tr-TR" sz="2400" dirty="0"/>
              <a:t>, Emiri, Lütfi, Babür </a:t>
            </a:r>
            <a:r>
              <a:rPr lang="tr-TR" sz="2400" dirty="0" smtClean="0"/>
              <a:t>Şah</a:t>
            </a:r>
            <a:r>
              <a:rPr lang="tr-TR" sz="2400" dirty="0"/>
              <a:t>, </a:t>
            </a:r>
            <a:r>
              <a:rPr lang="tr-TR" sz="2400" dirty="0" err="1"/>
              <a:t>Ebü’l</a:t>
            </a:r>
            <a:r>
              <a:rPr lang="tr-TR" sz="2400" dirty="0"/>
              <a:t>-Gazi Bahadır Han...</a:t>
            </a:r>
          </a:p>
          <a:p>
            <a:pPr marL="0" indent="0" algn="just">
              <a:buNone/>
            </a:pPr>
            <a:endParaRPr lang="tr-TR" sz="2200" dirty="0"/>
          </a:p>
        </p:txBody>
      </p:sp>
    </p:spTree>
    <p:extLst>
      <p:ext uri="{BB962C8B-B14F-4D97-AF65-F5344CB8AC3E}">
        <p14:creationId xmlns:p14="http://schemas.microsoft.com/office/powerpoint/2010/main" val="2476403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124743"/>
            <a:ext cx="8003232" cy="719931"/>
          </a:xfrm>
        </p:spPr>
        <p:txBody>
          <a:bodyPr/>
          <a:lstStyle/>
          <a:p>
            <a:pPr algn="l"/>
            <a:r>
              <a:rPr lang="tr-TR" sz="3200" dirty="0"/>
              <a:t/>
            </a:r>
            <a:br>
              <a:rPr lang="tr-TR" sz="3200" dirty="0"/>
            </a:br>
            <a:r>
              <a:rPr lang="tr-TR" sz="3200" dirty="0" smtClean="0"/>
              <a:t>Şecere-i </a:t>
            </a:r>
            <a:r>
              <a:rPr lang="tr-TR" sz="3200" dirty="0" err="1"/>
              <a:t>Terakime’den</a:t>
            </a:r>
            <a:r>
              <a:rPr lang="tr-TR" sz="3200" dirty="0"/>
              <a:t> (s.29):</a:t>
            </a:r>
            <a:r>
              <a:rPr lang="tr-TR" sz="3200" i="1" dirty="0"/>
              <a:t/>
            </a:r>
            <a:br>
              <a:rPr lang="tr-TR" sz="3200" i="1" dirty="0"/>
            </a:br>
            <a:endParaRPr lang="tr-TR" sz="3200" dirty="0"/>
          </a:p>
        </p:txBody>
      </p:sp>
      <p:sp>
        <p:nvSpPr>
          <p:cNvPr id="3" name="İçerik Yer Tutucusu 2"/>
          <p:cNvSpPr>
            <a:spLocks noGrp="1"/>
          </p:cNvSpPr>
          <p:nvPr>
            <p:ph idx="1"/>
            <p:custDataLst>
              <p:tags r:id="rId2"/>
            </p:custDataLst>
          </p:nvPr>
        </p:nvSpPr>
        <p:spPr/>
        <p:txBody>
          <a:bodyPr/>
          <a:lstStyle/>
          <a:p>
            <a:pPr marL="0" indent="0">
              <a:buNone/>
            </a:pPr>
            <a:r>
              <a:rPr lang="tr-TR" sz="2400" i="1" dirty="0" err="1" smtClean="0"/>
              <a:t>Künlerde</a:t>
            </a:r>
            <a:r>
              <a:rPr lang="tr-TR" sz="2400" i="1" dirty="0" smtClean="0"/>
              <a:t> </a:t>
            </a:r>
            <a:r>
              <a:rPr lang="tr-TR" sz="2400" i="1" dirty="0"/>
              <a:t>bir </a:t>
            </a:r>
            <a:r>
              <a:rPr lang="tr-TR" sz="2400" i="1" dirty="0" err="1"/>
              <a:t>kün</a:t>
            </a:r>
            <a:r>
              <a:rPr lang="tr-TR" sz="2400" i="1" dirty="0"/>
              <a:t> Han </a:t>
            </a:r>
            <a:r>
              <a:rPr lang="tr-TR" sz="2400" i="1" dirty="0" err="1"/>
              <a:t>yalguz</a:t>
            </a:r>
            <a:r>
              <a:rPr lang="tr-TR" sz="2400" i="1" dirty="0"/>
              <a:t> </a:t>
            </a:r>
            <a:r>
              <a:rPr lang="tr-TR" sz="2400" i="1" dirty="0" err="1"/>
              <a:t>olturganda</a:t>
            </a:r>
            <a:r>
              <a:rPr lang="tr-TR" sz="2400" i="1" dirty="0"/>
              <a:t> ayıttı: </a:t>
            </a:r>
            <a:r>
              <a:rPr lang="tr-TR" sz="2400" i="1" dirty="0" err="1"/>
              <a:t>Ataŋ</a:t>
            </a:r>
            <a:r>
              <a:rPr lang="tr-TR" sz="2400" i="1" dirty="0"/>
              <a:t> yüzde on altı yıl </a:t>
            </a:r>
            <a:r>
              <a:rPr lang="tr-TR" sz="2400" i="1" dirty="0" smtClean="0"/>
              <a:t> </a:t>
            </a:r>
            <a:r>
              <a:rPr lang="tr-TR" sz="2400" i="1" dirty="0" err="1" smtClean="0"/>
              <a:t>yaznıŋ</a:t>
            </a:r>
            <a:r>
              <a:rPr lang="tr-TR" sz="2400" i="1" dirty="0" smtClean="0"/>
              <a:t> </a:t>
            </a:r>
            <a:r>
              <a:rPr lang="tr-TR" sz="2400" i="1" dirty="0" err="1"/>
              <a:t>ısıgında</a:t>
            </a:r>
            <a:r>
              <a:rPr lang="tr-TR" sz="2400" i="1" dirty="0"/>
              <a:t> sayede, </a:t>
            </a:r>
            <a:r>
              <a:rPr lang="tr-TR" sz="2400" i="1" dirty="0" err="1"/>
              <a:t>kışnıŋ</a:t>
            </a:r>
            <a:r>
              <a:rPr lang="tr-TR" sz="2400" i="1" dirty="0"/>
              <a:t> </a:t>
            </a:r>
            <a:r>
              <a:rPr lang="tr-TR" sz="2400" i="1" dirty="0" err="1"/>
              <a:t>savıkında</a:t>
            </a:r>
            <a:r>
              <a:rPr lang="tr-TR" sz="2400" i="1" dirty="0"/>
              <a:t> </a:t>
            </a:r>
            <a:r>
              <a:rPr lang="tr-TR" sz="2400" i="1" dirty="0" err="1"/>
              <a:t>ivde</a:t>
            </a:r>
            <a:r>
              <a:rPr lang="tr-TR" sz="2400" i="1" dirty="0"/>
              <a:t> </a:t>
            </a:r>
            <a:r>
              <a:rPr lang="tr-TR" sz="2400" i="1" dirty="0" err="1"/>
              <a:t>olturmay</a:t>
            </a:r>
            <a:r>
              <a:rPr lang="tr-TR" sz="2400" i="1" dirty="0"/>
              <a:t> kılıç urup </a:t>
            </a:r>
            <a:r>
              <a:rPr lang="tr-TR" sz="2400" i="1" dirty="0" err="1"/>
              <a:t>köp</a:t>
            </a:r>
            <a:r>
              <a:rPr lang="tr-TR" sz="2400" i="1" dirty="0"/>
              <a:t> </a:t>
            </a:r>
            <a:r>
              <a:rPr lang="tr-TR" sz="2400" i="1" dirty="0" err="1" smtClean="0"/>
              <a:t>yurtlarnı</a:t>
            </a:r>
            <a:r>
              <a:rPr lang="tr-TR" sz="2400" i="1" dirty="0" smtClean="0"/>
              <a:t> </a:t>
            </a:r>
            <a:r>
              <a:rPr lang="tr-TR" sz="2400" i="1" dirty="0"/>
              <a:t>açıp siz </a:t>
            </a:r>
            <a:r>
              <a:rPr lang="tr-TR" sz="2400" i="1" dirty="0" err="1"/>
              <a:t>altıŋızga</a:t>
            </a:r>
            <a:r>
              <a:rPr lang="tr-TR" sz="2400" i="1" dirty="0"/>
              <a:t> koyup </a:t>
            </a:r>
            <a:r>
              <a:rPr lang="tr-TR" sz="2400" i="1" dirty="0" err="1"/>
              <a:t>kitdi</a:t>
            </a:r>
            <a:r>
              <a:rPr lang="tr-TR" sz="2400" i="1" dirty="0"/>
              <a:t>. </a:t>
            </a:r>
            <a:r>
              <a:rPr lang="tr-TR" sz="2400" i="1" dirty="0" err="1"/>
              <a:t>Eger</a:t>
            </a:r>
            <a:r>
              <a:rPr lang="tr-TR" sz="2400" i="1" dirty="0"/>
              <a:t> siz </a:t>
            </a:r>
            <a:r>
              <a:rPr lang="tr-TR" sz="2400" i="1" dirty="0" err="1"/>
              <a:t>altıŋıznıŋ</a:t>
            </a:r>
            <a:r>
              <a:rPr lang="tr-TR" sz="2400" i="1" dirty="0"/>
              <a:t> ve sizlerdin </a:t>
            </a:r>
            <a:r>
              <a:rPr lang="tr-TR" sz="2400" i="1" dirty="0" err="1" smtClean="0"/>
              <a:t>bolganlar</a:t>
            </a:r>
            <a:r>
              <a:rPr lang="tr-TR" sz="2400" i="1" dirty="0" smtClean="0"/>
              <a:t> </a:t>
            </a:r>
            <a:r>
              <a:rPr lang="tr-TR" sz="2400" i="1" dirty="0" err="1"/>
              <a:t>barçaŋıznıŋ</a:t>
            </a:r>
            <a:r>
              <a:rPr lang="tr-TR" sz="2400" i="1" dirty="0"/>
              <a:t> </a:t>
            </a:r>
            <a:r>
              <a:rPr lang="tr-TR" sz="2400" i="1" dirty="0" err="1"/>
              <a:t>agzıŋız</a:t>
            </a:r>
            <a:r>
              <a:rPr lang="tr-TR" sz="2400" i="1" dirty="0"/>
              <a:t> bir bolsa, uzak yıllar ve </a:t>
            </a:r>
            <a:r>
              <a:rPr lang="tr-TR" sz="2400" i="1" dirty="0" err="1"/>
              <a:t>köp</a:t>
            </a:r>
            <a:r>
              <a:rPr lang="tr-TR" sz="2400" i="1" dirty="0"/>
              <a:t> </a:t>
            </a:r>
            <a:r>
              <a:rPr lang="tr-TR" sz="2400" i="1" dirty="0" err="1"/>
              <a:t>künler</a:t>
            </a:r>
            <a:r>
              <a:rPr lang="tr-TR" sz="2400" i="1" dirty="0"/>
              <a:t> bu </a:t>
            </a:r>
            <a:r>
              <a:rPr lang="tr-TR" sz="2400" i="1" dirty="0" smtClean="0"/>
              <a:t>yurtlar </a:t>
            </a:r>
            <a:r>
              <a:rPr lang="tr-TR" sz="2400" i="1" dirty="0" err="1"/>
              <a:t>koluŋuzdın</a:t>
            </a:r>
            <a:r>
              <a:rPr lang="tr-TR" sz="2400" i="1" dirty="0"/>
              <a:t> </a:t>
            </a:r>
            <a:r>
              <a:rPr lang="tr-TR" sz="2400" i="1" dirty="0" err="1"/>
              <a:t>çıkmas</a:t>
            </a:r>
            <a:r>
              <a:rPr lang="tr-TR" sz="2400" i="1" dirty="0"/>
              <a:t>....</a:t>
            </a:r>
          </a:p>
          <a:p>
            <a:pPr marL="0" indent="0">
              <a:buNone/>
            </a:pPr>
            <a:r>
              <a:rPr lang="tr-TR" sz="2400" i="1" dirty="0"/>
              <a:t>Günlerden bir gün Han yalnız otururken, şöyle dedi: Baban </a:t>
            </a:r>
            <a:r>
              <a:rPr lang="tr-TR" sz="2400" i="1" dirty="0" err="1"/>
              <a:t>yüzonaltı</a:t>
            </a:r>
            <a:r>
              <a:rPr lang="tr-TR" sz="2400" i="1" dirty="0"/>
              <a:t> </a:t>
            </a:r>
            <a:r>
              <a:rPr lang="tr-TR" sz="2400" i="1" dirty="0" smtClean="0"/>
              <a:t>yıl </a:t>
            </a:r>
            <a:r>
              <a:rPr lang="tr-TR" sz="2400" i="1" dirty="0"/>
              <a:t>yazın sıcağında gölgede, kışın soğuğunda evde oturmadan kılıç </a:t>
            </a:r>
            <a:r>
              <a:rPr lang="tr-TR" sz="2400" i="1" dirty="0" smtClean="0"/>
              <a:t>çalıp</a:t>
            </a:r>
            <a:r>
              <a:rPr lang="tr-TR" sz="2400" i="1" dirty="0"/>
              <a:t>, çok yurtları alıp siz altınıza bırakıp gitti. Eğer </a:t>
            </a:r>
            <a:r>
              <a:rPr lang="tr-TR" sz="2400" i="1" dirty="0" err="1"/>
              <a:t>sizaltınız</a:t>
            </a:r>
            <a:r>
              <a:rPr lang="tr-TR" sz="2400" i="1" dirty="0"/>
              <a:t> ve </a:t>
            </a:r>
            <a:r>
              <a:rPr lang="tr-TR" sz="2400" i="1" dirty="0" smtClean="0"/>
              <a:t>sizlerden </a:t>
            </a:r>
            <a:r>
              <a:rPr lang="tr-TR" sz="2400" i="1" dirty="0" err="1"/>
              <a:t>olanlar,hepinizin</a:t>
            </a:r>
            <a:r>
              <a:rPr lang="tr-TR" sz="2400" i="1" dirty="0"/>
              <a:t> ağzınız bir olursa uzun yıllar ve çok günler </a:t>
            </a:r>
            <a:r>
              <a:rPr lang="tr-TR" sz="2400" i="1" dirty="0" smtClean="0"/>
              <a:t>bu </a:t>
            </a:r>
            <a:r>
              <a:rPr lang="tr-TR" sz="2400" i="1" dirty="0"/>
              <a:t>yurtlar sizin elinizden çıkmaz....</a:t>
            </a:r>
          </a:p>
          <a:p>
            <a:pPr marL="0" indent="0">
              <a:buNone/>
            </a:pPr>
            <a:endParaRPr lang="tr-TR" sz="2200" dirty="0"/>
          </a:p>
        </p:txBody>
      </p:sp>
    </p:spTree>
    <p:extLst>
      <p:ext uri="{BB962C8B-B14F-4D97-AF65-F5344CB8AC3E}">
        <p14:creationId xmlns:p14="http://schemas.microsoft.com/office/powerpoint/2010/main" val="4146512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052735"/>
            <a:ext cx="7931224" cy="791939"/>
          </a:xfrm>
        </p:spPr>
        <p:txBody>
          <a:bodyPr/>
          <a:lstStyle/>
          <a:p>
            <a:pPr algn="l"/>
            <a:r>
              <a:rPr lang="tr-TR" sz="2400" dirty="0" smtClean="0"/>
              <a:t/>
            </a:r>
            <a:br>
              <a:rPr lang="tr-TR" sz="2400" dirty="0" smtClean="0"/>
            </a:br>
            <a:r>
              <a:rPr lang="tr-TR" sz="2400" dirty="0" smtClean="0"/>
              <a:t>4.3</a:t>
            </a:r>
            <a:r>
              <a:rPr lang="tr-TR" sz="2400" dirty="0"/>
              <a:t>.  Yeni Türkçe (</a:t>
            </a:r>
            <a:r>
              <a:rPr lang="tr-TR" sz="2400" dirty="0" err="1"/>
              <a:t>İ.S.XVI.yüzyıldan</a:t>
            </a:r>
            <a:r>
              <a:rPr lang="tr-TR" sz="2400" dirty="0"/>
              <a:t> İ.S. XX. yüzyıla kadar)</a:t>
            </a:r>
            <a:br>
              <a:rPr lang="tr-TR" sz="2400" dirty="0"/>
            </a:br>
            <a:endParaRPr lang="tr-TR" sz="2400" dirty="0"/>
          </a:p>
        </p:txBody>
      </p:sp>
      <p:sp>
        <p:nvSpPr>
          <p:cNvPr id="3" name="İçerik Yer Tutucusu 2"/>
          <p:cNvSpPr>
            <a:spLocks noGrp="1"/>
          </p:cNvSpPr>
          <p:nvPr>
            <p:ph idx="1"/>
            <p:custDataLst>
              <p:tags r:id="rId2"/>
            </p:custDataLst>
          </p:nvPr>
        </p:nvSpPr>
        <p:spPr/>
        <p:txBody>
          <a:bodyPr/>
          <a:lstStyle/>
          <a:p>
            <a:pPr marL="0" indent="0">
              <a:buNone/>
            </a:pPr>
            <a:r>
              <a:rPr lang="tr-TR" sz="2400" dirty="0" smtClean="0"/>
              <a:t>Batıda </a:t>
            </a:r>
            <a:r>
              <a:rPr lang="tr-TR" sz="2400" dirty="0"/>
              <a:t>Osmanlı Türkçesi, Orta Asya’da ise </a:t>
            </a:r>
            <a:r>
              <a:rPr lang="tr-TR" sz="2400" dirty="0" err="1"/>
              <a:t>Çağataycanın</a:t>
            </a:r>
            <a:r>
              <a:rPr lang="tr-TR" sz="2400" dirty="0"/>
              <a:t> kullanıldığı </a:t>
            </a:r>
            <a:r>
              <a:rPr lang="tr-TR" sz="2400" dirty="0" smtClean="0"/>
              <a:t>dönemdir</a:t>
            </a:r>
            <a:r>
              <a:rPr lang="tr-TR" sz="2400" dirty="0"/>
              <a:t>. XX. yüzyıla kadar devam etmiştir. Sayılamayacak kadar çok </a:t>
            </a:r>
            <a:r>
              <a:rPr lang="tr-TR" sz="2400" dirty="0" smtClean="0"/>
              <a:t>eserleri </a:t>
            </a:r>
            <a:r>
              <a:rPr lang="tr-TR" sz="2400" dirty="0"/>
              <a:t>bulunmaktadır.</a:t>
            </a:r>
          </a:p>
          <a:p>
            <a:endParaRPr lang="tr-TR" dirty="0"/>
          </a:p>
        </p:txBody>
      </p:sp>
    </p:spTree>
    <p:extLst>
      <p:ext uri="{BB962C8B-B14F-4D97-AF65-F5344CB8AC3E}">
        <p14:creationId xmlns:p14="http://schemas.microsoft.com/office/powerpoint/2010/main" val="3771727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052735"/>
            <a:ext cx="7931224" cy="791939"/>
          </a:xfrm>
        </p:spPr>
        <p:txBody>
          <a:bodyPr/>
          <a:lstStyle/>
          <a:p>
            <a:pPr algn="l"/>
            <a:r>
              <a:rPr lang="tr-TR" sz="2800" dirty="0" smtClean="0"/>
              <a:t/>
            </a:r>
            <a:br>
              <a:rPr lang="tr-TR" sz="2800" dirty="0" smtClean="0"/>
            </a:br>
            <a:r>
              <a:rPr lang="tr-TR" sz="2400" dirty="0" smtClean="0"/>
              <a:t>4.4</a:t>
            </a:r>
            <a:r>
              <a:rPr lang="tr-TR" sz="2400" dirty="0"/>
              <a:t>. Çağdaş Türkçe </a:t>
            </a:r>
            <a:r>
              <a:rPr lang="tr-TR" sz="2400" dirty="0" smtClean="0"/>
              <a:t>(</a:t>
            </a:r>
            <a:r>
              <a:rPr lang="tr-TR" sz="2400" dirty="0"/>
              <a:t>İ.S.XX. yüzyıl ve devamı)</a:t>
            </a:r>
            <a:r>
              <a:rPr lang="tr-TR" sz="2800" dirty="0"/>
              <a:t/>
            </a:r>
            <a:br>
              <a:rPr lang="tr-TR" sz="2800" dirty="0"/>
            </a:br>
            <a:endParaRPr lang="tr-TR" sz="2800" dirty="0"/>
          </a:p>
        </p:txBody>
      </p:sp>
      <p:sp>
        <p:nvSpPr>
          <p:cNvPr id="3" name="İçerik Yer Tutucusu 2"/>
          <p:cNvSpPr>
            <a:spLocks noGrp="1"/>
          </p:cNvSpPr>
          <p:nvPr>
            <p:ph idx="1"/>
            <p:custDataLst>
              <p:tags r:id="rId2"/>
            </p:custDataLst>
          </p:nvPr>
        </p:nvSpPr>
        <p:spPr/>
        <p:txBody>
          <a:bodyPr/>
          <a:lstStyle/>
          <a:p>
            <a:pPr marL="0" indent="0">
              <a:buNone/>
            </a:pPr>
            <a:r>
              <a:rPr lang="tr-TR" sz="2200" dirty="0" smtClean="0"/>
              <a:t>XX</a:t>
            </a:r>
            <a:r>
              <a:rPr lang="tr-TR" sz="2200" dirty="0"/>
              <a:t>. yüzyıl, Türk dünyasının siyasal hayatının ve haritasının sürekli </a:t>
            </a:r>
            <a:r>
              <a:rPr lang="tr-TR" sz="2200" dirty="0" smtClean="0"/>
              <a:t>değiştiği </a:t>
            </a:r>
            <a:r>
              <a:rPr lang="tr-TR" sz="2200" dirty="0"/>
              <a:t>bir dönem olmuştur. Anadolu’da Osmanlı devleti tarihe </a:t>
            </a:r>
            <a:r>
              <a:rPr lang="tr-TR" sz="2200" dirty="0" smtClean="0"/>
              <a:t>karışmış ve 1923 yılında Türkiye Cumhuriyeti kurulmuştur. Batılılaşma sürecinin </a:t>
            </a:r>
            <a:r>
              <a:rPr lang="tr-TR" sz="2200" dirty="0"/>
              <a:t>hızlandığı bu dönemde, Latin harflerine geçilmiş ve </a:t>
            </a:r>
            <a:r>
              <a:rPr lang="tr-TR" sz="2200" dirty="0" smtClean="0"/>
              <a:t>millileşmenin </a:t>
            </a:r>
            <a:r>
              <a:rPr lang="tr-TR" sz="2200" dirty="0"/>
              <a:t>gereği olarak dilimizin yabancı diller boyunduruğundan </a:t>
            </a:r>
            <a:r>
              <a:rPr lang="tr-TR" sz="2200" dirty="0" smtClean="0"/>
              <a:t>kurtulması </a:t>
            </a:r>
            <a:r>
              <a:rPr lang="tr-TR" sz="2200" dirty="0"/>
              <a:t>için dil devrimi yapılmıştır. Orta Asya’daki Türk halkları ise, </a:t>
            </a:r>
            <a:r>
              <a:rPr lang="tr-TR" sz="2200" dirty="0" smtClean="0"/>
              <a:t>Sovyet </a:t>
            </a:r>
            <a:r>
              <a:rPr lang="tr-TR" sz="2200" dirty="0"/>
              <a:t>Sosyalist Cumhuriyetler Birliği toprakları içinde kalmış, </a:t>
            </a:r>
            <a:r>
              <a:rPr lang="tr-TR" sz="2200" dirty="0" smtClean="0"/>
              <a:t>varlıklarını </a:t>
            </a:r>
            <a:r>
              <a:rPr lang="tr-TR" sz="2200" dirty="0"/>
              <a:t>özerk cumhuriyetler halinde sürdürmüşlerdir.</a:t>
            </a:r>
          </a:p>
          <a:p>
            <a:pPr marL="0" indent="0">
              <a:buNone/>
            </a:pPr>
            <a:endParaRPr lang="tr-TR" sz="2000" dirty="0"/>
          </a:p>
        </p:txBody>
      </p:sp>
    </p:spTree>
    <p:extLst>
      <p:ext uri="{BB962C8B-B14F-4D97-AF65-F5344CB8AC3E}">
        <p14:creationId xmlns:p14="http://schemas.microsoft.com/office/powerpoint/2010/main" val="956253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custDataLst>
              <p:tags r:id="rId1"/>
            </p:custDataLst>
          </p:nvPr>
        </p:nvSpPr>
        <p:spPr/>
        <p:txBody>
          <a:bodyPr/>
          <a:lstStyle/>
          <a:p>
            <a:pPr marL="0" indent="0">
              <a:buNone/>
            </a:pPr>
            <a:r>
              <a:rPr lang="tr-TR" sz="2200" dirty="0"/>
              <a:t>Asya’da, konuşma lehçeleri farklı bile olsa o güne kadar tek bir yazı dili </a:t>
            </a:r>
            <a:r>
              <a:rPr lang="tr-TR" sz="2200" dirty="0" smtClean="0"/>
              <a:t>ile </a:t>
            </a:r>
            <a:r>
              <a:rPr lang="tr-TR" sz="2200" dirty="0"/>
              <a:t>anlaşan Türk boylarına dil serbestliği vermek gerekçesi ile, Sovyet </a:t>
            </a:r>
            <a:r>
              <a:rPr lang="tr-TR" sz="2200" dirty="0" smtClean="0"/>
              <a:t>rejimi </a:t>
            </a:r>
            <a:r>
              <a:rPr lang="tr-TR" sz="2200" dirty="0"/>
              <a:t>ayrı ayrı yazı dilleri oluşturmuştur. Bunun sonucunda, Kırgız </a:t>
            </a:r>
            <a:r>
              <a:rPr lang="tr-TR" sz="2200" dirty="0" smtClean="0"/>
              <a:t>Türkçesi</a:t>
            </a:r>
            <a:r>
              <a:rPr lang="tr-TR" sz="2200" dirty="0"/>
              <a:t>, Kazak Türkçesi, Özbek Türkçesi, Azerbaycan Türkçesi, </a:t>
            </a:r>
            <a:r>
              <a:rPr lang="tr-TR" sz="2200" dirty="0" smtClean="0"/>
              <a:t>Türkmen </a:t>
            </a:r>
            <a:r>
              <a:rPr lang="tr-TR" sz="2200" dirty="0"/>
              <a:t>Türkçesi, Tuva Türkçesi, Yakut Türkçesi, Hakas Türkçesi vs. </a:t>
            </a:r>
            <a:r>
              <a:rPr lang="tr-TR" sz="2200" dirty="0" smtClean="0"/>
              <a:t>ayrı </a:t>
            </a:r>
            <a:r>
              <a:rPr lang="tr-TR" sz="2200" dirty="0"/>
              <a:t>birer yazı dili haline </a:t>
            </a:r>
            <a:r>
              <a:rPr lang="tr-TR" sz="2200" dirty="0" smtClean="0"/>
              <a:t>getirilmiştir. Bugün</a:t>
            </a:r>
            <a:r>
              <a:rPr lang="tr-TR" sz="2200" dirty="0"/>
              <a:t>, Asya ve Avrupa kıtalarının hemen her yerinde, bir kısmı </a:t>
            </a:r>
            <a:r>
              <a:rPr lang="tr-TR" sz="2200" dirty="0" smtClean="0"/>
              <a:t>bağımsız </a:t>
            </a:r>
            <a:r>
              <a:rPr lang="tr-TR" sz="2200" dirty="0"/>
              <a:t>müstakil devletler halinde, bir kısmı da başka bir devletin </a:t>
            </a:r>
            <a:r>
              <a:rPr lang="tr-TR" sz="2200" dirty="0" smtClean="0"/>
              <a:t>idaresinde </a:t>
            </a:r>
            <a:r>
              <a:rPr lang="tr-TR" sz="2200" dirty="0"/>
              <a:t>yaşayan iki yüz milyona yakın kişi Türk dili ile ürünler </a:t>
            </a:r>
            <a:r>
              <a:rPr lang="tr-TR" sz="2200" dirty="0" smtClean="0"/>
              <a:t>vermektedir</a:t>
            </a:r>
            <a:r>
              <a:rPr lang="tr-TR" sz="2200" dirty="0"/>
              <a:t>. Bu dilin konuşulduğu alan 10.955.840 m2 olup Avrupa </a:t>
            </a:r>
            <a:r>
              <a:rPr lang="tr-TR" sz="2200" dirty="0" smtClean="0"/>
              <a:t>kıtasından </a:t>
            </a:r>
            <a:r>
              <a:rPr lang="tr-TR" sz="2200" dirty="0"/>
              <a:t>biraz daha geniştir.</a:t>
            </a:r>
          </a:p>
          <a:p>
            <a:endParaRPr lang="tr-TR" sz="2200" dirty="0"/>
          </a:p>
        </p:txBody>
      </p:sp>
    </p:spTree>
    <p:extLst>
      <p:ext uri="{BB962C8B-B14F-4D97-AF65-F5344CB8AC3E}">
        <p14:creationId xmlns:p14="http://schemas.microsoft.com/office/powerpoint/2010/main" val="1430527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custDataLst>
              <p:tags r:id="rId1"/>
            </p:custDataLst>
          </p:nvPr>
        </p:nvSpPr>
        <p:spPr>
          <a:xfrm>
            <a:off x="1331640" y="1052736"/>
            <a:ext cx="7200800" cy="576063"/>
          </a:xfrm>
        </p:spPr>
        <p:txBody>
          <a:bodyPr/>
          <a:lstStyle/>
          <a:p>
            <a:pPr marL="533400" lvl="0" indent="-533400" eaLnBrk="0" hangingPunct="0">
              <a:spcBef>
                <a:spcPct val="20000"/>
              </a:spcBef>
            </a:pPr>
            <a:r>
              <a:rPr lang="tr-TR" sz="2400" b="1" dirty="0" smtClean="0">
                <a:latin typeface="Arial" charset="0"/>
              </a:rPr>
              <a:t>Türk Dilinin Tarihi Gelişimi  II </a:t>
            </a:r>
            <a:br>
              <a:rPr lang="tr-TR" sz="2400" b="1" dirty="0" smtClean="0">
                <a:latin typeface="Arial" charset="0"/>
              </a:rPr>
            </a:br>
            <a:r>
              <a:rPr lang="tr-TR" sz="2400" b="1" dirty="0" smtClean="0">
                <a:latin typeface="Arial" charset="0"/>
              </a:rPr>
              <a:t>(Başlangıçtan Eski Türkçe Dönemine Kadar) </a:t>
            </a:r>
            <a:r>
              <a:rPr lang="tr-TR" sz="2400" dirty="0" smtClean="0">
                <a:latin typeface="Arial" charset="0"/>
              </a:rPr>
              <a:t> </a:t>
            </a:r>
            <a:endParaRPr lang="tr-TR" sz="2400" dirty="0">
              <a:latin typeface="Arial" charset="0"/>
            </a:endParaRPr>
          </a:p>
        </p:txBody>
      </p:sp>
      <p:sp>
        <p:nvSpPr>
          <p:cNvPr id="13318" name="AutoShape 6"/>
          <p:cNvSpPr>
            <a:spLocks noChangeArrowheads="1"/>
          </p:cNvSpPr>
          <p:nvPr>
            <p:custDataLst>
              <p:tags r:id="rId2"/>
            </p:custDataLst>
          </p:nvPr>
        </p:nvSpPr>
        <p:spPr bwMode="gray">
          <a:xfrm>
            <a:off x="1547664" y="1844824"/>
            <a:ext cx="5410200" cy="484909"/>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lvl="0"/>
            <a:endParaRPr lang="tr-TR" sz="2400" b="1" dirty="0" smtClean="0">
              <a:solidFill>
                <a:schemeClr val="bg1"/>
              </a:solidFill>
            </a:endParaRPr>
          </a:p>
          <a:p>
            <a:pPr marL="533400" lvl="0" indent="-533400" eaLnBrk="0" hangingPunct="0">
              <a:spcBef>
                <a:spcPct val="20000"/>
              </a:spcBef>
            </a:pPr>
            <a:r>
              <a:rPr lang="tr-TR" b="1" dirty="0" smtClean="0">
                <a:solidFill>
                  <a:schemeClr val="bg1"/>
                </a:solidFill>
              </a:rPr>
              <a:t>4.</a:t>
            </a:r>
            <a:r>
              <a:rPr lang="en-US" b="1" dirty="0" smtClean="0">
                <a:solidFill>
                  <a:schemeClr val="bg1"/>
                </a:solidFill>
              </a:rPr>
              <a:t>1</a:t>
            </a:r>
            <a:r>
              <a:rPr lang="en-US" b="1" dirty="0">
                <a:solidFill>
                  <a:schemeClr val="bg1"/>
                </a:solidFill>
              </a:rPr>
              <a:t>. </a:t>
            </a:r>
            <a:r>
              <a:rPr lang="tr-TR" b="1" dirty="0" smtClean="0">
                <a:solidFill>
                  <a:schemeClr val="bg1"/>
                </a:solidFill>
              </a:rPr>
              <a:t>Türk </a:t>
            </a:r>
            <a:r>
              <a:rPr lang="tr-TR" b="1" dirty="0">
                <a:solidFill>
                  <a:schemeClr val="bg1"/>
                </a:solidFill>
              </a:rPr>
              <a:t>Dilinin Tarihi Gelişimi</a:t>
            </a:r>
          </a:p>
          <a:p>
            <a:endParaRPr lang="en-US" sz="2400" dirty="0">
              <a:solidFill>
                <a:schemeClr val="bg1"/>
              </a:solidFill>
            </a:endParaRPr>
          </a:p>
        </p:txBody>
      </p:sp>
      <p:sp>
        <p:nvSpPr>
          <p:cNvPr id="13319" name="AutoShape 7"/>
          <p:cNvSpPr>
            <a:spLocks noChangeArrowheads="1"/>
          </p:cNvSpPr>
          <p:nvPr>
            <p:custDataLst>
              <p:tags r:id="rId3"/>
            </p:custDataLst>
          </p:nvPr>
        </p:nvSpPr>
        <p:spPr bwMode="gray">
          <a:xfrm>
            <a:off x="1576220" y="3081536"/>
            <a:ext cx="5417447" cy="504056"/>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indent="-533400" eaLnBrk="0" hangingPunct="0">
              <a:spcBef>
                <a:spcPct val="20000"/>
              </a:spcBef>
            </a:pPr>
            <a:endParaRPr lang="tr-TR" b="1" dirty="0" smtClean="0">
              <a:solidFill>
                <a:schemeClr val="bg1"/>
              </a:solidFill>
            </a:endParaRPr>
          </a:p>
          <a:p>
            <a:pPr marL="533400" indent="-533400" eaLnBrk="0" hangingPunct="0">
              <a:spcBef>
                <a:spcPct val="20000"/>
              </a:spcBef>
            </a:pPr>
            <a:r>
              <a:rPr lang="tr-TR" b="1" dirty="0" smtClean="0">
                <a:solidFill>
                  <a:schemeClr val="bg1"/>
                </a:solidFill>
              </a:rPr>
              <a:t>4.2 </a:t>
            </a:r>
            <a:r>
              <a:rPr lang="tr-TR" b="1" dirty="0">
                <a:solidFill>
                  <a:schemeClr val="bg1"/>
                </a:solidFill>
              </a:rPr>
              <a:t>Orta Türkçe</a:t>
            </a:r>
          </a:p>
          <a:p>
            <a:pPr marL="533400" lvl="0" indent="-533400" eaLnBrk="0" hangingPunct="0">
              <a:spcBef>
                <a:spcPct val="20000"/>
              </a:spcBef>
            </a:pPr>
            <a:endParaRPr lang="tr-TR" dirty="0">
              <a:solidFill>
                <a:schemeClr val="bg1"/>
              </a:solidFill>
            </a:endParaRPr>
          </a:p>
        </p:txBody>
      </p:sp>
      <p:sp>
        <p:nvSpPr>
          <p:cNvPr id="13320" name="AutoShape 8"/>
          <p:cNvSpPr>
            <a:spLocks noChangeArrowheads="1"/>
          </p:cNvSpPr>
          <p:nvPr>
            <p:custDataLst>
              <p:tags r:id="rId4"/>
            </p:custDataLst>
          </p:nvPr>
        </p:nvSpPr>
        <p:spPr bwMode="gray">
          <a:xfrm>
            <a:off x="1547664" y="4797152"/>
            <a:ext cx="5366237" cy="504056"/>
          </a:xfrm>
          <a:prstGeom prst="roundRect">
            <a:avLst>
              <a:gd name="adj" fmla="val 1904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endParaRPr lang="tr-TR" sz="2400" b="1" dirty="0" smtClean="0"/>
          </a:p>
          <a:p>
            <a:pPr marL="533400" lvl="0" indent="-533400" eaLnBrk="0" hangingPunct="0">
              <a:spcBef>
                <a:spcPct val="20000"/>
              </a:spcBef>
            </a:pPr>
            <a:endParaRPr lang="tr-TR" sz="2400" dirty="0"/>
          </a:p>
          <a:p>
            <a:pPr marL="533400" lvl="0" indent="-533400" eaLnBrk="0" hangingPunct="0">
              <a:spcBef>
                <a:spcPct val="20000"/>
              </a:spcBef>
            </a:pPr>
            <a:r>
              <a:rPr lang="tr-TR" b="1" dirty="0" smtClean="0">
                <a:solidFill>
                  <a:schemeClr val="bg1"/>
                </a:solidFill>
              </a:rPr>
              <a:t>4.3</a:t>
            </a:r>
            <a:r>
              <a:rPr lang="tr-TR" b="1" dirty="0">
                <a:solidFill>
                  <a:schemeClr val="bg1"/>
                </a:solidFill>
              </a:rPr>
              <a:t>. Yeni Türkçe</a:t>
            </a:r>
          </a:p>
          <a:p>
            <a:pPr marL="533400" lvl="0" indent="-533400"/>
            <a:r>
              <a:rPr lang="tr-TR" b="1" dirty="0" smtClean="0">
                <a:solidFill>
                  <a:schemeClr val="bg1"/>
                </a:solidFill>
                <a:latin typeface="Tahoma" pitchFamily="34" charset="0"/>
                <a:ea typeface="Times New Roman" pitchFamily="18" charset="0"/>
                <a:cs typeface="Tahoma" pitchFamily="34" charset="0"/>
              </a:rPr>
              <a:t> </a:t>
            </a:r>
            <a:r>
              <a:rPr lang="tr-TR" b="1" dirty="0">
                <a:solidFill>
                  <a:schemeClr val="bg1"/>
                </a:solidFill>
                <a:latin typeface="Tahoma" pitchFamily="34" charset="0"/>
                <a:ea typeface="Times New Roman" pitchFamily="18" charset="0"/>
                <a:cs typeface="Tahoma" pitchFamily="34" charset="0"/>
              </a:rPr>
              <a:t/>
            </a:r>
            <a:br>
              <a:rPr lang="tr-TR" b="1" dirty="0">
                <a:solidFill>
                  <a:schemeClr val="bg1"/>
                </a:solidFill>
                <a:latin typeface="Tahoma" pitchFamily="34" charset="0"/>
                <a:ea typeface="Times New Roman" pitchFamily="18" charset="0"/>
                <a:cs typeface="Tahoma" pitchFamily="34" charset="0"/>
              </a:rPr>
            </a:br>
            <a:endParaRPr lang="tr-TR" b="1" dirty="0">
              <a:solidFill>
                <a:schemeClr val="bg1"/>
              </a:solidFill>
              <a:latin typeface="Tahoma" pitchFamily="34" charset="0"/>
              <a:ea typeface="Times New Roman" pitchFamily="18" charset="0"/>
              <a:cs typeface="Tahoma" pitchFamily="34" charset="0"/>
            </a:endParaRPr>
          </a:p>
          <a:p>
            <a:endParaRPr lang="en-US" sz="2400" dirty="0">
              <a:solidFill>
                <a:schemeClr val="bg1"/>
              </a:solidFill>
            </a:endParaRPr>
          </a:p>
        </p:txBody>
      </p:sp>
      <p:sp>
        <p:nvSpPr>
          <p:cNvPr id="9" name="AutoShape 6"/>
          <p:cNvSpPr>
            <a:spLocks noChangeArrowheads="1"/>
          </p:cNvSpPr>
          <p:nvPr>
            <p:custDataLst>
              <p:tags r:id="rId5"/>
            </p:custDataLst>
          </p:nvPr>
        </p:nvSpPr>
        <p:spPr bwMode="gray">
          <a:xfrm>
            <a:off x="1547664" y="2420888"/>
            <a:ext cx="1512168" cy="432471"/>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lvl="0"/>
            <a:endParaRPr lang="tr-TR" sz="2400" b="1" dirty="0" smtClean="0">
              <a:solidFill>
                <a:schemeClr val="bg1"/>
              </a:solidFill>
            </a:endParaRPr>
          </a:p>
          <a:p>
            <a:pPr marL="533400" lvl="0" indent="-533400" eaLnBrk="0" hangingPunct="0">
              <a:spcBef>
                <a:spcPct val="20000"/>
              </a:spcBef>
            </a:pPr>
            <a:r>
              <a:rPr lang="tr-TR" sz="1600" dirty="0" smtClean="0">
                <a:solidFill>
                  <a:schemeClr val="bg1"/>
                </a:solidFill>
              </a:rPr>
              <a:t>a</a:t>
            </a:r>
            <a:r>
              <a:rPr lang="tr-TR" sz="1600" dirty="0">
                <a:solidFill>
                  <a:schemeClr val="bg1"/>
                </a:solidFill>
              </a:rPr>
              <a:t>) </a:t>
            </a:r>
            <a:r>
              <a:rPr lang="tr-TR" sz="1600" dirty="0" err="1">
                <a:solidFill>
                  <a:schemeClr val="bg1"/>
                </a:solidFill>
              </a:rPr>
              <a:t>Köktürkçe</a:t>
            </a:r>
            <a:endParaRPr lang="tr-TR" sz="1600" dirty="0">
              <a:solidFill>
                <a:schemeClr val="bg1"/>
              </a:solidFill>
            </a:endParaRPr>
          </a:p>
          <a:p>
            <a:endParaRPr lang="en-US" sz="2400" dirty="0">
              <a:solidFill>
                <a:schemeClr val="bg1"/>
              </a:solidFill>
            </a:endParaRPr>
          </a:p>
        </p:txBody>
      </p:sp>
      <p:sp>
        <p:nvSpPr>
          <p:cNvPr id="10" name="AutoShape 6"/>
          <p:cNvSpPr>
            <a:spLocks noChangeArrowheads="1"/>
          </p:cNvSpPr>
          <p:nvPr>
            <p:custDataLst>
              <p:tags r:id="rId6"/>
            </p:custDataLst>
          </p:nvPr>
        </p:nvSpPr>
        <p:spPr bwMode="gray">
          <a:xfrm>
            <a:off x="3131840" y="2420888"/>
            <a:ext cx="1656184" cy="4320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r>
              <a:rPr lang="tr-TR" sz="1600" dirty="0" smtClean="0">
                <a:solidFill>
                  <a:schemeClr val="bg1"/>
                </a:solidFill>
              </a:rPr>
              <a:t>b</a:t>
            </a:r>
            <a:r>
              <a:rPr lang="tr-TR" sz="1600" dirty="0">
                <a:solidFill>
                  <a:schemeClr val="bg1"/>
                </a:solidFill>
              </a:rPr>
              <a:t>) Eski Uygurca</a:t>
            </a:r>
            <a:endParaRPr lang="en-US" sz="1600" dirty="0">
              <a:solidFill>
                <a:schemeClr val="bg1"/>
              </a:solidFill>
            </a:endParaRPr>
          </a:p>
        </p:txBody>
      </p:sp>
      <p:sp>
        <p:nvSpPr>
          <p:cNvPr id="8" name="AutoShape 9"/>
          <p:cNvSpPr>
            <a:spLocks noChangeArrowheads="1"/>
          </p:cNvSpPr>
          <p:nvPr>
            <p:custDataLst>
              <p:tags r:id="rId7"/>
            </p:custDataLst>
          </p:nvPr>
        </p:nvSpPr>
        <p:spPr bwMode="gray">
          <a:xfrm>
            <a:off x="1547664" y="5373216"/>
            <a:ext cx="5410200" cy="533400"/>
          </a:xfrm>
          <a:prstGeom prst="roundRect">
            <a:avLst>
              <a:gd name="adj" fmla="val 1904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r>
              <a:rPr lang="tr-TR" b="1" dirty="0" smtClean="0">
                <a:solidFill>
                  <a:schemeClr val="bg1"/>
                </a:solidFill>
              </a:rPr>
              <a:t>4.4 </a:t>
            </a:r>
            <a:r>
              <a:rPr lang="tr-TR" b="1" dirty="0">
                <a:solidFill>
                  <a:schemeClr val="bg1"/>
                </a:solidFill>
              </a:rPr>
              <a:t>Çağdaş Türkçe</a:t>
            </a:r>
            <a:endParaRPr lang="tr-TR" b="1" dirty="0">
              <a:solidFill>
                <a:schemeClr val="bg1"/>
              </a:solidFill>
              <a:latin typeface="Tahoma" pitchFamily="34" charset="0"/>
            </a:endParaRPr>
          </a:p>
        </p:txBody>
      </p:sp>
      <p:sp>
        <p:nvSpPr>
          <p:cNvPr id="11" name="AutoShape 6"/>
          <p:cNvSpPr>
            <a:spLocks noChangeArrowheads="1"/>
          </p:cNvSpPr>
          <p:nvPr>
            <p:custDataLst>
              <p:tags r:id="rId8"/>
            </p:custDataLst>
          </p:nvPr>
        </p:nvSpPr>
        <p:spPr bwMode="gray">
          <a:xfrm>
            <a:off x="4860032" y="2420888"/>
            <a:ext cx="1872208" cy="437081"/>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r>
              <a:rPr lang="tr-TR" sz="1600" dirty="0" smtClean="0">
                <a:solidFill>
                  <a:schemeClr val="bg1"/>
                </a:solidFill>
              </a:rPr>
              <a:t>c</a:t>
            </a:r>
            <a:r>
              <a:rPr lang="tr-TR" sz="1600" dirty="0">
                <a:solidFill>
                  <a:schemeClr val="bg1"/>
                </a:solidFill>
              </a:rPr>
              <a:t>) Tuna Bulgarcası</a:t>
            </a:r>
            <a:endParaRPr lang="en-US" sz="1600" dirty="0">
              <a:solidFill>
                <a:schemeClr val="bg1"/>
              </a:solidFill>
            </a:endParaRPr>
          </a:p>
        </p:txBody>
      </p:sp>
      <p:sp>
        <p:nvSpPr>
          <p:cNvPr id="12" name="AutoShape 6"/>
          <p:cNvSpPr>
            <a:spLocks noChangeArrowheads="1"/>
          </p:cNvSpPr>
          <p:nvPr>
            <p:custDataLst>
              <p:tags r:id="rId9"/>
            </p:custDataLst>
          </p:nvPr>
        </p:nvSpPr>
        <p:spPr bwMode="gray">
          <a:xfrm>
            <a:off x="6804248" y="2420888"/>
            <a:ext cx="1728192" cy="4320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r>
              <a:rPr lang="tr-TR" dirty="0"/>
              <a:t> </a:t>
            </a:r>
            <a:r>
              <a:rPr lang="tr-TR" sz="1600" dirty="0">
                <a:solidFill>
                  <a:schemeClr val="bg1"/>
                </a:solidFill>
              </a:rPr>
              <a:t>d) </a:t>
            </a:r>
            <a:r>
              <a:rPr lang="tr-TR" sz="1600" dirty="0" err="1">
                <a:solidFill>
                  <a:schemeClr val="bg1"/>
                </a:solidFill>
              </a:rPr>
              <a:t>Karahanlıca</a:t>
            </a:r>
            <a:endParaRPr lang="en-US" sz="1600" dirty="0">
              <a:solidFill>
                <a:schemeClr val="bg1"/>
              </a:solidFill>
            </a:endParaRPr>
          </a:p>
        </p:txBody>
      </p:sp>
      <p:sp>
        <p:nvSpPr>
          <p:cNvPr id="13" name="AutoShape 7"/>
          <p:cNvSpPr>
            <a:spLocks noChangeArrowheads="1"/>
          </p:cNvSpPr>
          <p:nvPr>
            <p:custDataLst>
              <p:tags r:id="rId10"/>
            </p:custDataLst>
          </p:nvPr>
        </p:nvSpPr>
        <p:spPr bwMode="gray">
          <a:xfrm>
            <a:off x="3707904" y="4293096"/>
            <a:ext cx="2401006" cy="4320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endParaRPr lang="tr-TR" b="1" dirty="0" smtClean="0">
              <a:solidFill>
                <a:schemeClr val="bg1"/>
              </a:solidFill>
            </a:endParaRPr>
          </a:p>
          <a:p>
            <a:pPr marL="533400" lvl="0" indent="-533400" eaLnBrk="0" hangingPunct="0">
              <a:spcBef>
                <a:spcPct val="20000"/>
              </a:spcBef>
            </a:pPr>
            <a:r>
              <a:rPr lang="tr-TR" sz="1600" dirty="0" smtClean="0">
                <a:solidFill>
                  <a:schemeClr val="bg1"/>
                </a:solidFill>
              </a:rPr>
              <a:t>e</a:t>
            </a:r>
            <a:r>
              <a:rPr lang="tr-TR" sz="1600" dirty="0">
                <a:solidFill>
                  <a:schemeClr val="bg1"/>
                </a:solidFill>
              </a:rPr>
              <a:t>) Çağatay Türkçesi</a:t>
            </a:r>
          </a:p>
          <a:p>
            <a:pPr marL="533400" lvl="0" indent="-533400" eaLnBrk="0" hangingPunct="0">
              <a:spcBef>
                <a:spcPct val="20000"/>
              </a:spcBef>
            </a:pPr>
            <a:endParaRPr lang="tr-TR" dirty="0">
              <a:solidFill>
                <a:schemeClr val="bg1"/>
              </a:solidFill>
            </a:endParaRPr>
          </a:p>
        </p:txBody>
      </p:sp>
      <p:sp>
        <p:nvSpPr>
          <p:cNvPr id="14" name="AutoShape 7"/>
          <p:cNvSpPr>
            <a:spLocks noChangeArrowheads="1"/>
          </p:cNvSpPr>
          <p:nvPr>
            <p:custDataLst>
              <p:tags r:id="rId11"/>
            </p:custDataLst>
          </p:nvPr>
        </p:nvSpPr>
        <p:spPr bwMode="gray">
          <a:xfrm>
            <a:off x="1547664" y="4293096"/>
            <a:ext cx="1986274" cy="4320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lvl="0" indent="-533400" eaLnBrk="0" hangingPunct="0">
              <a:spcBef>
                <a:spcPct val="20000"/>
              </a:spcBef>
            </a:pPr>
            <a:r>
              <a:rPr lang="tr-TR" sz="1600" b="1" dirty="0" smtClean="0">
                <a:solidFill>
                  <a:schemeClr val="bg1"/>
                </a:solidFill>
              </a:rPr>
              <a:t/>
            </a:r>
            <a:br>
              <a:rPr lang="tr-TR" sz="1600" b="1" dirty="0" smtClean="0">
                <a:solidFill>
                  <a:schemeClr val="bg1"/>
                </a:solidFill>
              </a:rPr>
            </a:br>
            <a:endParaRPr lang="tr-TR" sz="1600" b="1" dirty="0" smtClean="0">
              <a:solidFill>
                <a:schemeClr val="bg1"/>
              </a:solidFill>
            </a:endParaRPr>
          </a:p>
          <a:p>
            <a:pPr marL="533400" lvl="0" indent="-533400" eaLnBrk="0" hangingPunct="0">
              <a:spcBef>
                <a:spcPct val="20000"/>
              </a:spcBef>
            </a:pPr>
            <a:r>
              <a:rPr lang="tr-TR" sz="1600" dirty="0" smtClean="0">
                <a:solidFill>
                  <a:schemeClr val="bg1"/>
                </a:solidFill>
              </a:rPr>
              <a:t>d</a:t>
            </a:r>
            <a:r>
              <a:rPr lang="tr-TR" sz="1600" dirty="0">
                <a:solidFill>
                  <a:schemeClr val="bg1"/>
                </a:solidFill>
              </a:rPr>
              <a:t>) Volga Bulgarcası</a:t>
            </a:r>
          </a:p>
          <a:p>
            <a:pPr marL="533400" indent="-533400" eaLnBrk="0" hangingPunct="0">
              <a:spcBef>
                <a:spcPct val="20000"/>
              </a:spcBef>
            </a:pPr>
            <a:endParaRPr lang="tr-TR" sz="1600" b="1" dirty="0">
              <a:solidFill>
                <a:schemeClr val="bg1"/>
              </a:solidFill>
            </a:endParaRPr>
          </a:p>
          <a:p>
            <a:pPr marL="533400" lvl="0" indent="-533400" eaLnBrk="0" hangingPunct="0">
              <a:spcBef>
                <a:spcPct val="20000"/>
              </a:spcBef>
            </a:pPr>
            <a:endParaRPr lang="tr-TR" sz="1600" dirty="0">
              <a:solidFill>
                <a:schemeClr val="bg1"/>
              </a:solidFill>
            </a:endParaRPr>
          </a:p>
        </p:txBody>
      </p:sp>
      <p:sp>
        <p:nvSpPr>
          <p:cNvPr id="15" name="AutoShape 7"/>
          <p:cNvSpPr>
            <a:spLocks noChangeArrowheads="1"/>
          </p:cNvSpPr>
          <p:nvPr>
            <p:custDataLst>
              <p:tags r:id="rId12"/>
            </p:custDataLst>
          </p:nvPr>
        </p:nvSpPr>
        <p:spPr bwMode="gray">
          <a:xfrm>
            <a:off x="5724128" y="3717032"/>
            <a:ext cx="3248564" cy="4320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indent="-533400" eaLnBrk="0" hangingPunct="0">
              <a:spcBef>
                <a:spcPct val="20000"/>
              </a:spcBef>
            </a:pPr>
            <a:r>
              <a:rPr lang="tr-TR" sz="1600" dirty="0" smtClean="0">
                <a:solidFill>
                  <a:schemeClr val="bg1"/>
                </a:solidFill>
              </a:rPr>
              <a:t>c</a:t>
            </a:r>
            <a:r>
              <a:rPr lang="tr-TR" sz="1600" dirty="0">
                <a:solidFill>
                  <a:schemeClr val="bg1"/>
                </a:solidFill>
              </a:rPr>
              <a:t>) Eski </a:t>
            </a:r>
            <a:r>
              <a:rPr lang="tr-TR" sz="1600" dirty="0" smtClean="0">
                <a:solidFill>
                  <a:schemeClr val="bg1"/>
                </a:solidFill>
              </a:rPr>
              <a:t>Anadolu(Türkiye</a:t>
            </a:r>
            <a:r>
              <a:rPr lang="tr-TR" sz="1600" dirty="0">
                <a:solidFill>
                  <a:schemeClr val="bg1"/>
                </a:solidFill>
              </a:rPr>
              <a:t>) Türkçesi</a:t>
            </a:r>
          </a:p>
        </p:txBody>
      </p:sp>
      <p:sp>
        <p:nvSpPr>
          <p:cNvPr id="16" name="AutoShape 7"/>
          <p:cNvSpPr>
            <a:spLocks noChangeArrowheads="1"/>
          </p:cNvSpPr>
          <p:nvPr>
            <p:custDataLst>
              <p:tags r:id="rId13"/>
            </p:custDataLst>
          </p:nvPr>
        </p:nvSpPr>
        <p:spPr bwMode="gray">
          <a:xfrm>
            <a:off x="3635896" y="3717032"/>
            <a:ext cx="1980040" cy="4320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indent="-533400" eaLnBrk="0" hangingPunct="0">
              <a:spcBef>
                <a:spcPct val="20000"/>
              </a:spcBef>
            </a:pPr>
            <a:r>
              <a:rPr lang="tr-TR" dirty="0" smtClean="0"/>
              <a:t> </a:t>
            </a:r>
            <a:r>
              <a:rPr lang="tr-TR" sz="1600" dirty="0">
                <a:solidFill>
                  <a:schemeClr val="bg1"/>
                </a:solidFill>
              </a:rPr>
              <a:t>b) Kıpçak Türkçesi</a:t>
            </a:r>
          </a:p>
        </p:txBody>
      </p:sp>
      <p:sp>
        <p:nvSpPr>
          <p:cNvPr id="17" name="AutoShape 7"/>
          <p:cNvSpPr>
            <a:spLocks noChangeArrowheads="1"/>
          </p:cNvSpPr>
          <p:nvPr>
            <p:custDataLst>
              <p:tags r:id="rId14"/>
            </p:custDataLst>
          </p:nvPr>
        </p:nvSpPr>
        <p:spPr bwMode="gray">
          <a:xfrm>
            <a:off x="1576220" y="3683824"/>
            <a:ext cx="1986454" cy="4320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533400" indent="-533400" eaLnBrk="0" hangingPunct="0">
              <a:spcBef>
                <a:spcPct val="20000"/>
              </a:spcBef>
            </a:pPr>
            <a:r>
              <a:rPr lang="tr-TR" sz="1600" dirty="0" smtClean="0">
                <a:solidFill>
                  <a:schemeClr val="bg1"/>
                </a:solidFill>
              </a:rPr>
              <a:t>a</a:t>
            </a:r>
            <a:r>
              <a:rPr lang="tr-TR" sz="1600" dirty="0">
                <a:solidFill>
                  <a:schemeClr val="bg1"/>
                </a:solidFill>
              </a:rPr>
              <a:t>) </a:t>
            </a:r>
            <a:r>
              <a:rPr lang="tr-TR" sz="1600" dirty="0" err="1">
                <a:solidFill>
                  <a:schemeClr val="bg1"/>
                </a:solidFill>
              </a:rPr>
              <a:t>Harezm</a:t>
            </a:r>
            <a:r>
              <a:rPr lang="tr-TR" sz="1600" dirty="0">
                <a:solidFill>
                  <a:schemeClr val="bg1"/>
                </a:solidFill>
              </a:rPr>
              <a:t> Türkçesi</a:t>
            </a:r>
          </a:p>
        </p:txBody>
      </p:sp>
    </p:spTree>
    <p:extLst>
      <p:ext uri="{BB962C8B-B14F-4D97-AF65-F5344CB8AC3E}">
        <p14:creationId xmlns:p14="http://schemas.microsoft.com/office/powerpoint/2010/main" val="3169874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052735"/>
            <a:ext cx="8003232" cy="791939"/>
          </a:xfrm>
        </p:spPr>
        <p:txBody>
          <a:bodyPr/>
          <a:lstStyle/>
          <a:p>
            <a:pPr algn="l"/>
            <a:r>
              <a:rPr lang="tr-TR" sz="2800" dirty="0" smtClean="0">
                <a:solidFill>
                  <a:srgbClr val="FF0000"/>
                </a:solidFill>
                <a:latin typeface="Tahoma" pitchFamily="34" charset="0"/>
              </a:rPr>
              <a:t/>
            </a:r>
            <a:br>
              <a:rPr lang="tr-TR" sz="2800" dirty="0" smtClean="0">
                <a:solidFill>
                  <a:srgbClr val="FF0000"/>
                </a:solidFill>
                <a:latin typeface="Tahoma" pitchFamily="34" charset="0"/>
              </a:rPr>
            </a:br>
            <a:r>
              <a:rPr lang="tr-TR" sz="2800" dirty="0" smtClean="0">
                <a:latin typeface="Tahoma" pitchFamily="34" charset="0"/>
              </a:rPr>
              <a:t>Bölüm </a:t>
            </a:r>
            <a:r>
              <a:rPr lang="tr-TR" sz="2800" dirty="0">
                <a:latin typeface="Tahoma" pitchFamily="34" charset="0"/>
              </a:rPr>
              <a:t>(Hafta) Özeti</a:t>
            </a:r>
            <a:r>
              <a:rPr lang="tr-TR" sz="2800" dirty="0">
                <a:solidFill>
                  <a:srgbClr val="FF0000"/>
                </a:solidFill>
                <a:latin typeface="Tahoma" pitchFamily="34" charset="0"/>
              </a:rPr>
              <a:t/>
            </a:r>
            <a:br>
              <a:rPr lang="tr-TR" sz="2800" dirty="0">
                <a:solidFill>
                  <a:srgbClr val="FF0000"/>
                </a:solidFill>
                <a:latin typeface="Tahoma" pitchFamily="34" charset="0"/>
              </a:rPr>
            </a:br>
            <a:endParaRPr lang="tr-TR" sz="2800" dirty="0"/>
          </a:p>
        </p:txBody>
      </p:sp>
      <p:sp>
        <p:nvSpPr>
          <p:cNvPr id="3" name="İçerik Yer Tutucusu 2"/>
          <p:cNvSpPr>
            <a:spLocks noGrp="1"/>
          </p:cNvSpPr>
          <p:nvPr>
            <p:ph idx="1"/>
            <p:custDataLst>
              <p:tags r:id="rId2"/>
            </p:custDataLst>
          </p:nvPr>
        </p:nvSpPr>
        <p:spPr>
          <a:xfrm>
            <a:off x="539552" y="1844675"/>
            <a:ext cx="8147248" cy="4104605"/>
          </a:xfrm>
        </p:spPr>
        <p:txBody>
          <a:bodyPr/>
          <a:lstStyle/>
          <a:p>
            <a:pPr marL="0" indent="0" algn="just">
              <a:buNone/>
            </a:pPr>
            <a:r>
              <a:rPr lang="tr-TR" sz="2200" dirty="0" smtClean="0"/>
              <a:t>Köktürk </a:t>
            </a:r>
            <a:r>
              <a:rPr lang="tr-TR" sz="2200" dirty="0"/>
              <a:t>devleti döneminden kalma </a:t>
            </a:r>
            <a:r>
              <a:rPr lang="tr-TR" sz="2200" dirty="0" err="1"/>
              <a:t>Köl</a:t>
            </a:r>
            <a:r>
              <a:rPr lang="tr-TR" sz="2200" dirty="0"/>
              <a:t> </a:t>
            </a:r>
            <a:r>
              <a:rPr lang="tr-TR" sz="2200" dirty="0" err="1"/>
              <a:t>Tigin</a:t>
            </a:r>
            <a:r>
              <a:rPr lang="tr-TR" sz="2200" dirty="0"/>
              <a:t>, Bilge </a:t>
            </a:r>
            <a:r>
              <a:rPr lang="tr-TR" sz="2200" dirty="0" err="1"/>
              <a:t>Kagan</a:t>
            </a:r>
            <a:r>
              <a:rPr lang="tr-TR" sz="2200" dirty="0"/>
              <a:t> ve </a:t>
            </a:r>
            <a:r>
              <a:rPr lang="tr-TR" sz="2200" dirty="0" err="1"/>
              <a:t>Tonyukuk</a:t>
            </a:r>
            <a:r>
              <a:rPr lang="tr-TR" sz="2200" dirty="0"/>
              <a:t> </a:t>
            </a:r>
            <a:r>
              <a:rPr lang="tr-TR" sz="2200" dirty="0" err="1"/>
              <a:t>bengü</a:t>
            </a:r>
            <a:r>
              <a:rPr lang="tr-TR" sz="2200" dirty="0"/>
              <a:t> taşları ile meşhur olduğundan “Köktürk yazısı” olarak bilinen “Eski Türk Yazısı”, daha Köktürk devletinin adının bile olmadığı çok eski çağlarda Türkler tarafından kullanılmıştır. Eski Türk yazısı ile yazılmış kaynaklarımız, sadece Orta Asya’da bulunmamaktadır. Asya ve Avrupa’nın pek çok yerinde Eski Türk yazısı ile yazılmış metinler bulunmaktadır.  </a:t>
            </a:r>
          </a:p>
          <a:p>
            <a:pPr marL="0" indent="0" algn="just">
              <a:buNone/>
            </a:pPr>
            <a:r>
              <a:rPr lang="tr-TR" sz="2200" dirty="0"/>
              <a:t>Bugün, Asya ve Avrupa kıtalarının hemen her yerinde, bir kısmı bağımsız müstakil devletler halinde, bir kısmı da başka bir devletin idaresinde yaşayan 250 milyona yakın kişi Türk dili ile ürünler vermektedir. Bu dilin konuşulduğu alan 10.955.840 m2 olup Avrupa kıtasından biraz daha geniştir. </a:t>
            </a:r>
          </a:p>
          <a:p>
            <a:pPr marL="0" indent="0" algn="just">
              <a:buNone/>
            </a:pPr>
            <a:endParaRPr lang="tr-TR" sz="2200" dirty="0"/>
          </a:p>
        </p:txBody>
      </p:sp>
    </p:spTree>
    <p:extLst>
      <p:ext uri="{BB962C8B-B14F-4D97-AF65-F5344CB8AC3E}">
        <p14:creationId xmlns:p14="http://schemas.microsoft.com/office/powerpoint/2010/main" val="4039294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124743"/>
            <a:ext cx="7859216" cy="719931"/>
          </a:xfrm>
        </p:spPr>
        <p:txBody>
          <a:bodyPr/>
          <a:lstStyle/>
          <a:p>
            <a:pPr algn="l"/>
            <a:r>
              <a:rPr lang="tr-TR" sz="2800" dirty="0" smtClean="0">
                <a:solidFill>
                  <a:srgbClr val="FF0000"/>
                </a:solidFill>
                <a:latin typeface="Tahoma" pitchFamily="34" charset="0"/>
              </a:rPr>
              <a:t/>
            </a:r>
            <a:br>
              <a:rPr lang="tr-TR" sz="2800" dirty="0" smtClean="0">
                <a:solidFill>
                  <a:srgbClr val="FF0000"/>
                </a:solidFill>
                <a:latin typeface="Tahoma" pitchFamily="34" charset="0"/>
              </a:rPr>
            </a:br>
            <a:r>
              <a:rPr lang="tr-TR" sz="2800" dirty="0" smtClean="0">
                <a:latin typeface="Tahoma" pitchFamily="34" charset="0"/>
              </a:rPr>
              <a:t>Kaynaklar</a:t>
            </a:r>
            <a:r>
              <a:rPr lang="tr-TR" sz="2800" dirty="0">
                <a:solidFill>
                  <a:srgbClr val="FF0000"/>
                </a:solidFill>
                <a:latin typeface="Tahoma" pitchFamily="34" charset="0"/>
              </a:rPr>
              <a:t/>
            </a:r>
            <a:br>
              <a:rPr lang="tr-TR" sz="2800" dirty="0">
                <a:solidFill>
                  <a:srgbClr val="FF0000"/>
                </a:solidFill>
                <a:latin typeface="Tahoma" pitchFamily="34" charset="0"/>
              </a:rPr>
            </a:br>
            <a:endParaRPr lang="tr-TR" sz="2800" dirty="0"/>
          </a:p>
        </p:txBody>
      </p:sp>
      <p:sp>
        <p:nvSpPr>
          <p:cNvPr id="3" name="İçerik Yer Tutucusu 2"/>
          <p:cNvSpPr>
            <a:spLocks noGrp="1"/>
          </p:cNvSpPr>
          <p:nvPr>
            <p:ph idx="1"/>
            <p:custDataLst>
              <p:tags r:id="rId2"/>
            </p:custDataLst>
          </p:nvPr>
        </p:nvSpPr>
        <p:spPr/>
        <p:txBody>
          <a:bodyPr/>
          <a:lstStyle/>
          <a:p>
            <a:r>
              <a:rPr lang="tr-TR" sz="2000" dirty="0" smtClean="0">
                <a:latin typeface="Tahoma" pitchFamily="34" charset="0"/>
              </a:rPr>
              <a:t>GÜLSEVİN</a:t>
            </a:r>
            <a:r>
              <a:rPr lang="tr-TR" sz="2000" dirty="0">
                <a:latin typeface="Tahoma" pitchFamily="34" charset="0"/>
              </a:rPr>
              <a:t>, Gürer vd., Türk Dili I-II, Afyon Eğitim, Sağlık ve Bilimsel Araştırmalar </a:t>
            </a:r>
            <a:r>
              <a:rPr lang="tr-TR" sz="2000" dirty="0" smtClean="0">
                <a:latin typeface="Tahoma" pitchFamily="34" charset="0"/>
              </a:rPr>
              <a:t>Vakfı </a:t>
            </a:r>
            <a:r>
              <a:rPr lang="tr-TR" sz="2000" dirty="0">
                <a:latin typeface="Tahoma" pitchFamily="34" charset="0"/>
              </a:rPr>
              <a:t>Yayını, Afyonkarahisar, 2008.</a:t>
            </a:r>
          </a:p>
          <a:p>
            <a:r>
              <a:rPr lang="tr-TR" sz="2000" dirty="0" smtClean="0">
                <a:latin typeface="Tahoma" pitchFamily="34" charset="0"/>
              </a:rPr>
              <a:t>Türk </a:t>
            </a:r>
            <a:r>
              <a:rPr lang="tr-TR" sz="2000" dirty="0">
                <a:latin typeface="Tahoma" pitchFamily="34" charset="0"/>
              </a:rPr>
              <a:t>Dil Kurumu, İmla Kılavuzu, Ankara,2000.</a:t>
            </a:r>
          </a:p>
          <a:p>
            <a:r>
              <a:rPr lang="tr-TR" sz="2000" dirty="0" smtClean="0">
                <a:latin typeface="Tahoma" pitchFamily="34" charset="0"/>
              </a:rPr>
              <a:t>Türk </a:t>
            </a:r>
            <a:r>
              <a:rPr lang="tr-TR" sz="2000" dirty="0">
                <a:latin typeface="Tahoma" pitchFamily="34" charset="0"/>
              </a:rPr>
              <a:t>Dil Kurumu, Türkçe Sözlük, Ankara, 2000</a:t>
            </a:r>
          </a:p>
          <a:p>
            <a:r>
              <a:rPr lang="tr-TR" sz="2000" dirty="0" smtClean="0">
                <a:latin typeface="Tahoma" pitchFamily="34" charset="0"/>
              </a:rPr>
              <a:t>Türk </a:t>
            </a:r>
            <a:r>
              <a:rPr lang="tr-TR" sz="2000" dirty="0">
                <a:latin typeface="Tahoma" pitchFamily="34" charset="0"/>
              </a:rPr>
              <a:t>Dil Kurumu, Yabancı Kelimelere Karşılıklar, Ankara, 1998.</a:t>
            </a:r>
          </a:p>
          <a:p>
            <a:endParaRPr lang="tr-TR" sz="2000" dirty="0"/>
          </a:p>
        </p:txBody>
      </p:sp>
    </p:spTree>
    <p:extLst>
      <p:ext uri="{BB962C8B-B14F-4D97-AF65-F5344CB8AC3E}">
        <p14:creationId xmlns:p14="http://schemas.microsoft.com/office/powerpoint/2010/main" val="3159505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683568" y="1268760"/>
            <a:ext cx="7272808" cy="533400"/>
          </a:xfrm>
        </p:spPr>
        <p:txBody>
          <a:bodyPr/>
          <a:lstStyle/>
          <a:p>
            <a:pPr algn="l"/>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4.1. Eski Türkçe  </a:t>
            </a:r>
            <a:r>
              <a:rPr lang="tr-TR" sz="2400" b="0" dirty="0" smtClean="0"/>
              <a:t>(</a:t>
            </a:r>
            <a:r>
              <a:rPr lang="tr-TR" sz="2400" b="0" dirty="0" err="1" smtClean="0"/>
              <a:t>İ.S.VII.Yüzyıldan</a:t>
            </a:r>
            <a:r>
              <a:rPr lang="tr-TR" sz="2400" b="0" dirty="0" smtClean="0"/>
              <a:t> İ.S.XII-.Yüzyıla Kadar)</a:t>
            </a:r>
            <a:br>
              <a:rPr lang="tr-TR" sz="2400" b="0" dirty="0" smtClean="0"/>
            </a:br>
            <a:r>
              <a:rPr lang="tr-TR" sz="2400" dirty="0"/>
              <a:t/>
            </a:r>
            <a:br>
              <a:rPr lang="tr-TR" sz="2400" dirty="0"/>
            </a:br>
            <a:r>
              <a:rPr lang="tr-TR" sz="2400" dirty="0"/>
              <a:t/>
            </a:r>
            <a:br>
              <a:rPr lang="tr-TR" sz="2400" dirty="0"/>
            </a:br>
            <a:r>
              <a:rPr lang="tr-TR" sz="2400" dirty="0"/>
              <a:t/>
            </a:r>
            <a:br>
              <a:rPr lang="tr-TR" sz="2400" dirty="0"/>
            </a:br>
            <a:endParaRPr lang="tr-TR" sz="2400" dirty="0"/>
          </a:p>
        </p:txBody>
      </p:sp>
      <p:sp>
        <p:nvSpPr>
          <p:cNvPr id="3" name="İçerik Yer Tutucusu 2"/>
          <p:cNvSpPr>
            <a:spLocks noGrp="1"/>
          </p:cNvSpPr>
          <p:nvPr>
            <p:ph idx="1"/>
            <p:custDataLst>
              <p:tags r:id="rId2"/>
            </p:custDataLst>
          </p:nvPr>
        </p:nvSpPr>
        <p:spPr>
          <a:xfrm>
            <a:off x="539552" y="1844675"/>
            <a:ext cx="8280920" cy="3816573"/>
          </a:xfrm>
        </p:spPr>
        <p:txBody>
          <a:bodyPr/>
          <a:lstStyle/>
          <a:p>
            <a:pPr marL="0" indent="0" algn="just">
              <a:buNone/>
            </a:pPr>
            <a:r>
              <a:rPr lang="tr-TR" sz="2400" dirty="0"/>
              <a:t>Türklerin kendilerinin yazdığı bol malzeme ile </a:t>
            </a:r>
            <a:r>
              <a:rPr lang="tr-TR" sz="2400" dirty="0" smtClean="0"/>
              <a:t>izleyebildiğimiz </a:t>
            </a:r>
            <a:r>
              <a:rPr lang="tr-TR" sz="2400" dirty="0"/>
              <a:t>en eski </a:t>
            </a:r>
            <a:r>
              <a:rPr lang="tr-TR" sz="2400" dirty="0" smtClean="0"/>
              <a:t>dönem</a:t>
            </a:r>
            <a:r>
              <a:rPr lang="tr-TR" sz="2400" dirty="0"/>
              <a:t>, Eski Türkçe dönemidir. Bu dönemin dil özelliklerini komşu </a:t>
            </a:r>
            <a:r>
              <a:rPr lang="tr-TR" sz="2400" dirty="0" smtClean="0"/>
              <a:t>dillere </a:t>
            </a:r>
            <a:r>
              <a:rPr lang="tr-TR" sz="2400" dirty="0"/>
              <a:t>ve metinlere geçen kelimelerden görebildiğimiz gibi, bizzat </a:t>
            </a:r>
            <a:r>
              <a:rPr lang="tr-TR" sz="2400" dirty="0" smtClean="0"/>
              <a:t>kendilerinin </a:t>
            </a:r>
            <a:r>
              <a:rPr lang="tr-TR" sz="2400" dirty="0"/>
              <a:t>yazdığı kaynaklardan da </a:t>
            </a:r>
            <a:r>
              <a:rPr lang="tr-TR" sz="2400" dirty="0" smtClean="0"/>
              <a:t>izleyebilmekteyiz</a:t>
            </a:r>
            <a:r>
              <a:rPr lang="tr-TR" sz="2400" dirty="0"/>
              <a:t>. Başlıca </a:t>
            </a:r>
            <a:r>
              <a:rPr lang="tr-TR" sz="2400" dirty="0" smtClean="0"/>
              <a:t>lehçeleri </a:t>
            </a:r>
            <a:r>
              <a:rPr lang="tr-TR" sz="2400" dirty="0"/>
              <a:t>şunlardır:</a:t>
            </a:r>
          </a:p>
          <a:p>
            <a:pPr lvl="1" algn="just">
              <a:buFont typeface="Wingdings" pitchFamily="2" charset="2"/>
              <a:buChar char="v"/>
            </a:pPr>
            <a:r>
              <a:rPr lang="tr-TR" sz="2400" dirty="0" err="1"/>
              <a:t>Köktürkçe</a:t>
            </a:r>
            <a:r>
              <a:rPr lang="tr-TR" sz="2400" dirty="0"/>
              <a:t> (VII-VIII. yy.)</a:t>
            </a:r>
          </a:p>
          <a:p>
            <a:pPr lvl="1" algn="just">
              <a:buFont typeface="Wingdings" pitchFamily="2" charset="2"/>
              <a:buChar char="v"/>
            </a:pPr>
            <a:r>
              <a:rPr lang="tr-TR" sz="2400" dirty="0"/>
              <a:t>Eski Uygurca (VIII-</a:t>
            </a:r>
            <a:r>
              <a:rPr lang="tr-TR" sz="2400" dirty="0" err="1"/>
              <a:t>X.yy</a:t>
            </a:r>
            <a:r>
              <a:rPr lang="tr-TR" sz="2400" dirty="0"/>
              <a:t>.)</a:t>
            </a:r>
          </a:p>
          <a:p>
            <a:pPr lvl="1" algn="just">
              <a:buFont typeface="Wingdings" pitchFamily="2" charset="2"/>
              <a:buChar char="v"/>
            </a:pPr>
            <a:r>
              <a:rPr lang="tr-TR" sz="2400" dirty="0"/>
              <a:t>Tuna Bulgarcası (IX.-</a:t>
            </a:r>
            <a:r>
              <a:rPr lang="tr-TR" sz="2400" dirty="0" err="1"/>
              <a:t>XI.yy</a:t>
            </a:r>
            <a:r>
              <a:rPr lang="tr-TR" sz="2400" dirty="0"/>
              <a:t>.)</a:t>
            </a:r>
          </a:p>
          <a:p>
            <a:pPr lvl="1" algn="just">
              <a:buFont typeface="Wingdings" pitchFamily="2" charset="2"/>
              <a:buChar char="v"/>
            </a:pPr>
            <a:r>
              <a:rPr lang="tr-TR" sz="2400" dirty="0" err="1"/>
              <a:t>Karahanlıca</a:t>
            </a:r>
            <a:r>
              <a:rPr lang="tr-TR" sz="2400" dirty="0"/>
              <a:t> (XI-XII. yy.)</a:t>
            </a:r>
          </a:p>
          <a:p>
            <a:pPr marL="0" indent="0" algn="just">
              <a:buNone/>
            </a:pPr>
            <a:r>
              <a:rPr lang="tr-TR" sz="2200" dirty="0" smtClean="0"/>
              <a:t>. </a:t>
            </a:r>
            <a:endParaRPr lang="tr-TR" sz="2200" dirty="0"/>
          </a:p>
        </p:txBody>
      </p:sp>
    </p:spTree>
    <p:extLst>
      <p:ext uri="{BB962C8B-B14F-4D97-AF65-F5344CB8AC3E}">
        <p14:creationId xmlns:p14="http://schemas.microsoft.com/office/powerpoint/2010/main" val="3046483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1331640" y="908720"/>
            <a:ext cx="6984776" cy="648072"/>
          </a:xfrm>
        </p:spPr>
        <p:txBody>
          <a:bodyPr/>
          <a:lstStyle/>
          <a:p>
            <a:pPr algn="l"/>
            <a:r>
              <a:rPr lang="tr-TR" sz="3200" dirty="0" smtClean="0"/>
              <a:t/>
            </a:r>
            <a:br>
              <a:rPr lang="tr-TR" sz="3200" dirty="0" smtClean="0"/>
            </a:br>
            <a:r>
              <a:rPr lang="tr-TR" sz="3200" dirty="0" smtClean="0"/>
              <a:t>4.1.1. </a:t>
            </a:r>
            <a:r>
              <a:rPr lang="tr-TR" sz="3200" dirty="0" err="1" smtClean="0"/>
              <a:t>Köktürkçe</a:t>
            </a:r>
            <a:r>
              <a:rPr lang="tr-TR" sz="3200" dirty="0"/>
              <a:t/>
            </a:r>
            <a:br>
              <a:rPr lang="tr-TR" sz="3200" dirty="0"/>
            </a:br>
            <a:endParaRPr lang="tr-TR" sz="3200" dirty="0"/>
          </a:p>
        </p:txBody>
      </p:sp>
      <p:sp>
        <p:nvSpPr>
          <p:cNvPr id="3" name="İçerik Yer Tutucusu 2"/>
          <p:cNvSpPr>
            <a:spLocks noGrp="1"/>
          </p:cNvSpPr>
          <p:nvPr>
            <p:ph idx="1"/>
            <p:custDataLst>
              <p:tags r:id="rId2"/>
            </p:custDataLst>
          </p:nvPr>
        </p:nvSpPr>
        <p:spPr>
          <a:xfrm>
            <a:off x="395536" y="1700809"/>
            <a:ext cx="8424936" cy="4032448"/>
          </a:xfrm>
        </p:spPr>
        <p:txBody>
          <a:bodyPr/>
          <a:lstStyle/>
          <a:p>
            <a:pPr marL="0" indent="0" algn="just">
              <a:buNone/>
            </a:pPr>
            <a:r>
              <a:rPr lang="tr-TR" sz="2000" dirty="0"/>
              <a:t>Köktürkler döneminden kalma pek çok yazıt bulunmaktadır. Orhun </a:t>
            </a:r>
            <a:r>
              <a:rPr lang="tr-TR" sz="2000" dirty="0" smtClean="0"/>
              <a:t>ırmağı </a:t>
            </a:r>
            <a:r>
              <a:rPr lang="tr-TR" sz="2000" dirty="0"/>
              <a:t>civarında bulunanlar dil ve kültür tarihimiz açısından fevkalade </a:t>
            </a:r>
            <a:r>
              <a:rPr lang="tr-TR" sz="2000" dirty="0" smtClean="0"/>
              <a:t>önemlidir</a:t>
            </a:r>
            <a:r>
              <a:rPr lang="tr-TR" sz="2000" dirty="0"/>
              <a:t>. </a:t>
            </a:r>
            <a:r>
              <a:rPr lang="tr-TR" sz="2000" dirty="0" err="1"/>
              <a:t>Yenisey</a:t>
            </a:r>
            <a:r>
              <a:rPr lang="tr-TR" sz="2000" dirty="0"/>
              <a:t> ırmağının etrafında olan yüzlerce metin ise </a:t>
            </a:r>
            <a:r>
              <a:rPr lang="tr-TR" sz="2000" dirty="0" smtClean="0"/>
              <a:t>Kırgızlara </a:t>
            </a:r>
            <a:r>
              <a:rPr lang="tr-TR" sz="2000" dirty="0"/>
              <a:t>aittir ve bir kısmının İ.S. VI. yüzyıla ait olması ihtimali vardır. </a:t>
            </a:r>
          </a:p>
          <a:p>
            <a:pPr marL="0" indent="0" algn="just">
              <a:buNone/>
            </a:pPr>
            <a:r>
              <a:rPr lang="tr-TR" sz="2000" dirty="0"/>
              <a:t>Bu dönemde, son derece işlek ve gelişmiş bir edebi yazı dili </a:t>
            </a:r>
            <a:r>
              <a:rPr lang="tr-TR" sz="2000" dirty="0" smtClean="0"/>
              <a:t>ile karşılaşmaktayız</a:t>
            </a:r>
            <a:r>
              <a:rPr lang="tr-TR" sz="2000" dirty="0"/>
              <a:t>. </a:t>
            </a:r>
          </a:p>
          <a:p>
            <a:pPr marL="0" indent="0" algn="just">
              <a:buNone/>
            </a:pPr>
            <a:r>
              <a:rPr lang="tr-TR" sz="2000" dirty="0" err="1" smtClean="0"/>
              <a:t>Köl</a:t>
            </a:r>
            <a:r>
              <a:rPr lang="tr-TR" sz="2000" dirty="0" smtClean="0"/>
              <a:t> </a:t>
            </a:r>
            <a:r>
              <a:rPr lang="tr-TR" sz="2000" dirty="0" err="1"/>
              <a:t>Tigin</a:t>
            </a:r>
            <a:r>
              <a:rPr lang="tr-TR" sz="2000" dirty="0"/>
              <a:t>, Bilge Kağan ve </a:t>
            </a:r>
            <a:r>
              <a:rPr lang="tr-TR" sz="2000" dirty="0" err="1"/>
              <a:t>Tonyukuk</a:t>
            </a:r>
            <a:r>
              <a:rPr lang="tr-TR" sz="2000" dirty="0"/>
              <a:t> adına dikilmiş yazıtlar (İ.S. </a:t>
            </a:r>
            <a:r>
              <a:rPr lang="tr-TR" sz="2000" dirty="0" smtClean="0"/>
              <a:t>720-735</a:t>
            </a:r>
            <a:r>
              <a:rPr lang="tr-TR" sz="2000" dirty="0"/>
              <a:t>) ise, Türk dilinin olduğu kadar, Türk tarihinin, kültürünün de temel </a:t>
            </a:r>
            <a:r>
              <a:rPr lang="tr-TR" sz="2000" dirty="0" smtClean="0"/>
              <a:t>taşlarıdır</a:t>
            </a:r>
            <a:r>
              <a:rPr lang="tr-TR" sz="2000" dirty="0"/>
              <a:t>. Türklerin Çin tutsaklığından nasıl kurtulduğunu, </a:t>
            </a:r>
            <a:r>
              <a:rPr lang="tr-TR" sz="2000" dirty="0" err="1"/>
              <a:t>İlteriş</a:t>
            </a:r>
            <a:r>
              <a:rPr lang="tr-TR" sz="2000" dirty="0"/>
              <a:t> </a:t>
            </a:r>
            <a:r>
              <a:rPr lang="tr-TR" sz="2000" dirty="0" smtClean="0"/>
              <a:t>Kağan’ın </a:t>
            </a:r>
            <a:r>
              <a:rPr lang="tr-TR" sz="2000" dirty="0"/>
              <a:t>bütün Türkleri derleyip toparlayarak nasıl özgür bir devlet </a:t>
            </a:r>
            <a:r>
              <a:rPr lang="tr-TR" sz="2000" dirty="0" smtClean="0"/>
              <a:t>haline </a:t>
            </a:r>
            <a:r>
              <a:rPr lang="tr-TR" sz="2000" dirty="0"/>
              <a:t>getirdiğini, Türk devlet adamlarının bu uğurda harcadıkları </a:t>
            </a:r>
            <a:r>
              <a:rPr lang="tr-TR" sz="2000" dirty="0" smtClean="0"/>
              <a:t>emekleri</a:t>
            </a:r>
            <a:r>
              <a:rPr lang="tr-TR" sz="2000" dirty="0"/>
              <a:t>, Türk halkının kendi benliğini ve özgürlüğünü  koruyabilmesi </a:t>
            </a:r>
            <a:r>
              <a:rPr lang="tr-TR" sz="2000" dirty="0" smtClean="0"/>
              <a:t>için </a:t>
            </a:r>
            <a:r>
              <a:rPr lang="tr-TR" sz="2000" dirty="0"/>
              <a:t>neler yapması gerektiğini, millete seslenerek veciz ve etkili bir dille </a:t>
            </a:r>
            <a:r>
              <a:rPr lang="tr-TR" sz="2000" dirty="0" smtClean="0"/>
              <a:t>anlatan </a:t>
            </a:r>
            <a:r>
              <a:rPr lang="tr-TR" sz="2000" dirty="0"/>
              <a:t>bu yazıtlar, aynı zamanda Türk anı edebiyatının ve hitabet </a:t>
            </a:r>
          </a:p>
        </p:txBody>
      </p:sp>
    </p:spTree>
    <p:extLst>
      <p:ext uri="{BB962C8B-B14F-4D97-AF65-F5344CB8AC3E}">
        <p14:creationId xmlns:p14="http://schemas.microsoft.com/office/powerpoint/2010/main" val="4062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custDataLst>
              <p:tags r:id="rId1"/>
            </p:custDataLst>
          </p:nvPr>
        </p:nvSpPr>
        <p:spPr>
          <a:xfrm>
            <a:off x="539552" y="1844675"/>
            <a:ext cx="8147248" cy="3672557"/>
          </a:xfrm>
        </p:spPr>
        <p:txBody>
          <a:bodyPr/>
          <a:lstStyle/>
          <a:p>
            <a:pPr marL="0" indent="0" algn="just">
              <a:buNone/>
            </a:pPr>
            <a:r>
              <a:rPr lang="tr-TR" sz="2200" dirty="0"/>
              <a:t>sanatının da ilk mükemmel örnekleridir. Dil son derece işlek ve </a:t>
            </a:r>
            <a:r>
              <a:rPr lang="tr-TR" sz="2200" dirty="0" smtClean="0"/>
              <a:t>gelişmiştir</a:t>
            </a:r>
            <a:r>
              <a:rPr lang="tr-TR" sz="2200" dirty="0"/>
              <a:t>. Üslubunda, fevkalade heyecanlı destanı bir anlatım tarzı </a:t>
            </a:r>
            <a:r>
              <a:rPr lang="tr-TR" sz="2200" dirty="0" smtClean="0"/>
              <a:t>hakimdir</a:t>
            </a:r>
            <a:r>
              <a:rPr lang="tr-TR" sz="2200" dirty="0"/>
              <a:t>. Bu yazıtlarda, Türklerin kendi icatları olan ve “Köktürk </a:t>
            </a:r>
            <a:r>
              <a:rPr lang="tr-TR" sz="2200" dirty="0" smtClean="0"/>
              <a:t>alfabesi</a:t>
            </a:r>
            <a:r>
              <a:rPr lang="tr-TR" sz="2200" dirty="0"/>
              <a:t>” </a:t>
            </a:r>
            <a:r>
              <a:rPr lang="tr-TR" sz="2200" dirty="0" err="1"/>
              <a:t>denilegelen</a:t>
            </a:r>
            <a:r>
              <a:rPr lang="tr-TR" sz="2200" dirty="0"/>
              <a:t> milli alfabelerimiz kullanılmıştır.</a:t>
            </a:r>
          </a:p>
          <a:p>
            <a:pPr marL="0" indent="0" algn="just">
              <a:buNone/>
            </a:pPr>
            <a:endParaRPr lang="tr-TR" sz="2200" dirty="0"/>
          </a:p>
          <a:p>
            <a:pPr marL="0" indent="0" algn="just">
              <a:buNone/>
            </a:pPr>
            <a:r>
              <a:rPr lang="tr-TR" sz="2200" b="1" dirty="0"/>
              <a:t>Köktürklerden Kalan, Türk Dilinin Tarihi Bilinen En Eski Belgeleri</a:t>
            </a:r>
            <a:r>
              <a:rPr lang="tr-TR" sz="2200" dirty="0"/>
              <a:t>:</a:t>
            </a:r>
          </a:p>
          <a:p>
            <a:pPr marL="0" indent="0" algn="just">
              <a:buNone/>
            </a:pPr>
            <a:r>
              <a:rPr lang="tr-TR" sz="2200" dirty="0"/>
              <a:t>İkinci Köktürk hanedanlığı zamanından kalma </a:t>
            </a:r>
            <a:r>
              <a:rPr lang="tr-TR" sz="2200" dirty="0" err="1"/>
              <a:t>Çoyren</a:t>
            </a:r>
            <a:r>
              <a:rPr lang="tr-TR" sz="2200" dirty="0"/>
              <a:t> Yazıtı (</a:t>
            </a:r>
            <a:r>
              <a:rPr lang="tr-TR" sz="2200" dirty="0" smtClean="0"/>
              <a:t>İ.S.687-692</a:t>
            </a:r>
            <a:r>
              <a:rPr lang="tr-TR" sz="2200" dirty="0"/>
              <a:t>), bu dönemin en eski belgesidir. Orhun Yazıtlarından elli yıl kadar </a:t>
            </a:r>
          </a:p>
          <a:p>
            <a:pPr marL="0" indent="0" algn="just">
              <a:buNone/>
            </a:pPr>
            <a:r>
              <a:rPr lang="tr-TR" sz="2200" dirty="0"/>
              <a:t>daha öncelere ait olduğu için, bu yazıtın tarihi önemi büyüktür. </a:t>
            </a:r>
          </a:p>
          <a:p>
            <a:pPr marL="0" indent="0" algn="just">
              <a:buNone/>
            </a:pPr>
            <a:endParaRPr lang="tr-TR" sz="2200" dirty="0"/>
          </a:p>
          <a:p>
            <a:pPr algn="just"/>
            <a:endParaRPr lang="tr-TR" sz="2200" dirty="0"/>
          </a:p>
        </p:txBody>
      </p:sp>
    </p:spTree>
    <p:extLst>
      <p:ext uri="{BB962C8B-B14F-4D97-AF65-F5344CB8AC3E}">
        <p14:creationId xmlns:p14="http://schemas.microsoft.com/office/powerpoint/2010/main" val="3424290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124743"/>
            <a:ext cx="8075240" cy="719931"/>
          </a:xfrm>
        </p:spPr>
        <p:txBody>
          <a:bodyPr/>
          <a:lstStyle/>
          <a:p>
            <a:pPr algn="l"/>
            <a:r>
              <a:rPr lang="tr-TR" sz="3200" dirty="0" smtClean="0"/>
              <a:t/>
            </a:r>
            <a:br>
              <a:rPr lang="tr-TR" sz="3200" dirty="0" smtClean="0"/>
            </a:br>
            <a:r>
              <a:rPr lang="tr-TR" sz="3200" dirty="0" smtClean="0"/>
              <a:t>4.1.2. Eski Uygurca</a:t>
            </a:r>
            <a:r>
              <a:rPr lang="tr-TR" sz="3200" dirty="0"/>
              <a:t/>
            </a:r>
            <a:br>
              <a:rPr lang="tr-TR" sz="3200" dirty="0"/>
            </a:br>
            <a:endParaRPr lang="tr-TR" sz="3200" dirty="0"/>
          </a:p>
        </p:txBody>
      </p:sp>
      <p:sp>
        <p:nvSpPr>
          <p:cNvPr id="3" name="İçerik Yer Tutucusu 2"/>
          <p:cNvSpPr>
            <a:spLocks noGrp="1"/>
          </p:cNvSpPr>
          <p:nvPr>
            <p:ph idx="1"/>
            <p:custDataLst>
              <p:tags r:id="rId2"/>
            </p:custDataLst>
          </p:nvPr>
        </p:nvSpPr>
        <p:spPr>
          <a:xfrm>
            <a:off x="395536" y="1844675"/>
            <a:ext cx="8291264" cy="3672557"/>
          </a:xfrm>
        </p:spPr>
        <p:txBody>
          <a:bodyPr/>
          <a:lstStyle/>
          <a:p>
            <a:pPr marL="0" indent="0" algn="just">
              <a:buNone/>
            </a:pPr>
            <a:r>
              <a:rPr lang="tr-TR" sz="2400" dirty="0" smtClean="0"/>
              <a:t>745 </a:t>
            </a:r>
            <a:r>
              <a:rPr lang="tr-TR" sz="2400" dirty="0"/>
              <a:t>yılında Köktürk devletini yıkarak bağımsız bir devlet kuran Uygurlardan kalma pek çok yazılı belge bulunmaktadır. Farklı dinlere mensup Uygurlardan, farklı alfabeler ile taş ve kağıt üzerine yazılmış pek çok eser kalmıştır. Bu dönemin dili, </a:t>
            </a:r>
            <a:r>
              <a:rPr lang="tr-TR" sz="2400" dirty="0" err="1"/>
              <a:t>Köktürkçeden</a:t>
            </a:r>
            <a:r>
              <a:rPr lang="tr-TR" sz="2400" dirty="0"/>
              <a:t> çok küçük değişikliklerle ayrılmaktadır. Başlıca eserleri: Yazıtlar: </a:t>
            </a:r>
            <a:r>
              <a:rPr lang="tr-TR" sz="2400" i="1" dirty="0" err="1"/>
              <a:t>Şine</a:t>
            </a:r>
            <a:r>
              <a:rPr lang="tr-TR" sz="2400" i="1" dirty="0"/>
              <a:t> Usu, </a:t>
            </a:r>
            <a:r>
              <a:rPr lang="tr-TR" sz="2400" i="1" dirty="0" err="1"/>
              <a:t>Taryat</a:t>
            </a:r>
            <a:r>
              <a:rPr lang="tr-TR" sz="2400" i="1" dirty="0"/>
              <a:t>, </a:t>
            </a:r>
            <a:r>
              <a:rPr lang="tr-TR" sz="2400" i="1" dirty="0" err="1"/>
              <a:t>Karabalgasun</a:t>
            </a:r>
            <a:r>
              <a:rPr lang="tr-TR" sz="2400" i="1" dirty="0"/>
              <a:t>, </a:t>
            </a:r>
            <a:r>
              <a:rPr lang="tr-TR" sz="2400" i="1" dirty="0" err="1"/>
              <a:t>Hoytu</a:t>
            </a:r>
            <a:r>
              <a:rPr lang="tr-TR" sz="2400" i="1" dirty="0"/>
              <a:t> Tamir</a:t>
            </a:r>
            <a:r>
              <a:rPr lang="tr-TR" sz="2400" dirty="0"/>
              <a:t>, Elyazmaları: </a:t>
            </a:r>
            <a:r>
              <a:rPr lang="tr-TR" sz="2400" i="1" dirty="0"/>
              <a:t>Irk </a:t>
            </a:r>
            <a:r>
              <a:rPr lang="tr-TR" sz="2400" i="1" dirty="0" err="1"/>
              <a:t>Bitig</a:t>
            </a:r>
            <a:r>
              <a:rPr lang="tr-TR" sz="2400" i="1" dirty="0"/>
              <a:t>, </a:t>
            </a:r>
            <a:r>
              <a:rPr lang="tr-TR" sz="2400" i="1" dirty="0" err="1"/>
              <a:t>Altun</a:t>
            </a:r>
            <a:r>
              <a:rPr lang="tr-TR" sz="2400" i="1" dirty="0"/>
              <a:t> </a:t>
            </a:r>
            <a:r>
              <a:rPr lang="tr-TR" sz="2400" i="1" dirty="0" err="1"/>
              <a:t>Yaruk</a:t>
            </a:r>
            <a:r>
              <a:rPr lang="tr-TR" sz="2400" i="1" dirty="0"/>
              <a:t>, </a:t>
            </a:r>
            <a:r>
              <a:rPr lang="tr-TR" sz="2400" i="1" dirty="0" err="1"/>
              <a:t>Kalyanamkara</a:t>
            </a:r>
            <a:r>
              <a:rPr lang="tr-TR" sz="2400" i="1" dirty="0"/>
              <a:t> ve </a:t>
            </a:r>
            <a:r>
              <a:rPr lang="tr-TR" sz="2400" i="1" dirty="0" err="1"/>
              <a:t>Papamkara</a:t>
            </a:r>
            <a:r>
              <a:rPr lang="tr-TR" sz="2400" i="1" dirty="0"/>
              <a:t>, Sekiz </a:t>
            </a:r>
            <a:r>
              <a:rPr lang="tr-TR" sz="2400" i="1" dirty="0" err="1"/>
              <a:t>Yükmek</a:t>
            </a:r>
            <a:r>
              <a:rPr lang="tr-TR" sz="2400" i="1" dirty="0"/>
              <a:t>, </a:t>
            </a:r>
            <a:r>
              <a:rPr lang="tr-TR" sz="2400" i="1" dirty="0" err="1"/>
              <a:t>Huastuanift</a:t>
            </a:r>
            <a:r>
              <a:rPr lang="tr-TR" sz="2400" i="1" dirty="0"/>
              <a:t>.</a:t>
            </a:r>
            <a:endParaRPr lang="tr-TR" sz="2400" dirty="0"/>
          </a:p>
          <a:p>
            <a:pPr marL="0" indent="0" algn="just">
              <a:buNone/>
            </a:pPr>
            <a:endParaRPr lang="tr-TR" sz="2400" dirty="0"/>
          </a:p>
        </p:txBody>
      </p:sp>
    </p:spTree>
    <p:extLst>
      <p:ext uri="{BB962C8B-B14F-4D97-AF65-F5344CB8AC3E}">
        <p14:creationId xmlns:p14="http://schemas.microsoft.com/office/powerpoint/2010/main" val="143734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1196751"/>
            <a:ext cx="7715200" cy="647923"/>
          </a:xfrm>
        </p:spPr>
        <p:txBody>
          <a:bodyPr/>
          <a:lstStyle/>
          <a:p>
            <a:pPr algn="l"/>
            <a:r>
              <a:rPr lang="tr-TR" sz="3200" dirty="0" smtClean="0"/>
              <a:t/>
            </a:r>
            <a:br>
              <a:rPr lang="tr-TR" sz="3200" dirty="0" smtClean="0"/>
            </a:br>
            <a:r>
              <a:rPr lang="tr-TR" sz="3200" dirty="0" smtClean="0"/>
              <a:t>4.1.3</a:t>
            </a:r>
            <a:r>
              <a:rPr lang="tr-TR" sz="3200" dirty="0"/>
              <a:t>. Tuna Bulgarcası</a:t>
            </a:r>
            <a:br>
              <a:rPr lang="tr-TR" sz="3200" dirty="0"/>
            </a:br>
            <a:endParaRPr lang="tr-TR" sz="3200" dirty="0"/>
          </a:p>
        </p:txBody>
      </p:sp>
      <p:sp>
        <p:nvSpPr>
          <p:cNvPr id="3" name="İçerik Yer Tutucusu 2"/>
          <p:cNvSpPr>
            <a:spLocks noGrp="1"/>
          </p:cNvSpPr>
          <p:nvPr>
            <p:ph idx="1"/>
            <p:custDataLst>
              <p:tags r:id="rId2"/>
            </p:custDataLst>
          </p:nvPr>
        </p:nvSpPr>
        <p:spPr>
          <a:xfrm>
            <a:off x="395536" y="1844675"/>
            <a:ext cx="8291264" cy="4176613"/>
          </a:xfrm>
        </p:spPr>
        <p:txBody>
          <a:bodyPr/>
          <a:lstStyle/>
          <a:p>
            <a:pPr marL="0" indent="0" algn="just">
              <a:buNone/>
            </a:pPr>
            <a:r>
              <a:rPr lang="tr-TR" sz="2200" dirty="0" smtClean="0"/>
              <a:t>679 </a:t>
            </a:r>
            <a:r>
              <a:rPr lang="tr-TR" sz="2200" dirty="0"/>
              <a:t>yılında </a:t>
            </a:r>
            <a:r>
              <a:rPr lang="tr-TR" sz="2200" dirty="0" err="1"/>
              <a:t>Asparuh’un</a:t>
            </a:r>
            <a:r>
              <a:rPr lang="tr-TR" sz="2200" dirty="0"/>
              <a:t> önderliğinde Tuna ırmağını geçerek bugünkü Bulgaristan’a yerleşen ve orada bir devlet kuran Bulgar Türklerinin dilidir. Bu lehçe, Köktürk ve Uygurcadan farklı dil özellikleri gösterir. Ortak Türkçedeki “ş” sesleri bunlarda “l”; “z” sesleri ise “r” olarak bulunur. </a:t>
            </a:r>
          </a:p>
          <a:p>
            <a:pPr marL="0" indent="0" algn="just">
              <a:buNone/>
            </a:pPr>
            <a:r>
              <a:rPr lang="tr-TR" sz="2200" dirty="0"/>
              <a:t>Bu dönemin dil malzemesi, Köktürk ve Uygurcadaki kadar çok değildir. Başlıca kaynakları şunlardır: 1. Tuna Hanlar listesi (</a:t>
            </a:r>
            <a:r>
              <a:rPr lang="tr-TR" sz="2200" dirty="0" err="1"/>
              <a:t>İ.S.VIII.yy</a:t>
            </a:r>
            <a:r>
              <a:rPr lang="tr-TR" sz="2200" dirty="0"/>
              <a:t>.) diye bilinen bir metinde geçen eski Türk takvimine ait hayvan adları, sayılar, </a:t>
            </a:r>
            <a:r>
              <a:rPr lang="tr-TR" sz="2200" dirty="0" err="1"/>
              <a:t>ünvan</a:t>
            </a:r>
            <a:r>
              <a:rPr lang="tr-TR" sz="2200" dirty="0"/>
              <a:t> ve kişi adları, 2. </a:t>
            </a:r>
            <a:r>
              <a:rPr lang="tr-TR" sz="2200" dirty="0" err="1"/>
              <a:t>Nagy-Szent</a:t>
            </a:r>
            <a:r>
              <a:rPr lang="tr-TR" sz="2200" dirty="0"/>
              <a:t> </a:t>
            </a:r>
            <a:r>
              <a:rPr lang="tr-TR" sz="2200" dirty="0" err="1"/>
              <a:t>Miklos</a:t>
            </a:r>
            <a:r>
              <a:rPr lang="tr-TR" sz="2200" dirty="0"/>
              <a:t> hazinesi diye bilinen altın kaplar üzerindeki Köktürk ve Grek harfli yazıtlar, 3. Tuna Bulgarcasından başkaca dillere geçen kelimeler (Bizans kaynaklarına, Eski Slavcaya, Macarcaya)</a:t>
            </a:r>
          </a:p>
          <a:p>
            <a:pPr marL="0" indent="0" algn="just">
              <a:buNone/>
            </a:pPr>
            <a:endParaRPr lang="tr-TR" sz="2200" dirty="0"/>
          </a:p>
        </p:txBody>
      </p:sp>
    </p:spTree>
    <p:extLst>
      <p:ext uri="{BB962C8B-B14F-4D97-AF65-F5344CB8AC3E}">
        <p14:creationId xmlns:p14="http://schemas.microsoft.com/office/powerpoint/2010/main" val="225936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23528" y="980728"/>
            <a:ext cx="5626968" cy="575914"/>
          </a:xfrm>
        </p:spPr>
        <p:txBody>
          <a:bodyPr/>
          <a:lstStyle/>
          <a:p>
            <a:pPr algn="l"/>
            <a:r>
              <a:rPr lang="tr-TR" sz="3200" dirty="0" smtClean="0"/>
              <a:t/>
            </a:r>
            <a:br>
              <a:rPr lang="tr-TR" sz="3200" dirty="0" smtClean="0"/>
            </a:br>
            <a:r>
              <a:rPr lang="tr-TR" sz="3200" dirty="0" smtClean="0"/>
              <a:t>4.1.4</a:t>
            </a:r>
            <a:r>
              <a:rPr lang="tr-TR" sz="3200" dirty="0"/>
              <a:t>. </a:t>
            </a:r>
            <a:r>
              <a:rPr lang="tr-TR" sz="3200" dirty="0" err="1"/>
              <a:t>Karahanlıca</a:t>
            </a:r>
            <a:r>
              <a:rPr lang="tr-TR" sz="3200" dirty="0"/>
              <a:t/>
            </a:r>
            <a:br>
              <a:rPr lang="tr-TR" sz="3200" dirty="0"/>
            </a:br>
            <a:endParaRPr lang="tr-TR" sz="3200" dirty="0"/>
          </a:p>
        </p:txBody>
      </p:sp>
      <p:sp>
        <p:nvSpPr>
          <p:cNvPr id="3" name="İçerik Yer Tutucusu 2"/>
          <p:cNvSpPr>
            <a:spLocks noGrp="1"/>
          </p:cNvSpPr>
          <p:nvPr>
            <p:ph idx="1"/>
            <p:custDataLst>
              <p:tags r:id="rId2"/>
            </p:custDataLst>
          </p:nvPr>
        </p:nvSpPr>
        <p:spPr>
          <a:xfrm>
            <a:off x="251520" y="1556792"/>
            <a:ext cx="8589640" cy="4525963"/>
          </a:xfrm>
        </p:spPr>
        <p:txBody>
          <a:bodyPr/>
          <a:lstStyle/>
          <a:p>
            <a:pPr marL="0" indent="0" algn="just">
              <a:buNone/>
            </a:pPr>
            <a:r>
              <a:rPr lang="tr-TR" sz="2200" dirty="0" smtClean="0"/>
              <a:t>Köktürk </a:t>
            </a:r>
            <a:r>
              <a:rPr lang="tr-TR" sz="2200" dirty="0"/>
              <a:t>ve Uygur edebi yazı dilinin devamıdır. Kendinden önceki dönem olan Uygurca ile ses ve şekil bilgisi bakımından farklılığı yok denecek kadar azdır. Bu iki dönem arasındaki fark, gramerlerinde değildir. Yeni girilen İslam dininden dolayı Arapça ve Farsça kelimeler görülmeye başlamıştır. Bu dönemde hem Uygur harfleri, hem de Arap harflerinin kullanılmış olduğu görülür. Başlıca eserleri şunlardır: </a:t>
            </a:r>
            <a:r>
              <a:rPr lang="tr-TR" sz="2200" b="1" dirty="0"/>
              <a:t>1. </a:t>
            </a:r>
            <a:r>
              <a:rPr lang="tr-TR" sz="2200" b="1" dirty="0" err="1"/>
              <a:t>Divanü</a:t>
            </a:r>
            <a:r>
              <a:rPr lang="tr-TR" sz="2200" b="1" dirty="0"/>
              <a:t> </a:t>
            </a:r>
            <a:r>
              <a:rPr lang="tr-TR" sz="2200" b="1" dirty="0" err="1"/>
              <a:t>Lügati’t</a:t>
            </a:r>
            <a:r>
              <a:rPr lang="tr-TR" sz="2200" b="1" dirty="0"/>
              <a:t>-Türk, </a:t>
            </a:r>
            <a:endParaRPr lang="tr-TR" sz="2200" b="1" dirty="0" smtClean="0"/>
          </a:p>
          <a:p>
            <a:pPr marL="0" indent="0" algn="just">
              <a:buNone/>
            </a:pPr>
            <a:r>
              <a:rPr lang="tr-TR" sz="2200" b="1" dirty="0" smtClean="0"/>
              <a:t>2</a:t>
            </a:r>
            <a:r>
              <a:rPr lang="tr-TR" sz="2200" b="1" dirty="0"/>
              <a:t>. Kutadgu Bilig, 3. </a:t>
            </a:r>
            <a:r>
              <a:rPr lang="tr-TR" sz="2200" b="1" dirty="0" err="1"/>
              <a:t>Atabetü’l</a:t>
            </a:r>
            <a:r>
              <a:rPr lang="tr-TR" sz="2200" b="1" dirty="0"/>
              <a:t>-</a:t>
            </a:r>
            <a:r>
              <a:rPr lang="tr-TR" sz="2200" b="1" dirty="0" err="1"/>
              <a:t>Hakayık</a:t>
            </a:r>
            <a:r>
              <a:rPr lang="tr-TR" sz="2200" b="1" dirty="0" smtClean="0"/>
              <a:t>. 4.Divan-ı Hikmet</a:t>
            </a:r>
            <a:endParaRPr lang="tr-TR" sz="2200" b="1" dirty="0"/>
          </a:p>
          <a:p>
            <a:pPr marL="0" indent="0" algn="just">
              <a:buNone/>
            </a:pPr>
            <a:r>
              <a:rPr lang="tr-TR" sz="2200" b="1" dirty="0" err="1"/>
              <a:t>Divanu</a:t>
            </a:r>
            <a:r>
              <a:rPr lang="tr-TR" sz="2200" b="1" dirty="0"/>
              <a:t> </a:t>
            </a:r>
            <a:r>
              <a:rPr lang="tr-TR" sz="2200" b="1" dirty="0" err="1"/>
              <a:t>Lügati’t</a:t>
            </a:r>
            <a:r>
              <a:rPr lang="tr-TR" sz="2200" b="1" dirty="0"/>
              <a:t>-Türk </a:t>
            </a:r>
            <a:r>
              <a:rPr lang="tr-TR" sz="2200" dirty="0"/>
              <a:t>(1077), Kaşgarlı Mahmut tarafından Araplara Türkçeyi öğretmek için yazılmış ansiklopedik bir sözlüktür. Kaşgarlı, kendi dönemindeki Türk dünyasının lehçe farklarını, gramer özelliklerini de eserinde belirtmiştir. Kelimeleri açıklarken, bazı şiirlerden ve atasözlerinden de örnekler vermiştir. Türklerin yaşama tarzlarını anlatan Kaşgarlı, eserine bir de renkli Türk dünyası haritası koymuştur</a:t>
            </a:r>
          </a:p>
        </p:txBody>
      </p:sp>
    </p:spTree>
    <p:extLst>
      <p:ext uri="{BB962C8B-B14F-4D97-AF65-F5344CB8AC3E}">
        <p14:creationId xmlns:p14="http://schemas.microsoft.com/office/powerpoint/2010/main" val="249090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custDataLst>
              <p:tags r:id="rId1"/>
            </p:custDataLst>
          </p:nvPr>
        </p:nvSpPr>
        <p:spPr/>
        <p:txBody>
          <a:bodyPr/>
          <a:lstStyle/>
          <a:p>
            <a:pPr marL="0" indent="0">
              <a:buNone/>
            </a:pPr>
            <a:r>
              <a:rPr lang="tr-TR" sz="2200" dirty="0"/>
              <a:t>Yusuf Has </a:t>
            </a:r>
            <a:r>
              <a:rPr lang="tr-TR" sz="2200" dirty="0" err="1"/>
              <a:t>Hacip</a:t>
            </a:r>
            <a:r>
              <a:rPr lang="tr-TR" sz="2200" dirty="0"/>
              <a:t> tarafından yazılıp dönemin Türk hükümdarına </a:t>
            </a:r>
          </a:p>
          <a:p>
            <a:pPr marL="0" indent="0">
              <a:buNone/>
            </a:pPr>
            <a:r>
              <a:rPr lang="tr-TR" sz="2200" dirty="0"/>
              <a:t>sunulan </a:t>
            </a:r>
            <a:r>
              <a:rPr lang="tr-TR" sz="2200" b="1" dirty="0"/>
              <a:t>Kutadgu Bilig (1069-1070)</a:t>
            </a:r>
            <a:r>
              <a:rPr lang="tr-TR" sz="2200" dirty="0"/>
              <a:t> ise, “kutlu </a:t>
            </a:r>
            <a:r>
              <a:rPr lang="tr-TR" sz="2200" dirty="0" err="1"/>
              <a:t>olabilme”nin</a:t>
            </a:r>
            <a:r>
              <a:rPr lang="tr-TR" sz="2200" dirty="0"/>
              <a:t> yollarını </a:t>
            </a:r>
            <a:r>
              <a:rPr lang="tr-TR" sz="2200" dirty="0" smtClean="0"/>
              <a:t>anlatmaktadır</a:t>
            </a:r>
            <a:r>
              <a:rPr lang="tr-TR" sz="2200" dirty="0"/>
              <a:t>. Dört temel kişinin üzerine kurulmuş manzum bir </a:t>
            </a:r>
            <a:r>
              <a:rPr lang="tr-TR" sz="2200" dirty="0" smtClean="0"/>
              <a:t>metindir</a:t>
            </a:r>
            <a:r>
              <a:rPr lang="tr-TR" sz="2200" dirty="0"/>
              <a:t>. Hükümdarların ne yapması gerektiği, halka nasıl </a:t>
            </a:r>
            <a:r>
              <a:rPr lang="tr-TR" sz="2200" dirty="0" smtClean="0"/>
              <a:t>davranılacağı</a:t>
            </a:r>
            <a:r>
              <a:rPr lang="tr-TR" sz="2200" dirty="0"/>
              <a:t>, halkın hükümdara nasıl davranması gerektiği, dilin </a:t>
            </a:r>
            <a:r>
              <a:rPr lang="tr-TR" sz="2200" dirty="0" smtClean="0"/>
              <a:t>erdemi</a:t>
            </a:r>
            <a:r>
              <a:rPr lang="tr-TR" sz="2200" dirty="0"/>
              <a:t>, bilginin önemi, adaletin önemi, esnafa nasıl davranılacağı, </a:t>
            </a:r>
            <a:r>
              <a:rPr lang="tr-TR" sz="2200" dirty="0" smtClean="0"/>
              <a:t>çocuk </a:t>
            </a:r>
            <a:r>
              <a:rPr lang="tr-TR" sz="2200" dirty="0"/>
              <a:t>yetiştirmenin yöntemleri, evlenirken nelere dikkat edilmesi </a:t>
            </a:r>
            <a:r>
              <a:rPr lang="tr-TR" sz="2200" dirty="0" smtClean="0"/>
              <a:t>gerektiği </a:t>
            </a:r>
            <a:r>
              <a:rPr lang="tr-TR" sz="2200" dirty="0"/>
              <a:t>gibi pek çok konu anlatılmaktadır. </a:t>
            </a:r>
            <a:endParaRPr lang="tr-TR" sz="2200" dirty="0" smtClean="0"/>
          </a:p>
          <a:p>
            <a:pPr marL="0" indent="0">
              <a:buNone/>
            </a:pPr>
            <a:r>
              <a:rPr lang="tr-TR" sz="2200" b="1" dirty="0" err="1" smtClean="0"/>
              <a:t>Atabetü’l</a:t>
            </a:r>
            <a:r>
              <a:rPr lang="tr-TR" sz="2200" b="1" dirty="0" smtClean="0"/>
              <a:t> </a:t>
            </a:r>
            <a:r>
              <a:rPr lang="tr-TR" sz="2200" b="1" dirty="0" err="1" smtClean="0"/>
              <a:t>Hakayık</a:t>
            </a:r>
            <a:r>
              <a:rPr lang="tr-TR" sz="2200" b="1" dirty="0" smtClean="0"/>
              <a:t>  </a:t>
            </a:r>
            <a:r>
              <a:rPr lang="tr-TR" sz="2200" dirty="0" smtClean="0"/>
              <a:t>ise Edip Ahmet Tarafından Yazılmıştır</a:t>
            </a:r>
            <a:endParaRPr lang="tr-TR" sz="2200" dirty="0"/>
          </a:p>
          <a:p>
            <a:pPr marL="0" indent="0">
              <a:buNone/>
            </a:pPr>
            <a:endParaRPr lang="tr-TR" sz="2200" dirty="0"/>
          </a:p>
        </p:txBody>
      </p:sp>
    </p:spTree>
    <p:extLst>
      <p:ext uri="{BB962C8B-B14F-4D97-AF65-F5344CB8AC3E}">
        <p14:creationId xmlns:p14="http://schemas.microsoft.com/office/powerpoint/2010/main" val="29598182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1&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Presentation Default&amp;quot;&amp;gt;&amp;lt;Question FontName=&amp;quot;Arial&amp;quot; IsBold=&amp;quot;0&amp;quot; IsItalic=&amp;quot;0&amp;quot; IsUnderline=&amp;quot;0&amp;quot; FontSize=&amp;quot;36&amp;quot;/&amp;gt;&amp;lt;Answer FontName=&amp;quot;Arial&amp;quot; IsBold=&amp;quot;0&amp;quot; IsItalic=&amp;quot;0&amp;quot; IsUnderline=&amp;quot;0&amp;quot; FontSize=&amp;quot;18&amp;quot;/&amp;gt;&amp;lt;Button FontName=&amp;quot;Arial&amp;quot; IsBold=&amp;quot;0&amp;quot; IsItalic=&amp;quot;0&amp;quot; IsUnderline=&amp;quot;0&amp;quot; FontSize=&amp;quot;14&amp;quot;/&amp;gt;&amp;lt;Message FontName=&amp;quot;Arial&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4&quot;/&gt;&lt;property id=&quot;10240&quot; value=&quot;-1&quot;/&gt;&lt;property id=&quot;10241&quot; value=&quot;-1&quot;/&gt;&lt;property id=&quot;10242&quot; value=&quot;-1&quot;/&gt;&lt;property id=&quot;10243&quot; value=&quot;-1&quot;/&gt;&lt;property id=&quot;10244&quot; value=&quot;1&quot;/&gt;&lt;property id=&quot;10245&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02&quot; value=&quot;1&quot;/&gt;&lt;property id=&quot;10191&quot; value=&quot;-1&quot;/&gt;&lt;/object&gt;&lt;object type=&quot;10051&quot; unique_id=&quot;10008&quot;&gt;&lt;property id=&quot;10020&quot; value=&quot;2&quot;/&gt;&lt;property id=&quot;10102&quot; value=&quot;1&quot;/&gt;&lt;property id=&quot;10191&quot; value=&quot;-1&quot;/&gt;&lt;/object&gt;&lt;/object&gt;&lt;object type=&quot;10061&quot; unique_id=&quot;20000&quot;/&gt;&lt;/object&gt;&lt;/object&gt;&lt;/object&gt;&#10;"/>
  <p:tag name="MMPROD_THEME_BG_IMAGE" val=""/>
  <p:tag name="MMPROD_14771PHOTO" val="/9j/4AAQSkZJRgABAQAAAQABAAD/2wBDAAMCAgMCAgMDAwMEAwMEBQgFBQQEBQoHBwYIDAoMDAsKCwsNDhIQDQ4RDgsLEBYQERMUFRUVDA8XGBYUGBIUFRT/2wBDAQMEBAUEBQkFBQkUDQsNFBQUFBQUFBQUFBQUFBQUFBQUFBQUFBQUFBQUFBQUFBQUFBQUFBQUFBQUFBQUFBQUFBT/wAARCAoAB4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s0XIOfrTgA2PpmkUE8enJoUkck8npUpPqJuw8AkEnocgfWgxgsGHJFKhJwOwFO5Hf6VQN9hpjDdR1zmjAC/oafuLL9KUKGXOMVDXUEQmP5uOmaVgW+vep9vDegHNNKAc+gqlsR1sQ7CFyOaVTkAg8EZqQxjjHuKeFJ47Y5pdbFbsiBLHjuKVTnnH1p+cHOMUMoHPrVW7BzaDQpOccDrSgfKfSlQH6dzTimB+tBUV1GkAY75GTR3z25x9KXbtYj1oKn8OlJb2Jt2GlSp4+tKVJX1GaeMjn0oTA+maZQ0Ej6CnBQPmP0oCKOPxpVAHXkE8UXF1FDAflzRvA4PPNIFC4HQHgUphAPSi1tB9LgQBkgc4pNoPGOcjFKFJ4PpSBSvvgZzQABirfUfnSkHIB7nn2p4bCnAoQEn37UXsLyE2gc+lNJ+bOOe1PZmCkAUEbsHpigYJhev1+tKxIPHTGaDkcDquM+1AJHHXk0twEBJ5H40AjbzSggMeOoxSkZ46YptK4txFIH1/nRt6Ae+acoxnvjpQxBbA9qB7CAE49hz7UuBtJzxkClyOcCmqCFA9OKLdQFCE8D60uCOeuOaDk5/CgjdR1FcXbtOScg8Yo3cY6Aj8qGI2Z/ugmjJXt2zRbqMTcSeKeDkcDBzxSKRk57HmlBAbPagL2Q1hlcflTlAPB7d6FOep5zShT0J6iluALgfe6Ui4HUc5NKQCvPc5oKEKPzFMOgmcsMjjHBpwAOAOmeKFAVR9OaULlsCgNxGQlhnjvikJOxcd+tPVQc8Y4xSAAdscUlqxWsxPRfQUYAb9KcMH5sdSQPelI4x+dNPUbGkHggYBpCCOB6YpxJIGewwPagkDpzSQEeCPpnmnBCAMHIpCAePwp6oNpI7Uxa3Aqc9ckc0pYL2yaOV696MB0565xQNuyEBIXp60uD074pNuR68GgAj+X1oF1HHKd801s7eBS4BHPqSaTJ3HvzkUtEPpcaiE+/GcGnBcgqvJPIpwGGwenGfpSrgt796ErAIFJznGeTRkqQO/enEY/Ok2gM2e3P4UwAYHOOhzSEAdaC55I5x2p5GcfTmgBgyDwM8GkUFhz+FSEY/nSZCk+oNLoA1lIwBQCFPHpTlIDHPPNIR824+nFMABHQHkctn3pqoRnJzkYPvTtobORmlBHJ+gprQTVwGTj0I4H0pCQVyOppQSrHH5UqoV5NKwxoA+YnrjH1pQCRntg0qg9aODwOO1AAVO3j0wKCAf6UYIU4pcgnJ4yaSC4i425z6/jilJA464oI647UuQePemHkNH5kClOP0pSOoNIxB69O9G4lqICTQMjH409QBxj2oCEYHr0oHuMC7ffHHNBXO4+pz9afuHUnPNGR+BNC7BsNIPOPTikx37d6fgE/jSEEjj15oATG4H2GQPWgKR04zQFz7UpXHU7higSEKALx+NIuRjjIOc+1OAyhx35/GhGBovcY0sCen1oCjOMdBmngAqAOMdKRgQ+M98UumoAoBYjvigEBiD0I5pxBVh+lMOSucdKYmxA2GI7Ggr370pUnggcDn8accH+dAPsBIA6HOefemkgNggnOce1LuPI9aAT9OtAwIyoPXP8qQHJ9OOacpLNwM8Z/OjB6igBpwePenKAOeo6YpMAcnsKCQV9DjApdAEdQOvIz0pAoXvnAxmnAADj0xQQPWmDEGTwBSBNw9eacMjI9KNuPrR5i1uNK9DnI9aUgKcDPIzS885FGCq8d+tAxMbjjGc8U0AN7/8A66cASB2NKVAH1PNJMOgzATGB60owWA7kE04gHt0601VAwfbNNbggyScdP60H7pOOOopwIOe+RijgduBwaBbaDQCevY0pQnGOpYAUAEfhQoC5z35FFhoaVIzjpmgqeoHancnv9KAM1Or2DYYuNvPYc0Ag/XNOwQ3PSkx1+lV6gIDj196RWDrkHI9akXBGe+TQQC5Pc8mgBi5P4UNgnHQY4pykN0+hoAGeeMjIqAGMoTkHr+lNVSmcGpWAOfQjmmry2PbNWJqwiKS2e/FN2Yz3JqVjhR9KQrkZ9OaF5jI1QgZ/GnCPAA9efzpzZDYHag5PJyeMCk7ghhAOfpihT0+nNPCErS4A70rtaARsdwH6U5sEZxxxmhwBwOaVcjGOgBodwGHOenelJPPHbinFh6dRnNN24AA/KlK9gEJB4B96QjGep9vWnYI5pT8hPuMGnYBo46nGOtMOTkZ75FPxnnHXrQV3Nj3xVBvoNdTjHvSFRtPPanKNvv2o5PPck0thJCBQAP1pCCMg96cR8p5xilPzcjijcYwHLZPPGDSMuADnJAzTygXHekCBuvoQfxqW7LQSuN5bA9OtLyW6cc4+lKQVfkZxxzQc7ulO+w1sNKgc/rSgAcd8UEHHT6UuM8jtSt0C1hEAbGe/6UhYNnaOMnr2oIJJGMdgfSgA8+1OOgDWBGT69KCCOlOIJ/Gm7TyKG7AtQGF4BzmkLHNKVIPTvQQSM5/CqACQOeuTzQGIY4GPSggqAR2FICQ2evFKwt2LkHPvRwT/ACoUH0pww3HQDBpLQfUbxu9OTkU0grkH0qQ8MefpSEblyfoaaaeovQjDZPrSEEZFSEYyegxikAKj3qb9RjTx1XAxkUAAYz1NOIB/HrShQcfXrR0AaFBPrimMgXnHA5NSHBzihiFGffFCskAyRQSPpmgqW7emaVhkA+nWkYkfzqrjXVDSD+uKTA/wp3O4gdTxSld27AxwMUMRGVJx+lPUge1KCpUccdBSEKOeuOanbRjW4hU9unem7Syghcewp2CqnAzxxSkZOM5ApWBdxCpGFGPWk2sGJzx6elBUq34Z/GlJ/nzV2ENWIlfbtRsG4D2yKeCc/XgUKe56nP4VMdLh0GjBHzDJx+tCoWPPHB/GlIA5owRyfqapl3XYRsimcjAPc81KQD+hpGXGD2zUPUm3UaAD9aGOWHp3oKg9DjPSnIApB/izmmtECYwkhumSaVVHf8RSlQMY59aCcZ/vHmjTqIaQR+FNKnt64qRQO/GMUuQOnHFS9H5FW6jCMZ9M8e9NIJ5HWpSTtzjnvSIcMfam0Gw0IA3Hfk0hQc+vWnFQAAD/APXoyVbNN6B5jdp3fTkUDv7GnEgdfrSPgZ9aE+gMQDJPbPXPalbBximj5uc4470nAyG5BGDTa1uTuKW2DgZzyfao2IKke+aePmGAOelIy5wMc96G7DtYQKSowKYyk9sdqlDgg5+g9qQ8ce1J7j6EYACkfgKTYPT61MoDZNBwDQ2risQGP5qTyyep46VOAGP1oKgYHT1o10sIgZCG6nPX8TSGLPtjrU+0FelN2H15PWqQ9yEpgcemKRoyWA6AdfapyuM/lTWUEnsp60WDoRlAPxHNNMeO3HBxU4TGM9epoYHORzU3QepD5YJ465pduMinkBe3PejGSOPel0GtRiqAv1HFIVHf04p+3C80jAfgaF5jfuoaecD0ppBH0xT8bevU0oweD6cUXvYBhQNg5ppUEAjkdjUpHyg4pCoHynp7elLeQnoR7SuON2f0pcDnincjj25oCkihrdDIiCG96AAP61KFA/kKaFJye3SkkiBmSD7YpMAYB65OKeykYFNAJ59aqw2NZN2ee4xTdmM/lUmAPagpgDvg0WsgRGoJXPuaQjbnA7DH4VIQQPlHpTduWHoOB9Kd7D2IiQOMfT8aXgDpux2p0iAZyOD1oOGwe4FG61FqMILNz+FIVAwuPmxTipC56YNI2Qv15zRbQQxlIx701h0x3FPIIOTwMDFNYEPz34FCVthvQ0kXJAxwRzmlVcsM9uRQpAY04HHHrV6ktClQenelyDgevSkyAMe3FGAvPqandjQ7APH405T/AC4pjMR/nrSkgd6ejWpN+w9cAcHinhDuGR64qIHZj86eCfz6+1J9wSHHBB4oAAYY6mkJx0P1pQ43Y70Jj2DaWb8MUhQ8DPHOacSD0PQ0HK49xmncLWGsAGHHB4H4UiEr178ipMADJ7dKZknqv/1qY0KxAPr6Uq4IyeKTA6j2NAIZ+vGMigBWACnt3ppBz7mnKpbk8cce1NYlAeO9CVxS2uPGQmfQUAFuvTNN3E08MRwBznmgE+o0gk49KeM8D86CQe/NKcHp9DRdjGsNv40DkUpUHjPSgKRnvQLqJtPzDrxx70rKQwx3PJ9KcFPPb1HrTgMrgnjvQw6jVYHJP6U7I6djQFA6emKQgHpQCEbg47U5UUMOQMnmlCjbSCM9SeO9Jdh9RWAYEAdx0pWBU+vJFNAwvynH9aATnntTAdt6Z496aY9uduAD2pzMTjHejJPvigTdxq4XAPen7QefTmgqWOehzS7QqnHU4oBDASeV9RShkHTucClKnbgHHNLyCcdCKBibSc8j6etJy3HSn7APegrjn0PFHmJ6jVGSeMgnNKF+XrS7iPYYxSkg9B1603qO1hpQFQSOh49qXJz+lOU446Uu0AHPYVPkDQgAzz0HP1pN3/1qdjOfcU1Rzkdae4CnG71z/ShQOT6jikJG3jgg805ACAOg7D0oACducDmhgDyRyORRkfketISRx09aBbisCwIHB7H0oORzjPpSkkAe4zShSVzjtuNLqPewjFT1PAA/CkKnOc4704gDnHbGaRSD14FSJjVQHpTkGw0HBwB0xSAkZB55qvIY7IbnsM9famkFgOOvbvTsk8YpdhLcdAMj600gvqMDDjt6U4AN06daUKAM8E9KFAX27UBoBIXI3bMA5NIse0A9BSIhYgg9AaUEv16dam2wLUU4J579KaFw1PUBl5HagLhB3IwCfWq8gG5JbGOpzQckZzjJxT9wXjtkkGlYBs8cZpbgRgEHHY04jbkigcdfpT1xTBDSMYOe9JjA56mnEAZ6c0BQynJ70W6id1sIADx6DigggY9KUKE/LNBQ4PuMUDE2knP4fWlYAZJ69TS4P4dKDk8d+lLUBoUc8/ShiD+GMU4ADjHc0KCOKL9xLQTGGHpilwAeTyc4pQG+uetKQPp2osUtdRmwDIH1pCMU9ccj1HJ9aQgEg5570ImWwbcAZPPekJBxx0OaeSAwxSAFuO460K9hiYJP86FADdPanKMMfrzSYCseNuOtO/QBCSGzilDbs5HsacQF/A0nBYjoRg/Wl1DzGsM4wB689KNoGM4OefpTlUjPegqDyevWmAw/NkDg/wCNOUFsc4yMUpQIAe55NIWIbB6DApbi21YAE5x1xikwWBFOAI6dutBQH5hn2psdhIyRxjsaNgHJ7inY28jk+lIBkj0PWjqLyEXJ4/KhkyxPXFGCOhpxOPxGKBp6WGgDgn1pOuB9RTyu5QPXrSEAd+R+tLcTXUaU9KAADk/hTgSpPfuPxpcE8dscU9g3EbB6dT0pFUDnrnpSgEMc8ZPFKCEwAccUXHbqIq4Uj1OfyphIVsAYGc1IDnkHqMGkBBOPxouAEBsZ4z1pjAqMk9sGnhSAc9hx70pAABPfpQS0MIK84PPag4PPtg09lLjOe9Iqg9OAOaCkxpBHI5FAOFGeoFKAF47E5p/AQUCTuRZO7PTjApACdoPQDGKlVTt9T2phxxkcjofSgNxxyRx2FN3cYHXGaeFBPoMZFNK8jBwP50rDExnpx6+9IB09KUkDPtj86XqBzjnmiwrpjSM9OOKAQMjsMYzTwpdsD8aTaF6844o2GAUqn16UFQBwcgYFIGC9s+lKRj+VNbBdPYMBuPyNNChhx64pWGflHHalAIBPoOlJXWwdBJBt9+cUhUqeO3U05cHHoSQKAAuQemCRT3F1GhfnJHSmsh7d6cCdpBHJGD7U/lsH0wDU3ewLUiQYz2yacVJ4z+NK4PBA+tCoRn0BptDWmgnAJGKb0PPpge5p7Id30pGUlsAc9aEn0DfcaAWXAGeCaAQOD0IyKkbHOOpxTDEdxPXNG4CHrnHbOaQArwenenNGc57DpQDxjHJ5NMNxDhqMBs9elOKE4PQD9aGGMBTwaXQGMCj7vfPNAGxvmHBHFPKlsY4OcUjKC2cZAOPrR5Be5HklTxninZycjn1pwQ9PWn7QgOfwpPUCMoSNx44z+FIyk/hT1AXI/vUmSM/XNPyAjIx+ZoB3ZJqXaRhhxhjzTSgGPYc0loLVaoZsI3DuRhT6UAZ5HX0pzE8EDOB0pxQHPr0FUHUjaMfieSPagrjHP/16cWO49yaQEeu4cc0rDW4jL8wx+NBITr609QT164zTGQnjr60bBoKQu360ZHI9uKAvy5z9KbkjnHela+4XsKwzx1GM0w5VeBnv9aeQOmfUUgI/nTsAhYEdKQkAZPc5pzgN3pMgJwucdKmzvce43qAR1xk5pcE89MjmlOW6nqOaDwPxqrCGhgnXtQsecD2pwYHO7ru5pC+O3PtUgNwD165pSoHXmg4agsCpqw16BkfrRgrTC4GfUjP0pAxC/WglPUkKq3WgDHsKjJIP0GaBlvp1qF2RV2Kzj6ccU1iWGBwR0pxUPx3wMUD73Sq0BjSpYcH6+9PACgflSMxVT7DimgHd1+tSK9mLj86CA2B7ZFOIDfkBSEEg+goavqO4ABOCecA00rxx+NPKk8++BSjAGOueRTugIiPmB6ADk0oA7UrKSrA9iAPpSkbcjHIFPcBrIAg9+lIyFSKcoJxn1pdu1jjp0qWrlJIjwQD65H604KAOODTiQO3SmnLcij7SJECq3B7c/SnYAUew596RgSD2zwaFQs2O+Cap6jvYCAFGeppAoJ9jxSgcZ6gUYAbrmpBaCFQcc5OaM5wKXOM0ijDZoV3e4eYEgdvQUE7s5Gc5A/ChQCuKUHFPRlDSoXvnFKCPrg5HsaMBgcH60hx19uQKErEsQnGeOKCuc+pFKWG4k9KaSTx0HWm9RCsQcDqKbw2fyNPVCEz7DPtmmkANnkAGpVmytdgIJ5z70KQVyOQRmjA9eQcUhGM46HmnykiHC44zSE7sg04AHHHBGRQI8NjPPb2psq+lkNYAAZOfWgZ2nPrTiCceuMGkIGBzSbW7DYYEIY8ZNDKSwGcZp+M/U04oePYYqdSeliLByO2CT+VJnp7iplGOo4zimuh4wO3X3qrJlO5EQDnjI7Ur4H161KqhcgntTTGCc/exT30DcYQAOBntQwI/KpFGfwP5E0jjJA6UWJGMCODxxmkBLt7DrUpjDHB96jKjAx17Cpt0QbMRhs70hIFPKg8evFKVA5xntQBGCGbPoKXaSue+eKcF546UiqQMdTjmnsilqN2g9Rn1ppBP8qkI2rgetKAQpx8x7UmJ2tYYy9Pc80hTOc+lOYFhyep6UjAsvHUetHQGI2D9elMYYapNwRD6jGD600gtk9zxQg2GKC2D054o2gqCOc09hnAPSkZt2fc5o0HsNJCt369qaDnPse/vTxkZ9utNIy2aWzFuJwOfTrSYzTuO/PpTTxxnmhalC9R0pjZB9qdICcYOPWlZQDwOKaWmotiMgj8eBSnBGRzQ2e/FDA/w9v0pvUEhoGWPpinK4XGBjsaay4Ix0HX3oCnn6cUvUFLWw3DY696TB/4D2qQYbp6U04X+tD1uh2sNILcU0ofyPNBwre5xk0rEl8jr1oSJvYjIIyPalYZ6dMZpVDAnqM8A0EAexIzQ2UrLQYyk89ajZctnoD0qRjs5ppGAPYYFC0Bu5oAgdPzpwYDn34pioefSnjGMevSqTRDBctz25oUEfTNKABg+nIpS+GOBz3pXVxMCPw460pUkY6e1OjIPU96AwzkeuRTegdSMJjHvTi54A981IQpG36UCMDrR1B9hpcvx19KTkY4zxT1UHAHTNOCgfU0vUa1I1ZkIz608sW6fhT2VWUY7DJpjAtx0HrSXkFhCSeOh608gqp74GTQAMAdTmlBI/GqvrYSAKFIweo5owAfocilICMM8k8YoUdcelMYnqOoNLjPX0JpcEKR70oI6DsKNBWuMCFVJKn1JpwxuH0xTtwPHpSquevXik3YemwiqNnt/PFGARjPNOKEdKQoAvB9zT3DcAAP8aFANKADjHNKoAz3NJ7BuJjaTikxwcDoODTsDd06ilBI+U89cUbbjS6CLjvSnCcntS7emOlBQFsk4ovqKzEGG3Z6YBHtThlcemKayMc46U4AKMDuOaYaoNoBBoCZx2xzSrhW5HWg8Nx6ULUEmtGIFIA9qAe/4Uu3KkHtg0AAfhmhO4W6jiNuB3NG3HuBSEFgOcetPDHae/GCKXQBgQDJ7cD8aViTjPQ9MUEhqVVDc56Uw66DQpH404NvyMcjg04sRzTVIGSODii/QAIBx+NAUAj8jQpHBPQ8inEk9fwoBajWAOD6DmggjOR0HFPOCufXikOWXk4yKgq3QQk8fSlwD+NCgnBIx7U4RgL9RVivqNMe/hep6UgQgfjipApC57ZphIDcnI7UXsJrqBUMR2HWl2g9fTmlBB78+lAIGee9AIaVA59OKUA7hjjuKCxZTxgEnPtTlZfrSTDzGlWDcjg5P0pAgPJ/L1p+7e3pgfyppUDnnpQge9xoIDe3anEhcY/E0mzjOeTwaGQngDApgKGDcD73OaeuRUYjwwxxgHNPySAO/rSsJCMxLY7EUqgcZGcHFKoAwOvHekO0k8cEfnRYpW6gW3Zx0FAAOMd6VVJx6YpSoGMdMcijYVtRvAXPYHIpGJHbOelO2Fc5HvTgQB7gUth2IyCQM9e9KCAQCfYU8Y3NTdo5p3DpoKVBY8g9gPShSB275zSAYpVAx6+tMLAxyRj6ikXlfTuafgDBx2wKCuG470vIH3E5OCRQTnjt2pQpVfbpTSAOM0WtsIUEtwOg5pTkYFC4XkUpAOVxxnOKOg9xCOnv+lI2CcDvjn60bAFJIBz1p2M4PtxTEMwct7n86UgH2zzTiuMc9OfzoAPORzQNdxGTPApABuORyTzTsjucDv+FGc+xxQITaRx3JpQNq0FRx2wNox2oAJwM+uaTAQLsJ9+/pSd/w4pxBPOfajA9OlMBCQW9TSEkYzThgc+tKTnHpSbB6gCCOT9KUjcR7U05HHr0pSwC8dcYpgBII+h/OgjGQRjApAoX2UdBQSRg5zmpSDUAQADQMj8aAGOfrxShARk9AOfaqEhp3dR25+tKrBc54AFOwG46d6RwG59OaNOoNgVHI74pinGf4iOPpT8ZHrnrSjAbpnikh2fUQADA9RmjIP17UhU7h7/pRt+Y4HHX8aYW6DuGb8AKYcFcj5u1PK/MSOOAR9aahJ/Cku4Chh0IoIG7OO4oIAJ9qUMTuJ7dadgWohwMgdDzQFI/mKUAkHAxzkUEgEknHGOaHuKwuzIzu7U3Ibg+mKQgjjsaOTjsaB2BWxwe9NJw2R6/nTtpP1zSsFKkH1zn0xR5i1Ewr896FUkH0BpQAOh6849KQEKuAff2yaUrrYdkI4KqecYPNGwbsE04gFvpSlAw559aYPsNbGcjvSYDY7YHPtT2XHC8DFRgEdv8A69StR7PUHX5s++KXBGT6DmldgGPoORSAg/Q1QkABLDBxzwfSkySACMdacWzgdAKTYTxnkUm7aj3QgTcACecAfWgoM4PXrShCnT8KGADbfYHNMlMCo2jA6Dr60pIAJHTNIxAXGccYFNy2eelAxwUORgdunrSZDNnp2JpSSV46g5pSNuPqDSYLQaqk/UmnA4GD64ppXJOeAKcVzj0ND2AduAwB6HNMyq8enApNpOOfUUu0q+T26UK9tQHEAtnOM0wFi3TFAyeDTwoHXnPOBTAYEK0rZ/EcUMxJ+7ycn60g3FhjryDQFw3A0jLhuDjr+NOwQckdOtKwBznjggUAICCoz3HPtQQG5A6dKRuVHuc+9KAVzzx0B9alqwXE4GcnjFAwefSgkhh/npQAWyapah1ECkOeeBQ2Gz9ac6hT7Y5pCgbJAxzzUB0EVSceuc/hSEEpTmBGcdB19qQjCj6Vau9w2ECk/QCkbKjPr0p5GBntnFNYY4PI4IpaMelhCCaB9zJ9aCxyPTvS5B3L6dKGJdxpUbeO/JpAhCk9hgmn5C474OaaTjg9GouDAsQM5yccUL820Z55NGAOPSgkDb7CjoAjLg+56U3JAwMkDgU4jCk+4xSlQchuKduoWIm6n2NKAMYPI7U8IDknHJpCo49+RQwtcY4A9h0FCklfenEE5PpzQQByBy3Wp3QXsxBgZAOOcU1h69jz704Jke+elAjIBHYU20HoRM53Yz0OaUEjHrTygP1xTtqjg8cc0XHbqQ7SASOg5pAxwBUpQr06E8U3aAefwpiI1BUc9+DTmAH5A0/Abjoc5NG0g9cHGM1LV7ARE47d+acOVGDnPpTihDH16UbAPYYpp2DUjb5FOevelzjjv3NOYAqRStHjtkdKYmI0eW9wAabkAk9TwKeqktwfrTimOO/Q0vIZGxIwRxxS8kDPSlPzA00qd3B6/pSSdrg/IUcZwPu84pCAAR9KUqxPXOaTA3dKdg2QAg5Hof1pFVGOcY3daURgf0o2kf0osAFQf5Ugc898HBpyoWwOnrQFznjii472E2huOg6nNAALYxgU9kBUGmFse/ajoJ6bCNzx6UgBZi3TNOXBpGXHHYUXHYYwwAF6E5P507aRn2G4+1KFPA9aRlIGR1NSIApBpqkjPPA6CngENk/dzx9KUghqb2sAxQDg9u/vRjB/WnYA4FIchgeuBxS8x+QhA5wMZ+9SOpC5BzzSkjJ45NKCOnQjv60bA9RnDceh6UEZI/WnhR65J5NAUHPt1qwTGhiV/HIpQSdvHBJI9KUqBkDpTSMgHp1/SkgvrcQnLNkcdjS7cdKdtCrz2pFwDwOfWi+lw3Y1QBnPbp7UKevHXrQ+QeMcnmnDPTuT09KnVhsMIIb1J5pAncDmpFYZIB5FNGB/OmtA3Ewd3ahyRgY78mncDHbPSm5wxPr60r2Q99gUAcZzQSCemPagjOaRlA+UnqP4etN+QluNZc5P3eOaUArx7ZNI3DYz0yDSlSfUdMmjYQj4K+nelAJ5OOOnvTWUng9gMU4rx15qgGliOvFAAHP4UpJOfYc0i9B7UmD1ADnA+YDijg9KCF2YHFBXHNS3dDtqNYE49qUEZPHajrn1JFAADe4OTVN9xJW1E4Kk4zzQM9vXIoAO6jeR6ZzQxq4jrjj3/KmAHGOhI5p2QMEDP9KU4QDB5IqbCGhSSeO9NdSMdsn+VOyTwaQMf0xST1KtbcRiSRto4JAxyeaFAUUmSCcde1CQasTG1SAPWgOPxxilyMjNIyAdD607JWuGthC4HPpTcg/ninMAW6de1IoA4P1FFkg1toJwOevNIGPzClIxQx6gdaEtBNW0GsQc5GccignGAeSelKyg5z06GkJO4HHAFFrCs1uNGB2xnr70pI70pIPPtmm5BbP4U9GAiEjtjmmlhzmncj9aaRnB68UWQ7saygcZwOlGOlKVJwfakJAxk9sU7CEzj601gT7nrT2YNtI/i5pCgHT0wKhWY9xhw1NkJCnjgU85I+XjFIVDdehyKpbBtoXUcbsHuacSCw5/+tUQRW5/KpVIVsnmkTbW44gbQT60vBPPGeKjB289eakOCORnJosNPQXYfmA5H8NBQsOnAz+NDOQeemOKejEsMelD+EhrUjRCrfQ1MpJ9zRtK9+nSl3AHAGBnIpJvcNtRCwGPWgY6g5DU7aBzjrzQvC8dccVbK8wwFakYEocdewowTyaUghTg0rJAxwUD25xmk9O2KQnbnueop5JPbtVDEAAbPU5yaUEhunHejAPtQCSxPqc0DsNZgc49DTsD8xSAgZwOSAD7YpVUhsnr2FAuoBApP50oYgEntSpkMAeoOTShMZPoaNwE5Bwec0oYAHvkUoUnr1pSAB04FF+gAqKvc9OhpcA4I7A/rQAOCe4yKco3KMcYJ/WgBqrj8aMAdBmgtsIHXB5pSpPXjnFFhrccGVMA9+RRkbemexppGePvY4pwUAn0GKVg3AkMCM4OOKPl7cc0MCe3HrTlBHUdO9DQhpBHJ6AUEYbqcd6ergZweRxSNkZzyaV3cd7CYDZHqRzQEI+6McUqjaBnoTzQwY4A6k8VQvMUkcfrQuMZ9gD70mN35Gl2EFc+uRQPcTbhvwzQMAjHcZpxGB7ZxSDjg9uOKBCkYoDArj0oAJ70oUH8KVwEVQeKcRtYd6QgD6mlYE8fnTuNaCgEdDikCHPJIHUCkJBytOUFV5/Cl1ENkRWQqSQCBko20jBzwaUMzcnryOPenMc5BFBAHT1ovqCWtxBkDFNwCg/lTyp5owG5XkUMLDWBUHjOTz7UpVWxj0yaFJb8KBleRwepo6agHALf3e1MIy4+mKk4Dc8dqbtBwM98il5C6C4HPpQoDNg96coDHGRg9Kaqjbz1PNUVawoyOgyKUKDjjt1oVjgcdSQR6UrEnjPANAIaq5UZOKUkjhT1yfzpQoboc96Rhk8evFTa7uDF4PXjGcUi4I6U5cjcDzzx7UigKSe+c07aiEbK/NnGR+VNMhwAD1Bz+dP2hlIPrxSGMBicYJpJAKCRj1pGBPTrikLFOB2OKUPg88USAagY/nSkEMBjHGDTw+3GBwD+dDMT7k9KWt9B9BNu5hz/APqoC4z7cU4ZVvx4oHzqc9zxVX0sIRSFQk84zmggDH5mggqp9uKAC31NGzuDQBiM/XJp6gFRjqaYwB6+tKQQciluPbQXA6etNI+XkYJ5NOLBevXPFG4knP3TyKoQ1cnHFOyTn0zShSuCDyOfpSKMfrxU76B1AN1H0oIJySe/NCuDkYpd5ZgfQ5+tFtdAGqSB0xSucsTjqKXaR9KFx81UGoiP83AwaTHp2pwwueN5xj8qQAD245z2pMaQZIB4yaMEHnoRgUoUHOTgUhB+7SbdxCEZzyMDpRyfyp23Lemc0IoIUegqkgEBy2McgZPsKOF5PJzmlPPGef5UnBYg9sGgBSCwyx5pCCMkDIOAcUrZZemR1oOBn3GaVg3QHBzg44pFUgEduhpVUBf5e9NOTj06H2phsDnDEjvilILfUc0oXOPxz9KGQFR+QpXAD97imgkZyO9PUEY9s5pCQy00AYD44z6UowFPGeeaQKCvX6UAkYIGMHFGwAoAzjrjk+ppQu0HnmhVBb2JoJJ4Hal1GgIBxQcjcB0PWkAJPt2pQwXGTyfSi+ohApTknjIyPWhQC2OvGeaUSZ57UHBYYoV+oeQiglsn8KcQAVzwDyaTBLHjjtQUJ56YH5mmDDqPTHWkCh+emBSqoBxQQEB70bsBCQOooCA9KXYD1GO9GSxBXvnGKFqA0qxxn17UEEsAO4zS9eO2OKRgTgUD6CjhOTxgfpSAbsDvmgJnNKGC9qSEIVznI6HBoKA8dqXeTjJ7cUbcc988Uw3G4JXmgMVb3JwKdtJPXCnk/Wk4Y9CCv60AJtIPtRkrg9xyKUk5GT7GlIAyc8nildbMBpUnJ4pXAPK9CcDNBBA6896TJAx1xTH5DgoGTnBHWkTaFApFYleR1FKoBzngCkxCkAdTx0pPkZeOmMUgJkxml2Hcx9Tk0wFKhVB7mkLAd+lBBYZHXGB7UMhP86A6DiADnt2qNnJ570Bt2QR2496EUHk4wDx70tQ8gAIU9+gpxGV9+hxSYCjA9KAcf1phr1FdyQcjJxQeSeMjpSH5lz+FDbQo5wcZxSurgNDFu1OZQyjsOTSpyox9T7UFj07YFJ6sm1thgXdx36UuCnfJoZguP0pTJ8oPryM1RQgJzg0oAJxn1poclhxmnAFguefWj1DoNd9vbPrSMS350rAhRjnvQBjtQAgw2RnkCkGR9RTlBRh6d6UnGCD3zU21uA3Knn1GRTQMkEjHPIpxHzdcqFzn1owOe+KoN2NAP0FKrA5Hp1pSpBBx1zmkZApODz60bgKoAK9cdD7CkJHI74yaU5OVHIHJHpTdhP48igVw6KCenUUgJz7gU5lyAOmeKUp0HfBpX0uXcjKkcg+1A+9nqBTgR0708KGyRwO9MlEO7dggZA5pWBp4QHHbFGM8444+tADRkgEdjQGI4PTrT8fNsphwoz+NTZbj0EOOnTn86QjkH0GKVgQeTTmAHbOetUIYADk+5IoA+bP50FSvfvkilA3cjjmk9Q3GkAN/tGgjv2oKZ4PQ9aUqeD0ph1EJBJHryKGAK8dMcU7AdeewphyCfap3Gu4Y2Hnnnigk0HJelGSDkZxVE7aiHBzj0FKFIYgn3pQvc+uaCQ30AwaBruNKg/zoCg/XpShSPmz04+tBBLfQ0r3BCAgNg9hSEenB60pxkkn2FDAbyB68e9F10AaFLAU4YWkGDk9+lAUseTjAOKLAAYkjHQfrTSMqTnvTgCefbmgDApLUBqgkYPpk0gU54655pxyMEd/0pCxBI7Z5psBuAOg5wSaBkDPr096kBHI6nHNJk9O2KncadhoU9aRsEhehJ4p44/A0hXHX6mnpcewjA4OfTigZNKCCMHvx9aVgRgfrTeiJGFR269acoOM4x1ApAM0q7tv44NJO6HsxAoC57npTNpJx3IJP0FPOHYj0oPI5+Wh7B0GBffrSscfWlKgdOaRlPAoWwgGRmmknpSgFWwO/H0pQC3J+lUO9xMjnI5xTcBuDxUmACf1ppQjj3pPYGuqGYAUd+TSk9sdRinhCAPY5FJz0pboNUMx3z7UMC3PtTyAMEj6Uu0Hn1HFIPIj5PHQCjGFHsacTgEHjI4PoaXaNoyOlNpMLkbAhfam4IIPpUqrtbj+IHNBUK3r2oW9hDCADnHbimnJPPpipHUkHI5oZQp+vSjcBoBHT86aozz7kVJ296FJA/AZo8h77DCgbI7A8UbQMetKSGYj86CAeh5J5qg0Gn5c+uP50ZA4PQc044Oee2KYSCw+hNTbqN6DSCMY7nNBQls+xp+SOQMkjFJgqc570bkjdjent70jKpxgnI607JJPNHI9+Mik73GhgUHtz0oWMkZA6fpTsBgc8ZPJpSQFHOMijfQHrqREkqcjk0KoGPWpNoPNIVz+WKEroaVxgAY49aQ4H4CnbiMfypCMH14qtx9RrJh+nJpp4bpginENxxyevtSEEgeuaLiaEUHmlA+Uf560pA5HqMGjIOOO3FS02NIjPGfypqk498VIMNnsAcc0FQMHueKsTtcYqkDkUgyvHanEE8Z70hUkZpJaWYtRhBbPHoaAAGH608EN1OBg03PTPpk0lpcewwgLgg9DTS2ckDH1qQgN+VIWAwRz0zTS6h5jQAe+OOKaygdOopxBI4x17+1LgljjnOTS2JIiQO/FIQQo4p7AD0HFB5xQ9wGAH8+lIxIIz605iQceo49qQhSpPpyKHdbB1LyqBjn/69LjdyB9aQABuRmpWAOT69famtdRMYFwPwzTyAB70oAK8elMCFmyTkdge1HmLsOUZwCOcU5RtJPp0pTgcg8DIpCSCD2NSJaMcwOzPTGPypSpbk0gUMSf7wwaAD2ovrYscMD6YwKAMfypAQMg+opwI9MdjRcACj73rzilAByPXrSFgCB6cClwd34VdrsL2Artb68CnkjkYzTCN34HFAO059OBUpDTFwDgnjNOUAIeOh4ox8uaQsDyeOKbEAXLfQ80oG7n3pysTgUAiNh3FDYDAhOCfXNKoKhu46mngErQqhlxnHFPcAVi7Z5yelKVHUdDQcKA3tQh3Utdx2EAPHJ5pwUYHpzmgkMufQ0KCOOoHWla6EA2ntjFLkFcn6ClAznjHpTQDzTvrYBUUZ4PPehiV5/yaCArdcjFKSCAO5PFMLWHDBXr0oZirFe5GaBgHjqePpQyksMDqM0kPcQqBjHFO3A5yPcUgJORn8aUgjtRug21BQTSEFWyD16UZIP60qjPUf/WpvcQh4xjvS7gcZ7UBce/pRtx19eKWwBjKg+oyKQgBfpzTwCTyc8cUEHpjvQhvfQarDp+dKCB9QaRgB/KnbQM8D6+tHQQgBYe1LyB70pyAMde9IpIxnkng+9Pcp6isB9MjNJtPHpmnYA5PTNIoK5yc89KS0QumoBRjHcClJKg+pHBoxtP1/Sjlvw5paXEIrYAPTmlUg446mkUBvp2pRgMD7GqBBgjI59aDgMCevSnKQrMRxzz70hUE49RSQ2rASOe5yDSFcjn0xTjkYH4UjL054HNDVhLURmGNqjGD+tJtJ/lTyQeMY4zQDvGM5qRsQZOB+H1p0aAc4zjNJk8gdKA+FOaBCkFeV9KQkdR9RTgQOOuTTHJYnjtwKpbAOI+bPagKGJx0xxSAEnAPHHNOAJwO+aY0KFI49+KQ53EdRSFicep/nSsCBQN66jArBsnnjGaRo8846nBqRgccU0c8HrQSAJBHPSlGT+eaYAxYnqO9OAKj3qHtYq/Udgtkk9TmmjJ4B6dqACcfShUJ+bpjn6U4qxI9lU/MeQORntQWYADA5I5puCp/DpSgjv1ptWAMAnn3oUgMfwxTic+nNNVScY55pWsO4Ac59cjNKABz+FGQGoAzx7ZqgYrMDlh04z7ZpA2MAnjoKQpliehxSkqRjpzxQK9kKVAx6UhUhuOvX8KCAOO9KCBjJ7c0tbAIrEr8vJwcUEFVPoBkmhgS2R0oUcfez60W2HqmOUYyCeaN3T8qa2euO2CacAQfoKOtxDS2VJBytOZQGIHviggHHbmgE/XjJqQEAJpQMe3GKTeRgds80p59u9VcenQaScj9aULn3wPzp4AOB3xTGYp0HJz17Uk3YVuooGUFIwx05NCknGe5pWQ7iQ3PUD0p3BdwUg8e9DAkY9yRQck8dqMAA/5BpJu4AQAODkUA5PPA7Uqn5ueg6e9IAfwzke1KzYAAQ3t3o27R17Ac0oWgttPTNWAAYb2xSsQM+o6e9ISGHpzmkCnHPAIxU2uO/cFfGfTgCkBCsMHOSQPQ0EDt+FOUAZPYVXQQgUgAehyaaqhQM5I7GnqpABz25pDw208gHBHrS31AcQNvHPc01AFB5zxmlIy3JwAO1OcAnOM+n1obsPQbvXO4HgdfegMSw5wScLRszkfnSFecg+gxTEmKpwAD/kUOQeaCCdvtxSNhsj8qABsuF2nrQCQ2cY+lKCB2+lBOenXPNK9g2F49OtGRtyMHjg+lIGOGXJAPUU1ch+eKY/QcACeDTSuVbnFP2gd8e9OEZbHHbmkxJEJUFgeg4/CnjNLwVI7g00ZK9QTzk0wEyRwacMEH680MhJ6jjjFNIIxzmgL9BRhu3GKQjbk+pApSduPyoBDZI57mgGwIz2wQMZpoB6DnkU8kcc9zS4xRuh21GBCzgZ4GSaQgFiCMg8GpCpU5xkkc0h57Y9DQmJaCAgDAGOaTaRnjJxx9acUHbtyaaVLc+/FKwDgwHTsaaFK9+etO2E9fWm4O7mlfUrRLUa2Q3oSOKUsBgAcEflSld1BBGf5VQkIQBTdp9OeKfgsuSPag/Ln16ClsIYoI6dDQoHTvTlBKZ+7nGaCBnP50X1sGogwgxySaQnPHsTRkn6jv608DcvHbimgGE4A74PFBQs3vTyobg/hSAEcHnjmi4DUUKxJ9aAGHTp2pSMLjuTQQS3XgDFJvoAhO3r0NKcnHbjFKSAcehxSqM89KExdRrYOQMYPShiOuPeg49MGmkgMfY4o8hi7gG+7kGggK3Xg9PejGVAzyeKGUN/OjyAUEHr+lIQG4H400E8g+oPFKpx/SmG4pI65xmm8qwJHfH0pQC3GMk0BCOoxzjBo0sD1AEnOBz3NDAKvXtgUEAt7dR6CkwVyfxpIbshH5PvjJpQxPA70hBQcc96UqDzjvxTYLTUGIZieh9PU0ikJjPPUUrKB+VKpO0AgEEn8MULUWzsNYHb75zSgEsPU0gJzwex5pRkgE9KB31Gkl+vNBXDDnnpSqO9BBJ9BSsIYQSBninZBwAeMUiqD39qAuGzjtxRqNASfWkBPfnipAPxNMXIOfzo31DYYAGyM/WnFAOfypSqkjqPWlVQe9DENCAdKGYlQKUADGfm5zTQCvue9FgAD17800KPu9CTxUgQHGaUABQPfvQ2BG3C57dM0mCcnpzxUhwGyOowaQMMdc+9C7DQ3APPoaRmAxjmn7QAT1GefakOOOPejYQ3g80obJORikCEEc/iacSB/Wl5hew0sFPAzSkEknHWk2k/XGaUKTmqACyqvPQ4pAArEkcsPypQmc9qbtY5wc5PftUdRsQZHbrRwvHpyacRtzz2pGXGO9NK2omAw27HoBimsO+eAMfWnBST1xyQaEAbOfwo2GtRMHIIOOKUHGOO3FAGcc0m/8MdPxpAtNAyCeeO+KViOnbNGQeMcg4pCpLdetWIAcYOMDqaCD8oHU9KQYHA96RyT15PrS8gFDBfz60hGP9oUBT36Uq5AIPpRd2H5iFSevfkUM2MAdxzQGxjHbpQSDwfxouIQk9fWkBBxz0Oaep3kcewppxt9ewpbgKc8DHXNJkhwc9qFIHOeuKQk8Y9/yqUtblX0sLgD+dDAnB9uPekwB+HNIckehqtiQJ7dRjFBcn3p2wn5ulNIxTRSFBA6CmsRkdxkmlwA2c9RxSdhmixIFj26d6TGT+nNKCBtJ6nPFDIdwwe3SmN6DQmARjPFGWPA6U4MRkHtyBTSwPHTnk0txCFQAPbrRuBPTHHNIzEZyN2R09accjHqTgUMaAgn2poUbsd6Vjgex4NA/vfhR5obab1G8huPxoYkZzwAeaUgHr60hCnOOQcH60rvckNp4GOSOPekZht+lKQx5HY0gANLzGwUEcjtzTWXJPqOlOPPToTzSdcn8jTtrca1VhpJ/TikIIbPYUrkCk3k49BR5Ari7R1B/CkZgcDv1poyc/wAqULjjHzZp2Fd9RCwP0xSMCeT+lAQLxj5cdKAAKEF3YAMr6HHNISRx2AzQ2TgdKRlJI5osUJwOfzppbI9+APpTiSGwOec0EZUZHfFCExjHPpnvQWJXGeadgZ5pChPI/Ghhs2NOSOvB4+tISR9OlOCEdOgNBUDPqRxS3FfQYCeM+nekORnjGecU5l/GkOBnvxgVQhvByPekJOKcoAPODjrQpHAPPJoAYMHH04pHA6D+EYp7AAfpSDPGByRSfcL3GghsDoQKYAR7kfrTyu0g/rSOpP8AOknqBdQ7hS78Z556iiMD7o/GleMjn86pClqKjE5/SpACp5HGcVGo2+1OyS/6UEjs5/E0oUBfp0oyBz6U7nNRfUdrjQ+f6U4444pEwM8ZyOT6UMAGPscUD1FJA4/P60oGVbA6gUjHb2z3+tKWyPbrSvshgq4PP1FKBg/oKaSSTjkkAfSnA+vYcVb1CwAnr6daU9u3GaCpOTTgQcg/xDNMBFwefTilJAJ+lIEI5zxTgCy9M8c0dAAAkDnBoIJ+tG3GCeoPFKrA59uaBsapIP14pVG38eKUgn6CnZB9ucigQgAPB9MU4KFBB4xzmmEk4p6j5gc4wMUN9B9boACF4+tAIAz604sBx3pCcnPajoK9xSce/FAJDA/nSA7uexJWlOB+NJBYCC3QdDTiudhz0pm4p+YzTlcgnvkU7hcRlIY/qKUE7T6DrT1IbB/OjHJqPIadhik/j3p2ScdsUbgxPHeggBc/gaptIEgJ3dB7ChnJ49uMUiqFwPannA/EYoQgUgj8OKRlBx60oAzg9zSgZHuRimG43/Gn4ByfbmmsNrewHFKRgEZpNACqDnvzSHO7NKQMe4NAAFFx9QDjbz60NzzSgA4+lAAHH4Uxt3BWHT1OaUENg9jzSFAMH8RSlSenPr7UrkgSOOOhyfekAIGCeaUqBjNAyW3EZY0rMBpB6DtSqpJOBnuKdtxjA4HSjBLcdM1QdbDWIH50MeuacQV+vWgHJPt1qLFXEJAJHcdaAwceuAR9KCgXpz3NKAQPU073JEIx069abgnBHQjNOAAHvjIxQox+NN6gAUnpTyfl4H0pM5X2FLvDcjj0ouPcTaevX096CmMjPIFIWPTt1NPJ4x6dKlaah5DNxXoOcEUuTnpyKcHAxn0oV1Ge5FV0BLZApB57Hk0gIIIxg+tLgHGPwpCPlHcile47CoMdADzxSMoLA+1Kq96ATtPHAbLYo0uSIxK5HoBilBAznk9BSHLAZ7cUhAzilvYBTxnFLnHbg8ilWMv06Ck2lM1WgCFSTnOKUKCM4wetKdq8dyeaCuFI9qLj1QbNvvkD8KRcnn8qApJPYZoYY/lRuIFUFeDweacqgDGe1NUgLyOKeQCBj0pJ6DW9hp47/Wjaxx3460gUBuvvzTjgEEdhiqF0sNZiVI9+aCp2qPwFLuPQdKTILAZ6HmgbAHGD2AxTmAHJpFyWyPQg0ik9D26UnroCvuKQCpPTFGSxzj6mnEBuvbkUBSBgHJIwaYnqN2kr97uelCnKmlA2t04HA/GjBVvak1cNhCQB796XLNjjPFKGJbPTAyKACMADJo0CwgYnkY44PtQgJX5u3X3pxI6Yz60oGe3bNL4UVG1xmNpx2pwyG6e1ISFb37UhJK8np0qhbji2XVQPb7vekbA+n86UZYMDkHjFMVQOO3Wl1EP4OOOnSgjIoJHY00MRx260O/QBxA24FDHDe9BXK++MA0Jnjjk8YoQWG4IzjpkGlOSBzxnNKRjPovI+tBw2c9ByaYCbgPx60rYHT05pCuePXBP4UpBH50PTQN0IC2PrSEkkfjingBevPApNw3njvzStrcLChcjB6nrSZBwenqKcpJB9DxTQgIJHXIFFwFBATAPb86FUAdevSmlAOvTNOWTJ+Xgj1phuOBUbsjJzke1NBC+5pCCOR1NIpwTx70AOYhlNIqBcn15NKBg/WhDknPTFAWFUcE+nT3pGAbk9CcikJJxxj1oBHOOmO9HUOopGEUA5xSb5VbashVM5IH8X1pxwmMHqOaQtjFTa6sAm0BicDPAzTQQCfl78H0pQdwyRjIzSnaAMVQCAnqepOAKFYHnHWlYAYwKQKDjnvQAFQeD17UFtrDPencnkDrwaAobrxzml6ADgHPGc0BhyPXge1BB3AZ5IxTdoXjGM9aYAoJBHrTlBJJ6EjH1FABXJz1OKaSQ+RzigXSwpBVvrxS7lH5800HzGwTgDJFICV7Z70XGPUkNnseDTXz+RpwbP9aaGJyDxz/Kl1C1wzjuDSrhvrTGYL0NOVgByecU7aahcDk5CkA9aQjkEnpycUKAz5/iPA96dkcHt3pXAYwOaMngnjFKxwM9gOaFIIGeuOaLhfWwLwpxyOppGIOMdTyaUHBIxnOMe9KpHXoOlMPIbuLY4780A4Bz2BNEhC9OvUY9KGYN+IOaNwAEFT3btTWJPfA4GO1OAOOKUrjrwQaS2AQ5I6daYTjp61ISQB+OKbtosA0ZPXrxijywvB+opwyOvagjC+9MFtcb1PP4UAjqx2U4Asv05pGQN07HI9qErAxDgqDjr0pWwMYHQZNOQDHXIHGOxoBB9KVw0GAg57UAAKABjninpgKufvY5+tICR2796NwZGCUbHUE80oJxuH/66exBXI+ppqoW/rTANoKjPTrScBuu3NOIwhHrwPpSAk8HgdKS2G77IQgkYzzjNIwznBxg808jbyO3T8KQkjn9KYmIoHPPbik2kZx1604qF6cc8UoJ3MQcZGD70ANxjpxk0uMHHbtQTjPseKaTknIxzxQC1AopBUjgnd+VLgbc9McE0Anr6HBoIBzzS2QbaDT1P+elKoJGemTQWAUkn7vJ+lBI7dKYIQqAxOcdqGUpgexo3Bu3TrQSWJz3FJrsA0p81GN+C340oXLZPPfNDADpRvqAhA5H0ppVlA/WnYII4z1OacWG4cZJGPah7WAjIJyT8tIqkH1zzmpBgikwOuenNMa1EIKgA9QO3ehQep9OacxBHHpTSCFHsKlagl0EdSykD86RsHtyaccr2x2pMk5+vNNAtgyOMdqUtjPrjimgAD17ihAS2T0psEI5J46Z6mnZCoSOTT3TK+h5FNYArjFSrdBsaSTyegFBILetHI/EcUKwLcg9ODVEiBSeT16U0ghsfnTyc/XHFOANLyGiMHPNKww3oD1pzLhaSM469qYJ9GMB3AcYOOaUKVbI9MClxnDfpQzH6cVFgeoh6fQUh45pxIOPzNBJOf0obXQeu4hIXHfPFIQTj3/pShTjJ601UwWPbjFWSAyGHcHk0jJjB9TzQTnbgZxn8acQT7d6h9gEAxg5+tI7E9sc8+1KpC4yM56UYBY+h5FNK4CbQF47jikUnacDI6E09QBSAAg470ltqUgyOh7UmR09ac4GOlNVc/Sm9gWjEKgc4z6UOARweacwIyOppGXd0NNA2MJ289ABkmlJzgdMnH6UrAHGPXmkII7544pPcS2G7DuAHJxQwJOe1KAWXk4NP25p2KIiwZQc9+aRQOp4qQqBxt4xzTdpHB6dakjYay7uemetJgqRUhA70pH6YzVdRtEY5/nSM4PbnNOxjPpnihlHYe5NCER7i1ICfTvge9PZaUIPoOaLD3G+ZhcUiA9TxxmnsATxxjAoZT2FMfQjyRkdKQHapB5HQ08KAv4nFNOB74qUxrTUQxg847cU0KAPWngY78EUhyziqJQzAKgLxjp7UKCMEduvvThjd/OkJBxjpSeoXG7h1+oNI4O3Hqc0Ag5Hoc0rAg4z7CjQGIM/0pCMKKCfTjnIoJO768Cm0O/YFALe/WmsQB9DTlwPqKQqGbGOODS6iavsISDxmkLgDB9M05gC3P400qM4A74NMdugoGUHfjmmAksfTGKcSBnA/+tTTw3vilYGByTkdaZux75p7LikChue9PpYVhhAC0hBPfBxz708nGM/TNIxBb+VF+gWVtSMAhefpSlCFzTyA4wODng0gG45PAH61O6ErEeD9aQgnvmnlhx2PemgEZ7HHHtSukkh2uW0YnGOvSpSSy4PXrTEAHTrninKdvPoKshuwFSRkdccU4/eH4UKSBwOvSnDPFS2G7sIoyp+tOGD0OcHBpASq88560oB2k5+9SehWwbQaGXsKRQfWlVSe54o5WhWuAbH5Y/KlTC574HFKpAyfwoBXJHrTWiK6ACf1p4xTAAB7mlOR36elV1EOBODngdaDgcdCTTQxKg9iKcoIbPXBz9aTAcoxkH8KRSQSO/akQbce3FPfAXPU9zTfkAGQnA98D60oUhTxxTQAMZ44pyqSq5PtQNaiBsdOhFKg3cnjnijaCRxTihb2HUmhXBCbeeO1IAQvPQ9qerEYx65NLkkY9xQLUayE7fckGkGe3A6j3p5Gcj1oAHei7b1HoIBt+g4pSwPFDqQoHvQgHPPfmjoJicNjPPXinMhABx1pRhm4GMnmncsMUANVhgAUpUhifXrQAOPXPFPDZ4zUp6lW6jCDz6UoY/dI7UcnJ755pcYIPoeKp2YasaoIXnqRkU9QAM0AA9/zoyD2wM8CgWtwKnnHDdaQn8jTsENnqDxQQc4HTPBpXvoFgYgr9OtAIVsnr2oJNIM7hkdaS2EKMdR0zmnMPm+vSmnBHHehVBzk5PWnvqPYU8H37UYy+R6UrYzj0pBx+Ipj6CLk4NP3Fc46E5/KhFABA9e9NyRxjnP6UC6Aoz9O9KCTn8qco7fhk0hGM+pqdgvbQQA5yTzSjA/nSEk/hyKFQnrVCHAjg9ck0jNjGewpSMfXGKQIDnNC8xscSBtz3wTTGXPP407AJ57UEEtx+FS1fqF7PYQgenPQ00ZUH35FKyk45xTggPftxRZ7DelyNOTnHWpMFl9BnigghWPpyKdvAxjkYGKLK4lsNCheOueRQi7iAT14+lOJHH8OTSAEUtg6iFcc/h9aUADH1oCnueD0pQSeAQPr6VYXsKAACB1xxTAm3r0oIOf0p7Ar9KjRuwhoG0EjP0pAAHOep5pxJA68Dk01gVIzg5PbtTsx7i7c85wByfpQzDpj/wCtQF3LzQUJ+Un3pLUNhSv4ccUrEkc+1Ir4wScY/Wg5YEjGc8VSDViuAVx78UhySMnryaAC3JH3RSqQccd8Gk11QMewJY4OAf1phAVj+lIQRnHYZpwUHnOecj2oSEM2k4NAOF457U/y+gBxwTQoBXHpxTuNK4g5U+x4pNpPPen7T+I4pQAO2c09hDFTamTz8uaXbg9KQMRk/e5pzZXHfPSgBCCo4HNDLt6djx70oAHXqKUdCQc47UthpDMEHOPqac2FGDxuxShu/XIzQSW6nA6D2oauIUqpUjrxkZ7mlChiR055pqknA6DH60jMQv6ZFNgAQDg9M05l5OPX8sUcntyeaUOdxz04ApadCvQaQdwHp0pPmVuTnjn2NSsBzj05NCKGBH8WM0tGMifBzjnjNK6lskcc09gRxjFBOP6VWiRAw7wowO+D7YpCoDY69eakXJx3PNDAgZAzzSuNEYTHGe54oAPccGnlece+aGyOepJ5o2BWeg0KAxB+gpQpPPbB/WlZC+McZ4FIFI6njNK+oJ9xI0LqfXHGaUxqMelKVBOOvpQVI5PQgEVQ2NUAnn6U4sq5xzk00qRj60mDnn1pdCb2H5Jz244pMA/geaMZwSBu6Z9RTUA/M5prYN2ODZIFI2TknsOgpSx7nJ70ZBOO/egN9BvyvnPQDkU4qC27Hv8AjQxHAHU0mCvPr0pPUATIXJHAH50oBPJJPoTSA8YH1obJTBPanfoGyE5HPucUpIKnBz/WnBM4A54/Om7CrUb6C2BTwc45NBBIHbGDTgFODSMhbr24+tBXQaM7eeQSc560EdB3I4pzEMOOAeDRsOfftSsHkIQNvtQ424HWkUkdT7YoZf1o6iBWLDrj0NIAPXA604Rg7SeBnikYBWzzgnAoQJaApIOO5O2hyXx7HmgYbp1zzSkg5HelfUBgkJx0PpShgc/XNNVQPx6U4gHp2HNUA7BUbeCaFJA96YxLLkcHIpTIFOAOgFHQOw4Z7dMYNHylR2OM/Wkz0/2uaTJB59aAHFQAMetIqqT157U0OTx3PSlYluvHekg2HKobJ6ZprIGHPGM0uQPoelGQOPzqR3EK/njmmFcN6VKFAz9c0hYd/wAad1uIQAtSeXjJztAGDTiQDx07U0EscD8aN0AvmKccc9hSHI47EnFBADA+9OAwT+Jp3sPcYABnIxkUAAMT9M0pIPOeg/nThg8j0xQxXvoNwccDHPFGwnnO6lbI5HOMChcnk0tkTq0JkAjjPGcUBeCevFC85J7DNBO3NV5IoH4Xj0zSAk89eOaew6Y5OM5pApJPbuKXQBrEjbx1G38ajlUtt28c81MQOv4ikGD9SaNwuxi5wQKUccY75zQoJB46UhweO/ahaAwUFqcSAvzdzg0A7foOtKQWbryaPMBpCP27dDSg4/OgAH29KRmIzjp0xQxJiOwBXAyB+tAwBj06UYJ69OlAyf1oSsMGIPHQ0gJDcDpwfxpMsW5Jx1APan7d64HXqKYDQflAFKCeVPpQo29evp6UbickcMAcUr3YCbDxuPUY4oGFxx0PWlUdR1wB1oPOPTFCiHkISSvPGeFpuD8350qgEkH8KXP4+vvRqFrjWUN7etISRge9PBG4fnTc54Ppmi62ACAT1AHT60YJ59sUrAN+PSm8bfcdqTeoASRhc5749KU4Xnt3pBk/Q/e9aRVIPTgjINNd0ApOOaEUlTn8KAQVz2PIoYkD0x271IAfUDtikIBxxinKCw454yKFPr7Yqrjeo0gg57cUmSW9RTjjcc0EYHTHpSWmohFTGM8gHFDYGAO/60pyaaR0Pr0p9QArgigMevTBpwIHJBIB5xTcH04phYQSZ69c4oJPUcECgqDSsQMY6d6SQDSOh/Ch8rgdxS4I+gpc5+uaYDVUMR6cc+lBJAHHI607dg4pAPm/Dr61NtRoRQTjJySOaRSGbjoKeMnr06CkUFQO46H2qgtqJgAkjkE8CkAPNKQTwPwoOTkHkkcVAPQRT2IycigAFf50AgqD14oIK5x+FD02F1EBI4J9qF/KlORz+NISQoJHB4zSTbGmJgryOuaQHcxBHrT1IAPfPIoBxz6EU7WEMIAU57UAALjuTTyAWHcd/ejILfSm3YdrIaAVzj6UBSMnPXpS7iP4vYUhBH8jRpa4hpUjHPGMGnNgD6daNxDfQ0Yz780r2GuogYH5j6c0h474JIxSplcDPIJNNYA8EZBzmh+RQvGevU0mA2MgZ5GKRcr06k5P9KBkNmm0QKwBPtmmsxVuOmcU4kBaaAQNpGaTYCqSeD0NIWDrjrxSgHd745pGYZ47cUr66hdAQBntjpQxYdeSaHcrjA6cHNN3H1pgOIBXH50EA4H4UzncCORjn2oYndxnPenfqwFP3hmhmy30FGTzk00DdnPfrRG4C42/MDzjv0pgYlskdTk08gjBHc4NNByMg/Smhq+4MSOQM0uFJweCaA2FB/Go+VIP5fjSSsg8wOVz78CmsSPw5qTjoe1JtBJHoBT3QrDCgPHtxTdpRz9cVIDjihwD1NFrDWupEwI6d+lLjB9sU4rubj2xQAecAcGmOIwErxTSCCCB71IAFY00H5vxyPalvqGgwAj2JoYnqe1PYAZ9M0gw3BGP60W7BsMOTwO4oYEf0p2QeMcZpThvwpjWxGQd2OuefwFNJwwz3qTIJyT7UgALZ9OKjXqLZDQm33J600qR+VPLY5I4FI7k8nnir3JGscHjkDjNIQCcHsMUqgDk9+BTHYjHalbW429LigDp0pueB7k4pQw78djTS2G/Sle24b7DQ2GzjoaGJOB2JoHrSEkt06cCpXmGpoRIFbg8CpAuVIzzUaA7R2JOTUiEDAxng5NWtiGrjgBnA6YpAdvbIHFIoB56Zp247iepJOam+th+YAEpjqe9IqZ4ApSAmCOw/OgMQxIySeKdujDUEACj8c0oIBOO1IFAH8valVSpP61Q1oOOCvHHakKj8DTGJ4xUgI2jJ5NRayB6iBSuPalXqD3p3GT6kUBScVW47dRrAjgetPyVx/Ok3biM9M8n1pSc4H50biBctx3PSnEE800AjP0wKUEjHtRYBQDx9KcAO/TrSY3NnOBmnAZ4BouAgBbGDj/ClDAcDmkIKZ+uDRgfmc0XAcAOtBAH4UobCbicdyDSAFm56UIe2gIMZye9KwAXJ7DmlKnGc0pGG9s0xCBTnnrQseF685pQwOfypVOe/QUNgNUE8Z6UrEbj9MUobtQBngjikwAAZP6ULlV565ApVAGScYPFLkc+pzS32Hsg42+goUAdeD0NAGOPyoKE9T2oSLvZIVlPFIAQ2O1KCRyTznpSqN2cjgVVyPUXgD6nimkHd+FLgnr0FGSB7DNA9gAJwe1DEt+WBRnCn64/OlCk9+9JkjQBtxTwBgY/GkOFbHT0pCCF+px+NO5a6ibsk845AFKAF68UpXaPqaXuPpSvclgVAx6k0u0Hv9fajP596AAcjGT2osUIvLgjjqDSlSVx+tKcBeOv8jSAn1xRqiXoGAq/Q8e9Ay3UYOeKGAK8elKpG3n0xQhCAkH1oOT+HWlAA/GhQMexqR7MaABg/nS5Ix7dDTiB06Ac/hTQCGI/GquGwYBxxyTTQxLE/hxUnHHf1pFUqCelJPQb7iBtxwB2wKcUC9OO1JuxjjBznNKAW9uMj/PvQ97kiAA49jTkACn60BD1yOOtACnp3otqPcGUEZ96RQSx9OlP2Ac5wKQgMvpnPFO+lxCdc0mCMnseg9KcFx3pA25T2osAgXf7ADrTQoHY8nk1IpCZyeM55pCykEj6Ck9AEXOcelKMuBjnAOPekUndnGeMUoYjnGOtUFwYZ6DnFCgFc5xQ2Tg9yaVRhhjt0qIt2AcFDE47jj2ppTbnHOME0hBJGDgdKcpy3BzjrVO7K6DdpDt2I4NKCBng4J4B60u0AsTwTjFDKATxnnIovoLyFBB5/CkUAsTSlc8r6UgU7T6Zo6XC4EA5PoRSsAcHp6UDHGe/Apeo+UcimHUbg+n1pCxCj2OKcRn/AD2pThenOeaAsJkMc/5NABXJ9eBRgH6ilIAI745NDsLfYRQevboKAOOvOeKUqS2M+tOIK/XIqfMTGLkgnGcAjFIuR/WpMAc9+1NOS2MUhjS/t2pwGcUMd2V6UwkhcjscGmtAHgEdaAAHz7YNIpIySfalDHfj2Oaew+w4AKgUDgCgYNMyAOeCcU7IKn8/pRokLTqA+X8+KcH2sOfUUh5APQ8Um0FQfxp26gC4bB6+tBII5GR3zTgwAzjGMnHrQYy3Oe2DS3HbqImOuduaCAVwAAOBQQBz7fnQARnPTFMQoJ3+45FNOW9x1p5UbuOvSmsCfpSTuNiHPTsaQAAk9wcGnZBx2Ap3HTscg0r6isMJHbnmgkEn3IApSpbaR1xQVz059arcfqNKY596UADGfXmnoyjIJ5HNBUHn1NK+tgY0ABvcc/hSYJ4980rJ8x46dfejDH3bGf8A9dMPIaY8Y47UBSOp5I/SnBSRz9D7UhBzn8BU3SENbIPHfinBt/tjkU4cYPsRTcBeQM/1pvQBWXAPbjigDadv0P4UgAwCBgk5NKGA56GjoL0GlM9BkjgUqkk/Tg04NgZHXpQECD6/0pjIWQNg4p7NtznoMClY5yD37UM46kdaH0FsJ5h4X0NG0N79qNoHIHUc+9ByMjORip2GIyMFyOecZoAAz6DoTTgSBzSBQFPNNANIAUjqc5pVQMRz1xmnEDj1PFMfcD8v0p+QAoxzjqcUqphj3oCFec9KViB7nv7UX7BawFAMEjkcikIBU+xxQZOn14pcdB60ttQ3GqoVenUc0ZHAPXnNOcEEemKQqEIxznrQgeg3B/woCFWHfg/lTyAFOO9GNwBzTCw1SdvJ4oJB/GjGG9iaCpXpzg5osK4fdb07fnQARx6GhskkEYI4NOGWPApb6BbW4gUNk9KRgcbs07YRjHQnn2pCwxjPQ80aMY0AsMnv/SlAIx696VlORSEHqDyTk0LXREtWdxADuPfpmlHyrg/jTgFOBn6+1Iykd+/IoexQhYNjPpTSA3TrnFPCg5/SggK2fTpTAaRvBBHHQ0oUnb+RpFYH8DilJAOR3PSluKwm0bT3wePamsucZ9c/lSlyUxnHNOOFb2pjEJJ5PUnJoC57Uu4L+XFIF3KDS2DoBGaa4Krkdafnb07daFYNwfXNFw3GkY5oJA7dacygZ9zmm7Se3bFCJtoBUnPHBHFIUK4GSe+fT2pcngDvxS7skc+1F7AtdwBw3PSmlCDkcU5iCAcdTnH0ppJ3denBplbAVIXB5OKGAHT8aVSTznpSNjkDijcfmhrIDjnGRSAnj0zTskZ/AAUHB4PsBS6iECgHA5JpQd3GMdqBkc9fWkABXIOec0tgECkZ9hgUMBwMY7H3pxyExnntTWADdeaSSTuAgBHJ69qAoJ4xz196cMc578CkXr/KqYCbTzzgZwR60gJ9fwp/LMoJ7kflSMpHb3pgtRBg+3BB/GkGXGcYxxSgHr7HFKSVx6GpuhN9SLGxenfI9qkBBHqSdwoIHH5GkOC38qNx3sCoWye9BIP40uSE/GjBOMdcUbjWwxVBHTNKQDj1BpQxVs00ttIPbrQtwdug4g7evBPFAfOeOO1IDxS4B4NPqGgxcnP1xTwAy4pQNq461HuAPv2+tMEBB5xTcYYZ4XpUjHb+NIoBYe/NAnuNZSWIPPFLghSaUKF/GkJ6A9Knmsw2QAZH4UgBNODDPtQx+bA+tFrIVxGQDnPGKaASf5GnE7V5OOaACWOe54FJbXG13GNlffigDPU0/wCUIM9qbtz/ADqwv0EK5APemspAx2ByMdqkDjqR+fagEN+JpdQGA5YZ45pWwGz270pUDqfegEDrz6e9JaaDWohwCfXjGKQAZC9Mgk/hTiQufemZ3tnpk80JoQ0ru7U4KAo7AU7eAfSmnhfajyGn3BgRtoIIb+6QaDg9Dg9zQvPHpSitLXG7AMfnTWXDenGM+lL1YcDIz+FIXJXk98UE+QoAPUYOBmmMgXGOQaeQCv60gUq3U4x0pLRtgMIO31xS8jHvxTlHYjBI6UhGVJ7E81bS6hewgLcnuvBFDDdgilRvmJ7gYIpC2WAA6GlpcL3GkAdR70q4H1IzTiQOD1xx703afX6YpD1EIzx2zzSgYyc8ZxS+XxnPXikBA4PSm0ITBHbOelIVySPShmwoPfGDSrgkkdBTs9B36CMoHfHPNBYeuOKU5Ix61GU2j1xii+thDw524AzjmmMu0+vcUN7Hr+uKUsc9aLDuRtndgjqMn2pSAMfXmhmI4AoJxj8z7U+gMQ4HApo+bAxz1peSeO1LtyfTjiluITKtgc57UxiQwGe1PAOce1GwFc5yfSmN3Ixkhh3A6UhyMY5FSdA2OSRg0YGP0pJ6hbQj57/dzwaaAWf6d6eRjj3pGGGBpha+rEOCP72KaSdx9O1OOD+BocenXpS30DZjSB68YFISeo6dKczdqQKG6jvRbQLjTk5PqaRlO36cGlAJ9jRjPPUdjRsIYQd2B1pGAKgU/AXn8qawJbPpx+dMduhGFLN6HGaVgBx7mnjKsM+nNN5Le3U0rLcNkMIxkY7UmBtyfXNPIxz6mmkBepyKVkIvRkvingFfx60sZAQjAz2NOBBY+g5prbQHuAOOMUE4b604kCgkHpzUve5G4wPuPTpxTwAf9nFNOApz0xTi5GF6Zx+NPpYa0FTJfp2o4OCOOuaRXP8Au4wKUkHHqadihSBjpyKQgDjPehMAknscmlADDr1HNStrMOgojHBPXGBSqScdqQZ6+2KVVI71VgvfQAp29OhpVGV96F5XFKQQQfehBa6AKB1OTSgbV+vFIAec0/GeOw5pgIpLAg9DQCV470YyefQZpX6k/h9aAFOMf4UBQ2CDn1pBk/TvSpn7uMAUrAOC5PTigjkim/MMc8d6cQTj8aGF7iEkt1pcFUwvrmlA74zkUu307c0n0ARFB4PpkU4AD6Y4poOCCe1OKgflTuC1BSM+1BUtzSYLDjinDBxzkHpTsAKCOtGAvToMn86CoLA555FG07sDoOKlNFbIcCE96aQGbNKVDHrigkqOnJwBTYmBjHGfWggjGOmaAw3fWlC/KDnHrQkPcFJ5z0pQwLA+lAU+nGcA0BRj6HH1ovqJbCMwX8eaVSM8d6MggUoG2i1x9dABDcdxRgnoe+aTBXJxx0oBJp6BuKCR2+tAYEHjvk0pBVsDkZNAJXt9anYkQgDA796VcjJHpjHrTyCGBI6c0mMU7ljTlgSMYxzQqn1+lKFJUjjGMDPrQVLd6E+hPmIQCAR9KGB6ilUE7QfqRR0xn8Khabjv2BCe3bgmlUhV+nApdu1T0yTxQAQp960BCDIzx2/Olb+fJpTlR69BTRluexqdmJAvPtkAUEl+fU4pc4HPXNGPmAHPOaHqtAYm0Ffm78UiglifbilIO4k9acAT7GntqIBg9vpQyj8cUigr159aVVDEk8Y4+tMBGA4HYHkilBCgU4Ido9xg+9LsHzHrgcfWkl1GhpI2HjDYBHoaYwOTjuakIJxx0HNNyOCOQM5pLXcQgUkZPNAHQdxTlJGO/YmkUgfnVXKskxOd3TGDgU4E45HBBpdwfB9RSFvmx6Cp20EwJOfx5oYhW/HFG0H86UIWI56HIp2Fr0AqCxKgDI49jQxIII4pcfKO1ICcZI5zg0x3uhcEtjtnmlU496Mk49zg+wowQuO+TSWughASG659aNoH0JoKkdeuacMnr0PI96GAFhyPfimZJIHQUrgtzjkHFIVIHuOKfQHcUg7Qc0qlWP04pcAcEZ70KAqj171K7gIVKtnGaQMVzg44xmnsBtI98im8jHAyecVVw20Dk/ifyoALITnrTgCG9qAoA29RilcBoUHII6nk08kbs9/akdQwH1zSBCMY6HihgOZQr4z1poUE4x0NOCFmJ7kdfWkz8x/OmAMidQOnApsa7QfXpSsSnB7Uo6EY680K6HcaQFPT2GacDjHpmlYZOD1xg+1NALcdCCcZqVruDd9QICtnsTgU0SYzxkjipAoGG6jJobBJwMDNP0ENJAyB27+tBY/nTiR09KMA7v096YDVI+pp2Seeu3H40dPqeadwV96TuNaEZcjOfbFDHd9BT2GeDxSbQOPzppWEJkZ+U0AZxnnsR60hQgnk9O1Ayc0uo3qOBB4zTdxWgnk8fSgAt+WaL9BARlMfn70isT+FO52/7oxSEDr6cmiwDgMsPTNIH2L684oOQoz07011z07dKEA58E5PbmkVgPfnIoAyvPOOM+lART8w9KZPoKADzS5BUDGD1oPDY9qbtPP1xSvoWgJAPP4UABhxSldwz3oB+Xjr3pPVCGNkgU5uRkHJoGS3pkUAAEc8Yp6A2BUOevSkCYJ70v3SOM9jQEI+uc0wAAL7Z4NJsIIz0FORS+M9M80n3WAPPapWjAQADnqRwfxpCCcjHSng4AXpnr70gYHj2zVAIin160pO3j3pDyeOnWhyTkdulLqG44kHg9+Kay9SfSgEFeRjB/lTjnjPFNj6DQAq8c5poUEZP3upqQHI6cUhILcfhR0J6hkg468ACk4L4xjPSnbScHpigKBz+FJDI2BGM98U4gnvk4pSAV+ppoUhjxx0piYFSrfUZoAIYHsTShScD14FIF/UUDW4vJ7+1NIPIz16U45PPtimnODgZPGKhXsNaDgSc+/FMKEe/NKcjPOKXfjoOe9FtRb7CkbmHPbmkZscAUqnIPb0pAoVgc89TVLTUpK4xMhuelOIBY4HQZ/OnkduOeKbyPpijoT5Cc7cnmlAAAz81IScY7kYIpwJbAHOOlMBp57ds0Yxk++aXaATjkZ4zQVBXgUtgGMhP3RnuRSgDIx36UDIPU8U4oAwA6DAFMTVwCE4U4z60wqSCAeh4p5IL474ocBzn8aBt9SMDdznuc04RkDB6nk0pALA4+tIWbnjnqKAvYAvcZPHPtSHcpPOccinMGC5A7gUhJP40kAhJAJx34phQgAnvUgIDDPzDIyPWhQfr3pgNG4jHYUgUI2evFOJ/KjfuPTFK4AQB078mkDYYcfWkCkck4HWgkPxnk8Ci2twHFQec4yMUj88gcDkUqqCxz+FKzbUz6Gp7XAZnJI6YPPvQyAY7GnEE9uppDjn6U+moDGG7P5cUpAPGMHFOAAGffINAIOD3A5pdbhuMUk846GhgePepGBZDz8pPIqMjA44IIIqwEBAbP3cncKOTkYqQoG68dh7UijGB0JGRUrcBgUFevA4zQAR26ClI9KACDnqAMn2pWuA1j8g5wCDz6UoAAyPmB6UpUn8f0pOAAQfpQnYL2EDAYHTmlLA8Hr2pGUlvwoYANn16091YBWUZ/LFNVQefwpffGOMUHC4/OqHuKwB4pq/K2expRhsevaggtjPSoe4PUaXJ5xznigglunvQVIbr+VKufUHnj2p3SEBIAHPQcmkA2dO44pMEL+NOGF2k8Etx7mjbVjQ1ct2yB+lIRuJ+tPChgQOCOvvRjH170r6kvUbsK9vYUZCt04FKeV64wc0oz09eBQ5WKtYaB0z2oLfNnp3pMZOc8UpH60X5R7iAB/zyPpR0Bx2yPzpSAEHG0dKM/Lz1xg0O5I3BXqcg8D1FIqAcHPtTjxgDnikLEfhTavsNaAVOBQQCvTJAzge1AyDjPWkAKgc4J4AqeghTH8w7nrQqhefoRQCQ3XoDSAkY/OqVh7jdmcfWl25yD/+ulZyp6ZzQGBznqKQhvBIz2pDGN2R1PFOJByBQCSD2qrBa4hwOD3o2EqRigMW464OCaATnOelTsG4jYCr9OfakwSx9wBS4JB9KVx78ih+Q9xgI3euetKrlc5UHkgDd2oBCjnrxikbAUe4o3Yt1YFUjv1FIyA49RzkUh+btk9vanKSMHHPerDqKeVyfoKaWB6UEDOPxpGB24FA9dgVv/r0jkleOvSlKg7R6c0h+XHoaA6CEq/3QcDuaRyABgd+aVwRjuetGAec5BNF7AkG4FT+YppbPHXAyaCDu696TA3fL06UW6iuGQCMnqOfalbjjPXrTWBGWx7j/wCtSg5x3Hek9EO+ogwuMimkhlAPXrT3Gc+9IwAbPfFF+ggIAHHWmsSOlKThc4yTQFAz7frUpuxVriE9OMk4NNKnI96c+PxxQSBjvxiqTuFrCbTHkenX3pjR0rOWUD04zRuLYB4prQSsIVxg9e9JsJAP40bgeB0HNKzAqCfvZyPagNRCoHA5zSMCFJAz9O9NLZyfWhZCG2n7uKBdRQB+maaWwxFOJG3jnNIBhue4pJ9B7iBSwJpAAAB09KVm2kY4B5pjZLnHTtR0BBnLCkIJ6Uvb3oJO3k9KYXGNxnn60EADI6mnHBB79KjLbePeoTaDqHIApDg9eh6U4nCkfgaaynB9DQIto4UcfjUinknoD1qNMHt7U8qTkdAeOKavbQl6j1JPXtQq479qGBH49KVWLfh1qhKIqn5adjGPU0xAyqSeB1pw2nuB6Vm2iugMoIye9SBQPx4FMBJbHtzRkD8eB7VVnsgT5kKQCxI74FA4xSkjt3pSAMdAcULTcYo5x7jmgqDgE5IowFUEZ96FAX3AqhvccAB+WTQoA68DOAKQNjJ+g/E0pJX60rCFGC2M9KUAnPpjNNAC4J+lOGRzSb0BCgc89OlCYK8/SkHOSe/JpQw3D16GjcaYoQIc0vClvc4poJZfcHmlHHX8ae4gJzx3PSlGAi89yPyoB2de/WlLA4x2OaXWzHuIcn8OtOJP0Hb3oJA98mhVDe1O4hCpbnpj0pwA/MYNIAOmcUAEds07DTHcOox06UqkFcYxgcmkBG3j1oCk5+tJhbohSMcUoYKMdSw4/CmhSV/HFKp4wetK1gXYGLfKODzzTlbOAeMn8qaR7/SgqTii1ih4AOOMd6awPOPXFKF3E564/lRkjmqEncASVPsOKUjaBjp2ocA4wKQHj1K80kFkDEH69KcCGwf88UBQ3se1AUAn0PWh3JFPPPakAC9s+lOKjaMGhmBbJpbD2GFume5wDTsBvlx7GkXBPHORzTgDyO5qtBbiFiyY7ClLnf07flTsAdBn0prKWH1HFLcdxThieM55pxAH5YpqjBA796GGcjPQ0xAxJAH40qfN37ZoDE/hn8qB8vvj1qNAAoT3oZgFI/Kjlj7UAE847cVW4C8JzSkg+2aaATkHrmn4UMM56du1DGtyIgDqe+fwpVjI5pwYngDByCDQHJGRxxzSvpoPTqNZye1C5IxnrSoACeM7gBT8AUl2F0Gghc5pQgODjBzj60KS3HfqacxIz9eKrqNK40Ep8uMKvFKMtxmmspK+x4FLGSF9z0NCBNXAqAw54AIPvSsF65PPam7gfqaUKT04OeKOolqCgnOeMD86RkDDB9j+VL90YH4ZpQAfrnmlpuGwgUHOOxpwUNyAM9KAAcYHA4oIwFx1BIH0poQiqNuM9R1o3AfTNJtJ+lBjJ47UXDYXk5oLFj6U4YBA98UMuce/WixWm4iqO3TOaASSTS7cZycAdTRuCjPb+dG2gnoNBLce9OGcY+tGwY4PJySaMYwOnpQ9RCrgZoC5X0zg/SgoDgH+Lp70rMMDHcYosNBtBUc9SaAwDAEdcDikwo56Z5JoJ5P04pghQoHJPOcigAjJHY0BsL7CnFAM85FA9xjuCSR2pdwODjHFKgAUZ6nilKgfTJFLoKwwKW68UAnZgnHpT9oA4PTg0gQkjp6CjcLCYznsc03YT0pwcBmyPrQVIHXn0pjuAAB+Vf8A69IQXyMkdjjtTlJHXpjj3pVBCj1oJ06jSQCe+aCg/wAaXgLntQ24MPTv+FA0JkkGkBJxycdKUZ2gYwaVmDdqi97DshuSc8ZxxilyfTGOlBwTnJ9qUEH61TvsTYbndxjnqKACO3bmlCkseehApwGFJ79PrTTug2Y1QeB6DnNKTjPpjmkBIZe+BilZjnPXBoH5ihWC57U3b37ZoDEL+PFKr5OD0Jz+NJCDaApAPOMDNIeGH5GkIJbFKMngjBHB/Ch2GxNxJ6/SlBy2OvGTS7Qc45zSKpDAenAJ7imtSeoBiE5HB4P1pMhmGKcxIBz9VoC5zzgYyKB3uN5PHTPJpGBXp1NOLhhkfQ0uSP8AeOBzSuA0EncDyelOBG0nHJwDQMZ9Qcj600Aqcg56gAd6YCrGBzz83NKUAzTdxY/U0DLdOtSnqOwpGc478cUi8NjHSnBiOPypCxPQZyTmqEDIFPTB70BcHPrSKNuT15zT8kYHQjJNTugGbyrexFLyV+gpME8Hp1FDZGOwI7VQ7g8Y+vcmggnpxzTlYjjP/wBak4Gc9qXUXQQEc9sA5oVGLLjHPBz2pcjr2PWhmA49OKOoIRVAUL26flSOCc+vanZ8vkjPakwS3tU3BoaAQMHkgdfWlUKOv3T19qUDGc9cUBTuwCACOau4WEOBikfL5APB4pVU857U5MYySR6UvMLDUG73GM0q4HtxzSB9xwOO1GMDk855oemoCsFbp2/nSDAbNOHydqQjOOOvBpisKGGCRxk8UwMC9KwYN8o+UHNIEIb0JIPNAMVhn8OtKEHXpg859qUAc8YHoaC5P5VOysh+YwqVOOtOBI6ihmx1HpihgV9OD+dD1BaCEBTzxxTl579uaCCccZz0pApPBPUE/lTYDSgZyO/WlRSv4ilYg446mkAIb60XAQyE4AwOaRThjkYGacU+bPcHIpCpZevJOaYWAIT9aRRnnNSBs8DvxTVyVJxg9RmgBpB25z0NCqCMgc4z+dOC7sZ60ZKsc88ZNLfUBGQjBPGefwoAxkgZ9KMlgc+uabzu69sUMOgvI49TzSAZ6DvinnAUZ6nofSmt6jpihAJsyxPc8mglhwo5PSjlePwpyqGXPYnI+lMCMZOM9c05lBw3Uk0qqTkd+1G1hz6VPoQIAV68H3ppBySFyO1OjJZcsee3vSjCr1wcUikNI2nHQmlCgsc80EhvqTn6YpFI5x3GabQxAcHGaAARx3pw2kD3GTSqBz27L700BGRj6ZoXfxnryBUmAce5x+NIRgZ75ouAwklQMY9aCoOeOM8U5xk8dBkig4C4pLRAR/MOpp3B684oPoR9aVQDx7Zo0T0DqNUrtG7k4wPrSMSAQR16fhS7C3PTjI96MHGKb0E2NOQQR1HUUKMt7Yp2NzUm0kevvRa6uVboC4DHJ6dqQ4J46dqUYwSenWgcjNMm2ghXafagLuHNIzZ/AA0pBX+RqbOyGJgDFCH5B780hGWwefSlUEdemDS1S0AQ4XH60gUjkHjnilCE/jzQDjn24pbBYTAB6fX3pPvcjsTinEEn6DpSsu3HpinvuAwEHB9KXJLe/NCgUAEKW9BSWmg0IqlunFKq7l9hmhT0HtTeRwTzTim9QejFxjr3pSd38sUhzx78UqqRn609GIQgH8+abkBcHuc4pykHOTwDgUDDHHoTmnYeyGjHXpgYNDAnp3pykBhkcUbdvGMc1MbgtdBrDuOmAKBlgSRinbQzYHpk0HJyBRfowvqRrhh06UpOQMHPHFOAG0Y7ikJBbPp0FNaaCEK5xnp0prKd2RTlJGO+T0pXPpS9A6DADgZ696Qkjr0zgVIQB7ZPFBAPHQZouluDTuMAA6d+aQrn607BOMfj7UHBbj15oWqAaeO+KQgnP6U4KA3TmkBPWqsNaCAE9qaQB2+YAinEk9OKTkMSeBimIAoCgjqR19aRQFU5PvR93tzxikOe/fjFJgKT1PqQKASAc9gKQEqAe560pbA6UwEcHrjaaQZPtmnMNyg569KQgnrxjml0LGEA/wAhQT8u2lJzmlABznseKZNtRgA9OetIV6kDmpAwPbGelNDYz6k5pK4WuMOe9IoKDkdakIJ4HpxQ6BhznGO1MQwnj9KQgk56Z4p2QF9xyaacFs+vSluAgOOM/WkKle/NOJCr09jTWOOOtFil2QxhjqM55oGDz27+9SEDkfhTQuGOOfSmlYHpoMBzu+opMlsk8U53yOB3oZSzADhc8/SjYncYfl98HNIE6H8R7mpAAV/2ugpCNox70D6DRjk01kAwKccL25I5oZsgYGe9Fg6DWBbGe1IeeOmOacckZxximEBsnPoaBAylue+aQkA8/hTgSq5xn2NMOTtxzmkgEP696ac9aeULrx3pCSNuOMZzRZPUb7AAFxn06U1gC3405l3dD060mR6fT3phe41lA78k0h59uRTj82OOAeaaxx7+1AaPcvJlfbPBpd20H60KQ3Q5PangBT13cZqYu5DWogAI55Bp6jDD3GKQkFuOhowR9KLX1FfUTaSMDsaEQJnjGaeq7eCKQkEnvxS0bsV5ihSXyOKcu3vzjqPWmB+QcduKcpDMT3FPdglYQDapbrjrShsnGOoyKccUKpHNCXUdwwDye5zSgAflTSc47804qVbGdwzjPrRsOz3BiV/LJoY7VwRzigAE5pQCeveh7XDrZCAgnr0FOyVGc9KRwQoBGecUuMLn8DTvfQFuIABgYwOnFPJxzjNIozx0JGcfSkIIXFGwhwz0oUBueopVJLGlYEc9hwPrR1AAvQ/lRtyuPegA9fXmgE/rRuVsOChWGBgDj8qACcYoBA98nNIDsHTOKb3J6jgAF/HIpQOuT249qAARkdcUbAMGl0KQgAH86cpKr7d6QDK/rSg9qdxbCg5X0zyaMg/Xt+FAU8e+aRQduD6ml1He47nPHB7UKCck9M5pQRkH8aUklc/nSeoK3UbuI475704nPbJ7ZoyDgkc4oI7+tUMRvu9PanAAL+FCOF5/D6Uqr1GeeCM+lTsgv2E53Y7k8UAfOCfpQQOKFVT7elGy0FuA5bJPOaVRvbk470rAHp260EDbnoMZ+gprUkRnAxx7U4AHPuKQKefehV/LoKY3oKRnJHTtQh3IPQDFIAf0NKykcigQoUHkdgKazEZPXAxinAEdT1HNKVBHI5xxQN6jS3oKXJGPWmgE4yfbHanFCckfSp3dh26hyM+uaRCduT64+lOKgUKcHk8elUGg3Bfpz34oJJxnk85qUsB06AZNRlTtJPB71CetiRWfBye/GaTAXPv1oZcj6YpACee3eqejHuBQK/seDTmGT0p20bRnqKXgAnO0DrU2uyn2GkA4xweRRgjJ6gDmnSIpBHbPFNRSeCevAp7u5AMQvbORS/h2pcAKfqMCmsCx56kZApu/QAGM7jz1pd6kkehzQxzk/QUGIADHXrR1KQpKnk00gDn2oZOp9s4pqgj9AKW+jFccMAYHUcY9KcQR8ucDqaa2RnsM0pKjnovJ57U1qHqLkZAAyMUoAIPPf9KTnnB56GlTOKV7aBuJvHbBIoKkrx17Uij5BznIOTTskY7dzT2EDfMemdoz9KBH3/GhQR/WnZPTpmi5SVxgGeD64pSD1zjvSjDY5980uQVXPQHNG6JG8Hn1HX60oUj065zS7wASRxkH6UhUHdyVxyaSfQfUBg9s84NDAj8qTy8Y/OlVSOO+ad7oL6gq5xmnMRuwOnT6UmR0HJyCPwoK7huo3DZWQhyPypVYgfWnAAgZ46gU1RgAVHQewKpx1pTwPwxn0poyQD07mgABRn0ya0vcXSwrfvO2ABSgjA9xmgHbnv2oIyRjile4hGUAEfTHtSKMMx7/AM6cD0yeD0pSMEe4/KhbDYxSSg9O9OVs4A7DrSlcYpAQmT7UdATsIFJbJOMc04gZ+nSm539Pl9KUZVuoJphqhAoGe4oK456cdqdgNjPyjvSKwVsDOVOaFoCvYBhc5pdxOW98gUZDY/2RigEHjPUUBuIDuXPcdKaMh8Y44/WngE5z160m4N09MUnqIQHDZH0pVUn3oIwRgdM8/WjO3IFCWg99xNhkyfQc0MAGH0pwJ7daaACc4xx37UaCBWC9s570MxPXp0+tKMc/XiggjnqcimAFT36549qQKDx74pWcnjoc4z2pWAHXnjikn0AbsA+mfzpQCVzjuaQsdvApcgfngUwBlwAR+NNcZY444xSgHp2PJoIxSSHYUDIXntzSxlRnHc800gdB07UFccCi1tRCBskrnheBRkD/AD60/ILDt601gp/PJoV+oAVGOe/SkIyWOe+T705SByTxSAngZ4xgZoQugjA8Y+poAJ3emePWpAgOR14pHwWyc4xzTK0toNEYb8eT7UEDH15oGeAeMHBpCBtI9Tk0Cv0DYCKCgAyOSOaVflX9DSlix9gKLgITkcdOopFILY/GgAYPt0o25XNRezbACCD7nk0oOG454pCQv1704k847DmgEIoJbnoeaRlNAJOMk8cj2pRkN7GnawbWEVBt47daRs8H0GTTiSV+nWgZPy1QDSxbt1oJI4z05pxBOM/l6Umwnk/hS2QWEDk5A4J5pzEFRTcE4J69eKUgDryOKOoldrUUglfxpP4fTtSFyO1OUgsSfyplXG8Y9cYpQAAecntSDjP50u0/j1oEI0yRqBtyScZoBAUnu2BSMoDk4wSMUIA2MdR3NTboGoAFT83IHSlOOo5pFPy9OnJpRhj61QWuCkjOevQUhYk/WlOT064pFUgnBxjkUrvoC0GkkHPpSiTbnPTFKQSp7elGFPB+lG6C4gYg7u3elyT160gYcDHGeaAQcH0pgKWz070gIZvT0HrQAAfrQRuxz9KAAEcDoM4pFY/T2oJK8Y74OaM5bn7pFLqKw8k9+vemg5yo65FIwI/HrTQGB4OM8UMY5hjOOOPyoaQDAH1pyAMCT1zxSCIfgf0pW1uA05PPagHzAR6cmlWMj8acpBPPGT2oewDAMH370HDqRkrzwKViFyc5NHCt7E0abgIxJdc9x/KkJ6/nTyCW6Uw4Ke2MUgeghY449KUsRgnp0o2gL1wCOc0EhsexFVsS9BRzz2HWkxuzSqDyM5z0oIIx+tHQoaSRyvPc+1IFIfJ6UuF3Hj6+9KDhs9ulDXUAQ53DGcjimnBIH505R82fbikLKeT+PtRcBAAik4wBQFHI6EHGKViCMk9RSYLLz9aYDdpX5fQc0hc7RkdRg07Oe4zSYDNn24pbAJt3cdSRmkBGDkcZpwUr+I4o2e+aXMO9xhbHA9KUNn8qcFB9qQooJx2NC1JemobSDweBTd27Ge2eKXcV6YAFKwB7kd6od9BrAnp9aUkhgOpPOaUYGfb9aaMde/SovceiEGW6d6AAR+JFO29B36/lSsSxznjNG6EtRjYX3OKFJcDNOABXjrn86QA7ad1a4dQwD37UpJPA9eKCp3D0pMjn2HFJLqPQQnGDjnoMUhB69AKcqk89+ppMHcc9KFuFg3Bm9weaRgAMdOQc0qhcHtmmhSzUdQQrEnBHekwWbI/KlVAeScr0x70jBlwV45xRoiWrgx49eeaCc4x070N0zjtzSA4H93uKEVuGBx6jgUgG4e4zQeefwFKD1prTQQ1ssemPSlAPHfgg0EnIGOcZpSMEc0lroPcRfmUjp7+tIcnH6GkZguOM80cluvFNX6j8gDFs5BGKRVz36frTs9/xpoJ6flSEkIWO3j0pWA3KO5OKamGOD1ozt5PNWGg4gmmcnHoKVCepPU5OO9GD/e74NLZCBhnt15ppQkg+9Oc4479BSZOP1pgIcHGO1AB55zS/epAAFz3HUUrgIpBzSKQWNKdqqPfmgDPTucUwEIBBpEZurDODx7ilYkZOMntigqKTAbjPuO1KAefQdaaGJ69RzTsApQ7j1GAGggUbzTmIbORkd6TY2RYIiOexyfwpSMcGnMc+3akJJ/HpntVXsLYaFPrSKGXoeDxSkE9BgkUEAKAegGKTHZjAN+SBmgEDP059qVeBxwoGKUjFDCIgIUn9KQkP2yQMUpXA+b0zUbAqRjr/AEpk6jto6dulIQOB25xTiSOe4wRSMCy0AN3YyD07U0gDtwaUoee47UFQBxxjikitdxrfP0pCAvB7nilYFWOB1NJjDeuelPQm7YhUj6YoKheTyBjpTiDgn86aG3dupzQAg5U+pNNYjd9OadtIGR3pAA2M0AIVJzjuRSEANxTl2suaaVG3J7HI/GgbLkQG3njjinBs9O/NIpBYUEYJx+FJGTHRkgeoxke9ODBeOvekbJGBxxkUuB+dG6HZ2sh2Swz0oCAnkUhOOB60ZJft14qRrXccUI7UgOVOODinAk8E5xzQVBP1o9SgVuc9qVmBTb3zSKB9OcUgBYjI4HWqsHQVAd2D1p4ff7DoPegkNyecnBoUYYn04FD1AXAI9Mjg0owWOBgYFIARjvjrSgE856mi+gdQx75HWlOBx6jNABOfQjH5UAgD17mjZABOSAOp4PtigKT1/Cl4HTggAmhiGxnp2oTHuKANufalwGxg0xmALcccceuaceAPcUrXEO4yD1/rSEgnHegIeCTRuyn409wY4JntS4BxmjJ9ee1AYvn/AGelMOgLhWFLjI47jIphA2n1HQ/WnjKjn1pMBSMLgUoYBww5I/KkDFzz3J60m8nHGBnmk9QFBPX3I+lOwR17UbgPc4pGYqAQMmmiraAQGx2pwXAB65pocheR0605WLcnHvS2BbiEEcUoIJBI6cUEkA+/SlU5Un2H4UhbiNw2Rxn9aUEjjj2NBIOD2peufrgUAnYFUHp+NA4U9ucCl3Anjv0oGTk46jigeqDAJP4GnBQevTOTSKoKnsQuTQGK9QH459qLh1AYOT15zx3pcFmAppyWBH404AhQPfrVML3YrIASRx0zQR19M8U0LuzwCcEj2+lKpLdO/NGhI4qDz0OcYoKBR1y3NCsNmTxkc+1KwHPbHFG7GxpIOCKcwPB/OhRkelGT6f8A1qWw2IB196UqBj2HNOGBxnnrTQfm4+lF+ob2AYHB6mlOMYz9aY+4YH4j60uA2Rng07Ep9Az7Zzz+VDAjGRgEZHrSuwGCPXFMKndnsDSSsPd2FORyDwDkUu0HqeDShcAZ9/xoXJIz0xT0HYQZLcn2FPwD07cikVRgA96cMD24osMYVy2fypQpHA7d6UuBuPUnnFKM4zQyBqkocexoYllz0wc0pAP1zSYPOenIqdADcFXp0PNNVxkDHIyaeSTwO5x9RS8f0oGlcacN+dIoBwOzZzmlZRjOORyKcSB065p/CgsAXbntkc0hG0ED1wKTcGxjv0p68dT60LUpOw0KGbAOCR/KgDIHGM8ilPy/hSsAV+lNi2EIA+lOJ4OfoPem8gYJ4pWPy+9LYGBQgAY56gCnBT3GKaCW7YpQxLD9aaBqwKAwPGTg4pMBvangAZx3FNOCSelJPUPIQ5YZB74xQIyMn2BFGSPfNODHjHJxg+1PoSICAufofzoU7Rz64pASM59M0rKCeBuOBii4ASSwx0Bz9KQqQvPenKSAcilOSoGPrTHZvcTOV96TA25HrSqBt/GkwFzS8x2EOF+hFOAJUemcUioRgsBg9RSgZV8dRx+dMS1AfLwKAd2OeaCue/OOMdqQEAYAxilsF9LChTu4PXgUiZx8x9s04Lj3IIxRy3NMXUMEMT1BGKRslcj6fSjcVGMUNkDgcE5P1ot1C4E88+woK8DPXPFDEBRn1P40uMAkGi9g3AjKkEZyaaQU4A6HBpzklQB+NLzxnr0NBVl0GMCccfQUqAs+TxTiAGHsaaAFzxzgZpO/QnVAGAwMYB6Y9KQqF/ClKgH2zzSqAWI/GmAh5YYHIPNIVLc07Jb60KpPfkjH0qbXdwAgBQD9aTJNKcgjPPGM+maPXPamrMBuAPr3oIIB9AOafkbaaxGcAcHihILtbCAAdB2596RVLDj1OcU8jHTmgNgEeoxSvcBhJ3duO9KSB+PJpRgCgEADjIxxVANyRn36U4ZY5J6HJ96VVJ/Gg/eGD0PSk9dA21GBTt4oKnn8qfk7cgZA5NMJI468UbhutRFyXwwwOv19qQkhs/lTwD3G09x6UHAI9AefcUxbKwKSeRx2pActz0JpVwmcD6ChhtYY7c0mh6IVst14xmmiMDI7EYPvSg4496d05H4UXHuNGCAD360AkKR+FKVJX6nFIynaaGIMYyMcZpAqg5289CadkICSDjIxil3A5GOe1Fw6kYXLZz9KXOGPbNKQCu7qKaCTg9j19qLh5jsgtknOeT75pGJ+lLuL5OcHv+NBIJwe3BpbgIWAwffFBfJ2jg4JFIxxkevSlUAKT1J60kuVD3AEquT144pSAeM+tMckDr1/SlY9P0oBjj8oHPB4pCmRx+VI4BpChH+zjr83ei90IeMEY/AUwKTjHbOKFU7uvGaczEYx2qrXAQgqCO9BJK/pQQe5zQnOSfw9aVmgAkDHcilyCv400jd9AKUk+nWqAdkjPocD8qYOPwP86cCD164po5z6jilsAbhznoBSbwcnpjg0qg5bjODTlAUEUWSAYqlvwoCsc9j1FKGA/OnAgkHvgkGh6ANVBQF3Z7DNAz39TQGIYDoKbYDSAffsaVTk528Yxj0p2OT+tHA+6fcUmAhXAOe1AAK+maUMF4P1pgy59O9C1AcCCMkZweKOARxx29qQAngdO9BGF69DRfUVxJGA4FG8jP0oAJx6cmkOQ2D04waNwb6hnC8HjPFBc7umOOaQLlyc/SlYjoRxSvd2EvMQDb169hRupRjdx6YpGXaw5B75pse4pYjj16UEDn0FGwlT+dNCkfiP5VIxcZwTyRwPpSBcZIocZ6dO1N2ljn2p31Ex4Jbb9cUxTlsE844p3T+lM2HeSO3FNILjieORg9/agsDj1JpME45+tDIR1/GmMUMFbBHrikKjp6mg4De44xShc557ce1APUQqM/54p4GaYwJ5NIWIOPxoHawuQox0U5GKQYBVsU4AMMg9KGXjn14rO4hC4ZuBx2pApLUAADJ7mlGCxz0xTTAQr8p9uTSBduMDjtShiM4GT1x60MTtHuaa0F6iOvf3yKCAVPOMc/WlGOOO+KNpVs4znp70J31GI6gA/nTQuFwOe4qQj5jk4PpTFBHHpQlZA+4Muc8ZGeM0gUAjjgHJFKwHfpjAzTsA4PqOR6Gk+iGlZjAQuPypcE8+tKcClBotbQQzJ5AHvQVPPOaUsVz35waViTk/5NC0AYQcYx16gUAZ57EUpba/tn9KGYnnGOOKewMapzkdqQ4bnBXGSDTsAcg885+lKrBcD1p9RoTJbGPxqIZLn0qUgDIB96RmJxx/9epuFriMD26nNNKnaOeDxT9pDcHBI5pAD1oSBjSuB1xSgbuPXGKUKfzFNBK47GrE2AHSkYHd144ApWJX8aU4KjjBpbFaWGqo79RQcbenPaj5ivPY8UmTxxk9TU9Rbign8elAAHPXNN2EnHUHilYEd8d6q2lhptCMAenBoCjgdqCoPXv1pWA28HJ65pisN2AKc8nPHtQFzxnBpQSP6UmTkkH60AtAI2n0OaVyAmCec4GKZwRk+uBRkDp07UDeopAGSOuBSAEqCwoLDaPXpTWUr09KgYAgNz64NJkHn8TQRkgUm1Vz61ZLFZhxjtxTdw3en9aUDNBGe3Jqb2QbCDvnuKMblAB4zS4O36HFMJP1Bp7iF2hfzpCCufUA0Ekcnpmgvz9c5osPYCp4H50m0FTnjilZ/QZ4yRS7j6UXsVZJDQSrepHIprEY5HfIpS3zc9aMA/jwaehPQaoJU8dR0ox2z16U4sDxxnOTSE47c0tilqrCFC3ejaOufagk8U1Fx196ZKBh1xzTRhgDg96kQiNfpzTGI28d80tgaAMdvHFNYjPsRgU9gAwHoDSBty4HApj1QhXA9D0zUQUbsfUipGUjB74pAQWOOnakhW1EYhs03AXj3pxBGBimkDPB5zkU9xWYjYDYA69aQ5JAUZY8ClyF4/AU3ID9eR0o2C4mQFGPQ0xjnHde9SkZx+JpjHOT071L10HdouBQDwOeKeEIx9acik8UrApnHPOKUbvUzaWwhyAP196AD1x1pRk549qGbDDj8KLdBvpYUnPXtzQACPc0Ablx3PFOZBj3zj6UWdtShhPXtxxSqfXoOtKEBOe/ApcgHnpVIAGOOKC4OQDjNBI3A9ugpVQN23VOwANo6flTgM/jxSFc5x1pu4j+VVuPpYkOB07UY6etNGSB3GPzpQSAM9c0wWpI2WUE9TwMUxmI6fQUpP8A9ekOdxBxgYwfrSuIUMW+lLgYCn1zSOAi5PPHalZQec4qeobDsAZzQFLNSEgDgZ44pygj8s0WHo9xASefUc0MpHfgdRTsDbgnpzQx446A1Vgeogk5GaUKDnn6UpAAHdsc0hIBB7UXGwJAzxSoSynnvxQATyaRuOlG+xL0Hggtjt1FI0Z7dQc0EkYI4OOaVSU4zxRcq+goGaXBOQOKQjO0j8aUAE0aMOgq8/limoCOM5wcmnZBxj1pQpLY9qLCYjDdx6Hp6U5sEHsBQSSwyO5/GlYHcR27VJXcQKWxz1pQuMAdAKASVHHbn2oJCqWznjJ9qCAxnmnKC3U+1IGA6cjrSkCqfYv1EKtnJ4HQUoGcHPUc0i5LEHscU5gB0+gqepAKAODwD1oBAbGcHJxQQCeuQOtKuM56/wBaq1guDNsHT604ELz0yKaFJxnkDmg/L24JzS30LFwAaCMnHqaUMSufU80pJ4x2zmiKYmGAc88k80gIJx6nA96AQcYHfH1ppBBPt0p2uMCML06jI+lKhPH6UKSUwevY0oUDB/D2pk9RGPQ4yM0rHDHAoJC4AHBPNBIGMHB7VO1h7jRgZ9TyKkVwyMp6EimMAcEduabtCt15pq9tRO62JCoLE9yRRtKfd4PtTQO2elOAzj8zQxpgSd2PagDHvxQwDA+lAzz2PGcUulxIQEgDPQEn65pynk57ikIzgEYHFKDleBk0SYJbMGAHNIRnr05xRtI6nJpGOKLaWHfQXkdeTSkhgO2D+YpiFuSRweBTyWC8DtQ9w1QmctjqO1KSCuffFIoIGR1pwYnGTzjHFDVxPUQYGcDpyaXB70BQM7uM8UcL+VOwXshPv8elOB3KfrigEcHpTihHbB60m2IYMHIJyaXG0/WnAAtzSAEMf0oeugCFTuHO3vQUC45B5zxTiSTj1pFQDpzimkkU9wRSM898imsvBx608g7qQnOMY65FFyRMnIA7c0KDtz74pcAgY/GnHITrtwO9SUhMEYJNIwIxjnHp70oYnHHAFCKFXg+wFUiRQSV+v6UgBQcDAyeKVSV/pSEnkZ46imPYAo5PrQDnGeSOlKQVwMe9Cgik9BAzD9aDgtgfUe9JtBwe/SgxB+vNJu6AOQfpxSnBUcckc0MCfunvz7UKAH4/Ona4CLkL7UdBQ2T06ZpVyGIxwCM0+hWwhJbAA70ik8buvQ0pUr75OfzoXB79elJEigAnr05FISRxSHhj/tDBpwJKg4pgNUZU5PfH0pxGPpSHOD6daUkkEgZz6UkF7ahghRxjjimrkZyepzSoS5A/vcfSk4KnHoeKV9bC3dxQQ+fbmmnPzY7jApTgZxyOB+NIQVzx74o20GKCAT69KUcZ5zS8dc/WkK5x/nNPyBahjOccjHFHPPFCKwBORn60ikjnueTTAAC3FKADtyenJFGQmPWgkDjv/Kkx20FwAp546U0EcUq4K80gALehwKFoIQc8dx+tOI6D1ppx25xxSgnHHpmjfUEwLEZx6cfWkznP6UuSaCuR7npTACQF4/E0AZHPYYNOyTk42knp70xgXBHHNC3AUZZvc0AHdt9s5oJPDdxSE49ql7gkLkHB6+9IOTx2PHvQWApQQE6YAGTTYAzDj170gBDE+vP0pAoIJ9wAPrTgobB7ikrbibAHHTvxSAnk/jQpIBx26UAhufXNPZFdAzuUc9KTd37HoaQ53/0pQAV9R0pi6C+YCQD1pVxzz2poBOPbrSgA5+uRQCDg9KQ4P0ODS7Qc4/Ok2gDnqCCKVgFYgfXjikBXbkjqOMUgO72PWlC9CDxTeoIU4prEn3pcADnkmkAzkg8VNru4XFyCPWlJJzjv+lMIwwPTPWnKCMY7UgFx7Z7U0ghiOuBmlIAYnPUfhQXKnPB4oADgjjr1pqkHgcnrShsr+tIYySPrmrBjmIb2pCoPX1wKACWA6/8A16NoPP1xQAFiAuQB6Y9TQSCemO9KCE56jFNx1O7qeKPITYYJOc9sn3oBJz7fKB9aUHPam4IwwycEnHrQFtLDm+boOwzQDjOe3QU3cRj1p2TtHsMD8aWwJCDBpWyFHtTWBTmlIMjfKM8ZNCdx+QIQp56dacAQQvfoaYVAbg5pSTx6jmhgDqdpXrkUuNo+uAabuyc0Ag8Y68GpC+ooI70088f3jgUrEHB9RTeRz69KpitqL9BzQygnGfXFPUD6GmsMMfTtTDoJjJ9qNpP50AkEHHBFLuHzAAmptqMYScgdwc0rADGecfpmgIR82d2QKUAtkjpnina4rdxCR6896UDPB4HrSbRnkY9qRQfXg9alW1QxQo59hRkJjHOaXYeg6gZP40wIBnPzHIqrXQr22BRk/Ng4pwUrgdgPzoC4yPTml3g478cUbIYm3bgdT3pQMAZ/GmM3QA7sGjcC3zHt+dMWopA456dKBk9aAQ3uB0pGAHuDxUp20GOyAuM9BgU05BwOhGRQQAv14NGSM57cUraahvoKWK9uetJuLqDj3ozu78UKAMntQl0AQgHikVCBnvnmlBDMMcetKxI6EYJ5pvsJCYBx6YzSA/Ke/OKXOM0mAOAO4NIfUX+HGMHrSbRu+tKTijHp3FA9xoUnj2zSsRj8cUZ2nnuARQw3ZHr+lVcS8xNhJPfGMfjSFSV/HIpWfbz3IGaUsQuffFK2oDVBKDPrTiQzEjvyaMk8dhyKaoBXjil1DyECnqeuaTAJznOB+FOyN31ppXZ2+XB6dqphsLgKBSnDMMc8c03OffIpwULkjOP4QaNHoC3GKuBg+nNIy5GMdDxTgQc5FGDtAoZXQRSQvvkCkJJyB6H86cUOcjkCm5GB6Zo6iu7WEOT07ihiVJ9SBmnEhXINNYg+2aY9txEAXt70pIK57DmkII57+lL0UH35FQ0myRuCee2acDhsAZyCfpTcZ9/SnbQXBB5WgpXYgBGKQHqexOKViD/MU10IyAce9NO9h62sKMD8DxTd5DfSjf2xmgr82fbimibsQsGUEUMxVW54z/KlAwB25pHY7ifU07BcCCvBPvSKQOozilwD8pJODg0hyOn40DYhGFxjr1zSBSM9zSgEEDueKdt64pXBEe3ApuSOvfrUpwM8UwgbsdeMmmSIBnOaQIGY574FOycHHfgimk7T0zg0uo9gA2t9c4H0pFYq3vT8A5z16UMgXnODxkU2h9BAw/M4ppUN/MUoAY4zQQWYZPTnihOwX7jSuG9B1+lNZTjpTiC3FKQfX3pWC/QZgHkdcUhUE+44pSOBilC45PemNvUjPv2HWnBQO9KVJJHtmkKblpJkPcaVB75NG3HXvnNKqDP0HFLy2eOlNlLUFUHr61GrEUozxzQ3PXg44pX1sG6GNktj0oHHI4HNPJOMY4Bz+dRkEZ9xT6C2GHLHPUYxTg4GeOM5pVQ9OwHFKUBXI9cGh6CtcY7FlBHb8zSA44/yKUKDyOlAO7A/Kla2w0NyQDz0NNDD096cADnjkmlwF49aLC6kZyWyeOOlIVBP0qQgFvw5pAMcgZA60blW6DShOP1poQLn9aUqRx2oKhVBJpS2Ey7Gx2++aerdyfrUaDJx904zSqTuyBnPSiOxnJ2sTbgOlKQOD2qMNuXoaUZP0xk0r9irDlGFHt096eMd+/OajUkKCPSguQvtindX1DoP2gr6UKhZTn6UhYnHHbNKpG3nPFO4+ghT5acoO0Y60pI/M0qgetSo9R6oZGSePU9acV7n149qUKFXjt0pN2etVYfkGCvTjJ4FBGWx6U5sjHrQMsuAMUxMCAuSaQAtkj2FLt9ef6UuD2qdmIQAHHbFDAgYFKQTzS7Scdx7dqegAgHOW+tAYEbV69/rSMvl980qoQM98Zp36jYpAZskY9KXkrj26+tBDN9O1CHK8ng0rA+4GMnknsMUpBHXnjFOLY+vWjluOnFSG40D5VGei4pyxlu1AGGGecU4Erx68Cnaysh2TGqDnnvTgpbNBBPTn1oOVxjvwaNncFpuKAfw/wAKUAbqaGJznsKVQcjPJx+dNDBhgHvyFxTgDt9cc0AkEc4IPFIAU5A75NS9BadRww2B6Gjg5+nFIFG3+vrTlJ2jHpRYNVsCkFj+lAYMDmhSNpB4Pp3pVz1x9PeqQbq4m4N39vrTsg/ypG4BOOmMUEkL0xSbFuHHI5zzSggcHg9qNgOSPXNKigEk5/xpCDbge+M0DA4BOD1pxyKQqMfSi+hYEFhx0xzSqMtj24pApX9KUqBnntVehK0BTtbkcYxigsQOOeMH1pASc+vUfjRwO/NSwu0rAAVbPpz9KcOVyeTnJxSAZ5J4xjNIRjPbpj61Vg6CgAA8c9SaDx0PGeaVT2PQimoCOuPwqdFdiF4GT1xQAS34UoUj+tCk8Y+XjrR0TRVhHUhV9SOaYFPU9QMVMMLnPX09KRsMOnGcVXQLCY3c8DsaCCMDpkcUqgJn8xSgkgUr9CRqqO3IBJpScEZGT1zQOO/BpxXd3qgEJzn9Kap2cfSngAcA0FQSPXvSvYsawJ6cU1UIOD2p7ZXOfrSo4PXkY4qSUMLZHoacrFuOi9cUhUDv1pxB5HpxRsNO4m0rnB4HSlOBnn6fShQSv1pA3YDPOBVhayHIMIpIoKg8+tIGDYBPIPNKVIX8c0XBMRsKOnsaANw59cUEbsYHvQAeAalsE9R2MZ7+lIwB6npyP/r0pAX3yc04HK07DSuxgGevoM0DK8jgZ496cQrDH3vUelARQCe+Pzo6gNwMcHtQeGI9qXAP1oIB/rRcljV/XFP2hmHPSkwTz25FIcg/oKYhykHA6c9KDhfpSFgOPTmlDA9yPUUuoBgDpSAlifQ0tOGCox0AxQ9Cumo1QeM9utGT+tJjGewxmnKMN9R+VFyReFwO/T60mSOMdeAaTJ643cD8KUEjn0/ShIbdxCCMnpzmlBAwCeScAUbyCPQ8UjEll47UNXEKFJbge9IGxge/HvSjPegEbgPSmAgBbPp0+lLgBuKQc8HjJpSACOc+tLW2gCEblBAyRn8aQYGOenSnEbs9uKAgJ5pX01K1voIBn6UqnavtmhiFwO/SkCgYzSEwLheec+lLkGmgZI45HA+tLjDY69qpgxVG7J9aGXp70hAyWz1xketBIHTqDj86WlxCBT0+7g5pxUHGTim4J4zzx+lKScc/Sqt1HfQaYx8hI5HOaUgHnrxSklRxycUAle2OM0r9xbAFBc+pOT9aQgDPOMnJpQDj360FVb0x3o3YCAYpSfm55GBigqCBx9QaEBGCR+FPQezBVGNw6knj6UwIDn261ISB045pCQfyz9al+QW6CHgcc0EZGDxQVCZz0ockKB7ce9PyC2orsDjikBznHGOtIAeM9utKVLHHTmi4gPYenAoCgc+1BbBx6Ghsn6U7dQGsACOM9zQRtTg85z+dOAB9+1BA4YdOQaVwGsDxj2pcBW9j0pynPamPk447UlYAKk5I69qQHP49aePk5PPtSKcZIGQe1PfQNEIOc+tAwF9ckYpQw5x0zmkBLflipHsIWz0+Y5pdoJDduufSgKA2SaNpB/lViEBODj3pSpbPPQ4oAwvHbpSL8v8AM0rWARFC8HrjinsMAce1NJLZ/SgDpk5xTBbC43c5/CkBxjpkUoGOezcGhSGf6GgBcfKM0gbb8p45waAc8g9eaCQc571L1DoICDwe1IVwCTzzQACSfSlGAOOADimmAYAU+vGKa7A8jp3pWYBh1oYdxyTnNGwCAkf0pQSqDnPNKpDD9KQow49f0qVcEKc5AHam4HToDkilyMke1GAqgnsKpgG/GQOc0DIzkcdBSEAdO3A9qQvnOeNx4oSuLqKABnHJpSCD+GaNoCkd6ASy+9D0BCDLr0x7UDccDPGCB7U8fKpOR6UzJDbehzRfsLYcTyeOccUhXDZ9RmkJOM+/FOUgZPrz9Km4JajVG7jHU4oVR1yev5U5mAximAE9e1A7CEk9R64AoK7V6UuQVPPbilPOcdqvzDW4oIC5pCCy8DnPNNGR320LIT+ApIY8gDgdjTSAPxoDA0FScZ9MfWi+tgDh+OxFHAbAHOKE+UgE/SlzjDDruNK9nYOghI644xR9089SM0gwWOfwpwwV+gxT2AapIUmgjjGe1ByNp9cj8aCxDDb97ORnpTeokxAQc5PXtSEHaMjHfFOxu9j1oZhtOfTml10JGYPf5gaftB5A5pQAONv0NNBBXryMkfhSe9y/IZtIyKeMbRnkAc0p7cZzQWB+lNisNIA6+tKwyzY9eKONxAHXn60gBUZYYAPP9KYxMBOp6UhUdySoHankhj0pDnnNJ6jRGck9d3GR70oBI9+wpwIyPUmlYAgjvSejSC2lxhUjr0JzSspJJ/hJ4oxgAE8DjPrSswHU7cUmmxDXJI4+lABPtSgEJ6nj8aQkK46+2O1Ux20uJu3Nlu3IoLKfxpoYHAHJJyfoaULlc9x1qNnoIQfN2yMDFKxI4HAoBJ+nejHXPemAoJHfqMUgBGfQdaQ54pSxGfrj609tywJJXJ6g4pR2I7E4poBABPfp70MTjjgUJtk9QbC49cmmlyVHtSFsdOTSgjpmqEKCT744pGGCMH2pAc+wPQ0E9ON3BoHa4rPnv1PNIQBn6UMAozjPIox8uex4pXBWQKAQM8etDKT26UjBe4BHv3pQSee4pboas9AXqCTyO9DMCOefSkBHT1P5UAhcE+n5U0rhboCjGfTtQxxwO3BpORyDnuKAS2eeuKYbCFsrn0oYgD2pSoDfewACOPeg4K4z0ApK4aAFHfvTSpVh+VOIBbOTQCSCD3obGlcYQOh79aMHg/exTioH5c0iAD8P50xMTAPuGyRSbtsnHYA04Lj2FIEOSRjA60bBdiHDLkCmt8o69aeFAPNCAM359aV7ITGqw4OMcZxTTgsOw9RTmX09aRshvxouHTQMhTnHakIJX3PA+tKwLc9yaa5AfjnvTQXuObHQc8U0IQD3B6+5oYnqDg9qQE8HuDkUCFIVcdqRiG5PbgUhBbHsMU4EKPpzSY0RtleOvvQBgDPrzTiuOpyCM0hAI57dKZVmxGUHvgmk524z3p33cfrTCm4EHvxQLToOZgOc+4prHPXrnj3oxjGehOBQQTg9MdKVtdBJiEY7UA7ec4459zSkE+/GaQKT9KZQ0qR15pGBP86cc/0oGWY46jj2pJEDGQgfhSYIAz2pwwvU5UEDmhiDkdxwKd3cdxoUhgO3U00Ag5P41IcHB9BzTDksOwNA9hCNvGeCcU0gKx/iGc/SnYycdOcCmkEYB45J+tLzJI8Z79CQRTsAn6UrqTkdDgYoK5PoCKNgGk5+vUU0ZLfqakGB1GQcimjJyPShIBCxpp9znnipBIDjPGaYxDdB05qdepWjLUYP51IoC4zRCwKjjrzUmzcKpGTV9hoYngfhQCT+HU09VGM+lIRjBPTrSfdD8wH3xn2oCkg5HenFASSDxxxShiPTkZotdajeiDGPcU10J9wevvTgcU9ieCfSl1TGtUMTB605kY5xzSyIjcrzkc0IcN69s1YAinaacAD06HpSqRuoICtkc8VNrhewEgehK8H2zSgAL1pMH0z60bAckdOlId76igDJ9KVkP4UAg5pTnjH4076ivYaMD+VBAGPzNPCgrnt0oAC+57fhQ9CkhgOeTxzUhHUdBilwAu3v1pMANz9KbdhJCAEZHpxQV3cn8fwpyk7jx6jmlZQepyAOKT90ENKlvxNKFA75zQylSozz1FKCC+3PQZPtQncQKoHQdaFAQ5PPFBGckevy0uDjn15pO+yHcFHBOeQcj3pQAeMbf60jfNj9KUspzntwPrTvsD7AFO04PWliQnjpxkfhSbyMYHzYJx60/cB6P3pbjj3GEkrk8E044CjPrSkg7uOnJpR8zAHt0otpYTTY0ZOOKUNtGe3QUFTjjtSsPlA69xR6j22E3YXkZyOaAGIHH3ePrShS2fQYoKn+goiuotWKCDwRjPWh+jfSkJIx78UAk5H4ijqGwEBeTS5LL6npigDjJGMnFKoCHHqMGqYeQAgYFBG7r+FDRhTgjHrSZJIAHHvSSsUOIJbgfMelJ9OnelbAHPUnqaAc5ye9Jaak9hGBP0xzSkHijeT0/Gl3Acdc1XUQDGB70jKTn3HFAyvUEY7GlLHcR2BwaW7sPoG0tt/hxyfxpDlWyaXJOMfSl2luvTOCaW7EBahWIXPvim4PYYzQpO8elO10V1JCobLHsM4qMs5baOBzTwSfz/Kgtt6fjSS6B5jcFlIIzxgU7G1SSOnJpVJZvbvQWAf60JaDA4P1xSKc8YpygDBI5x0FDAHjoc072Js7XEYEY+h/DNKFA6fexxSF9zDHuMU4rhjz0PWnq9waGhSffNI8Z6Hg+1Lgr7c5FKBuUgduanZAlfQjVdpGeRUoXL49ACTSKCv40mSeQaN2PZWHbQF9+ce9BQNgD0oIP19aEOBu688e9V5j1Y1cNhh0PIpxYj8T27UFieTx60AkN/dz2pXswWgoYK3BwOxoLFj74J+tBBOfTNIWK84+lOxPoLyM/lQQFA9jzR1A9e9DKD9M1N3fUQMAelLjavHPGaFzwPWhhg0DvYbtxkHnilbDDoDkUAhl9OOKMAN6EDFUhAQBgHoeaXALAdqaAGOcY4A/ClOePWlruNO+gBTyM9aVlIzjtSAlcgc8YpVJOafUd7oGxt/AmhSD0oyBkDvwaQKDz0PehIkeCT07etMUYckc0u35fx5pWIH4jFLYsTBZB6nrSBsAEHPenEAtz1zQV56delVtoLzEfPX1pQBxxnB3ClJHT/IpEO4DHAKgCpegtGxNx49cZoX7x+nPtQASx79j+FAYqfQHr7VQgKE8/dPQigkMOnQ0oznk8E80gBK/jge9D3KsAJBPcYxQhI+X8aM/d5+8SKQjgE8Ck0noSObhvpwaNwI5/OkOFPTkHFKQDj64NCtuNLURyO3Qc0YB5zxjpQRjBH69aVQSTjvxRe6BiAbuM89KAgH06ikQADPXnilyV/PmjToJK4bcd+tIVJbPvShs+2eKcq9icZ6+1MBi4HenkA9T2pGGD7E4pu0HORnaM0tRse4DAYOMelNYj5ccetOCkjgZ4z9KYB+lHUQBgQcnnPPtS4+bmgZ/qKVQTnucGh7ANBDYYjgZ/OkwVx3wABTgCeR6DNKoLL+GaZW408/NjNKQH69ulOQADr35qNiVA5H1o6iWmo4ZFNGQwz8vBp64bqcUjEE9OD1pN6iGcNn17UDI79elOK5Ax1zgU9QBg+tJXAiVSc+3NOAI/CnHC5PboaYQQuSehJFD8ykxF+8e2DSkg8+1Ozlju545pNoI4GABmi90G4h+bGTz2HpSAYXj8aHBLEDgZ4o+5071RN2AXgg59VHqaEz3pScbfzNAAZQR1JIP4VNrh5g4HYY700Ag9eAOKcpA6/5zShgMcdM5poBi9OTgg/nS5O72xQcnnGcUjHHA+tHQLAoByB2prEqBgZOf0pwwcnoSOPrSsQNo/OmFxuCfcUBT0HfmlICZOenb1ocgk8cAgGgL3ELcfhzSFOoYEYAIpygD+lBXBJ9etTqg3Dg+w6CgkBcDtxRj5foeaABuyaPQBAoCkkZOOPagDC4/GgMN2O+aVip+6cDOOKp+YbaCDAoRgPyxQcqMD1oYY+hxn0qbXDbYUAHtjjHHamkHn2OKcDkdeOlB+bg9e9GqQCFSPxGaQAmnDA6DGD+dIWIw2B3H0qgt1EUHHI6cUoUHpwOfzpgYnOD35pxJ69RUdbAGAe+fShlDEHHSkUYznp2pQ2c54wcA1TFuIVOPpQWxnv0NKo+U55OAD74oJy3seTU6dRjckDr3xSkAUroUOB26/WmqCfy4HpTtYLBuIwO2acRn8qRVIx60HlR6YxVbgAG5evWmkFc/SnZHIHUdaCmTn8KLAJgbuvFKD68CgEA47Um49+vtUvUNlqIpz7HpShQTn8/wpcAKABgZyKQsOeOhobDYCQeffmkIHXuaQMCppTgrzVAAHH60Ak5OOOlJggAdxiggDnpk1N7MBSQMjrxmk3AJSMO4OOuMUICuPoaLWdxMUsShxSBwf60mflHOeBSjCtt44HFJ2SDqDsSxwcd6aoxnPTtSgZYk+vFKRnn0/Wmthig4xxmkLDYec5ORijIZj6UwkrgYqgJYyKQ5KkfhSFCMH86QuVzx1OfrU2sWOOTye3akLAMaYHJ/hJOads9ehGR7Ubk9BWIZVI5weaQrnntQVx9Mc0bgy7cZyeaN2K4isWUnpyMUFsk8YwePekJLYx2NHJ579aWqC7sAHIOOOc0AgfnTtpDEH6/WmnHPsKp2sC1EAB/AU0jDbs9uacFJ4HTOaXBHPbnFJJ3C2gzAJxnI7GgAsPpzSqRx+dOCg4J4702NEZU0ICCPoQBUjEnIx6kCkOBj68UrpbiIyQu4k4Axmg8sO3pUhPTjr1NNIHA709AsIwBzzyKQKduacEPPGO1GCVPrnmmUkIqg9fwpMe9PZc4HTnPFNZQGOD361AWEK7uo9qFydrdCDTlQnHr0pm0Bicc45qlfdg1YXAPbFMIJyMY9KeSe3WhcH8aYxDgIO3ODSAY47Hj6U91xmkIHrS6C30EADLnp6U0459M04g9BTQoPJppsLaiAkt6AGlJxk47U5SADnt19qQg59jQCQ0tk8c55pCC5x9aUDBznBpucdO1HmG4oIGR3HFIrE5PoBigD260oIKj3oaGIWI5ppYnPOMEU5gD0HJ60gUj8+aSVhNMcSCOnemswDnvkDPtigsDwO1NwCxHvzRYrRbCHLLk/jQEDZz0AzTmCBsdeKRBkf7vB96ZKSe4FhtHt3pOAufelCkL+NJnLbSMg8YoEw544wD096Qp6c80uTu6YFKD7Y4pWH6ka4G71PX2oAJPJ9DTmAOR7U1SR19aY9rClc89MdKHU/wC6OlBYN+FIzYwOvFA7qwLnpjkjFGB65I4FAbrTWYqRx160myLig47UcLnng9KaWA9j0oLBm98UwvYAQKawxx0yaRieR04oLZyPXFJhuIQVU+oppG5jzjipCTkfxDBz7U1wD0+XjmmGwgAOc9xxTWXHTgdqUnOOMGmkMWb68UCFyNv4c0EggH0ODSYP40mM96VgEYluc4I7UmCevQ0qoVyT3P5UhB9aOokrO4OpLA4wvU0mAgyaU8A80wjuecc0ytwMYODnBpPLJHJ74NJkjJ9uKVjuUD05pWuCsXUAHT1p6kH6jgUxSBgZ7YYVIoBxjucGhkNXFA9RwaU4GfTPFJnPHQjpSvyf7oqRoEYAnPrinEE5/KmgAZznJ6UIxx+PNNMWw4gjAHIp+Cc+1Mz1oEmGH05pblJaiqoGT7/nTs556Cm8kgnjmn7gMe1PWxSEYEDA9uacSFUA801mz078U4AHnvRHVaiuPU/qKUsBxjk0zB/ClU5bNNhsOUADOeo5pFACn2NICUUemCSRTm5J9qW2oMcSD379qVSq+/BAqIEgD17VIQDwelPcQEBvqOtPViD2J4yfrUakjJPSnq2alu1iuqYgIZumMUFSOh6HBpwHfGPWhRnd26VVxbIasZJ9sUvl5XPfIIpwIHtTumOe9TtqHUYoI/pSrGNg45xmnkqeccZpQ45x3ORVIQ0xnGB1ApDCQx9DShixwOMU9WJ2+p4NHQsagC9vpSAA5HpwPankANnrkUZC546mput0LYZswORzQUJPBxTwQetBBHWquJgqnHPbg01BnjpgkVJuEnI6HgfhTShPTr2osmUKPl5FABHsAKMA8d+5pxB3dO3NJ7CukMByf50jqD0+bNOH3enfmlBAwevpQlrckYQQv0p4B6+ozTzgZ74pEyMc8r0NUhsYCQwB65pSS2MenT1pyjeOPrQBkj2+X6VL6FX01EVc7TjJHX3pPLJ6+tO2sSpHAB59xTiQDyMk5NN7ARFcL+lOB+ck9MDFKEBx3NBXOB0AyBTXmR1GgBue2KPLAzgbc9aeCMY745puD9aV9RpCAAYA7ZpSTuA9Bk0Kp4+uac0ZO7HBwMVDvcpbDGJP170oI9M8Yo2gYx3pFXGc9M1S0J3EJJXH3ORx/OnnG3I6mlACgHrx370qoGX0A9afUpbiDnG3tnNABPXt0pSMfieKdtK5HU5wMVJOowAjJ7gfrSsRnpyOp/wpSAy985ycd6ftBXFVuHQYMLkjkZ4owBjn2NKqgcE8HJoKZwPSpuxvawjsCuB1AzQX2YIHAHFBiAfrxk0oUfl0oQtmMLb+ew605AB1HpzTwAnGOozSKCzD3NHkDE2lfrRgrk57U8EjrTQCaV+pQpUdO5GaTJVQMdaUORnPagjNUmhbiEAd+TzSsB27jaRQV29ulA+6B1Jpp3DcaRspQw5JHQfnSkk8H04pSvzY9B+dLfQdhrLlQM8kc4o2naPzoUmQdeOtPJxT1JWo0DbhsEcHNIefqRgU4uOc9B1pMZ+oNK10UIFJ9jQEA6HI6U8gNTcFc/nRtoTbqIST9elLtzwPxoBz0/OjP+FD0dxW6BjC89aRzgHA6DNKF6YGD3pTIemccg/lRuA05AAHcUKAOOnOKcQDx6jH1ppBKjPU0LuApI3cc85FKAThsdTTSuMe1KT8tPqXuBXGOfUilyF59aNvzAn6ik+770tW9Sdg5HSgH246CnYLKe/Q0mNoPGcHmqegWBcjPfA5/wDrUhYnnOc8U5SWXH5CmjkntgUuth3GoQW65GakwQ3+zwKay7h7dKUHKY98/TFJ7XJDAB5HPU0oBVuO/SkLEH3J5oUkv6AnAprYBASO9AJPAHTrQSPlPYjmlyCSfwoWw3sNyRwKcV2555zgUgJPP4CgDLDPYc0+or3EIyPel5Hff6EUY3N9TSgktz1PFJuwAWx16YxScc8fWlOCTgdqVSOc96EA0HFDNhs45oAx/SjBB/Sls7gA4+XtjNAX19cigA5H0oJJBGee1PyAMbee64GfWggFffrS7c4+uPrSbcc0X6D3EJ2rg89M0cFCDTmYGmgDIPpkUXshCNlen0NKOVPtxSgg5BHTp70ikHHHHeluhoaATx6UpHYHsTSqA31oCnPNO4hAzKCCevp6e9Lk7gD0IpQAMbvwpCAwx3IpgAJJ/SgjBJPHFIDj60AhlB654pLQBCc4+lOYg8flSFcKenPWkCA/geKLDuCodyn6j6/WmhAD9RTjiPn+9yM0DLfQk0dQeguR06jtTWQHnPHNOZSDgc8Ubc9fTNGw9xm4DpwKUAlvbGakZRt+tISB07DFHQkYyknA/OmgnHpwRmnjBVvqBQx7YzxS3Y9xioAMDsOlKFzjHAxThhcHvS7gMYHGOadg2GDJXOM0HmnAkY44zzTSc8Ht0pi2DJcn3waa7E5A7EU/BH9aCCeaWgajAm4c9aFBQZUY5p45565PT0oxgZHTrUu9gGgkZyM8UYDU8dsjBpdxkbdjOfXvRew9OgzBGfrxSHg9c+vtSgkswYYGeD6igkHvxmrWwtxd2D9MGkJzntmkDYy2PalyDzjA9agBAozjpxQMtgd6cMZ5pOQxxz2qrC2AjPfIpNgPGcDGaME57DtRghsD5uaFoCE53YzilRScflTWG/jPbg0pcbRjgj9KNwuKSSc5xxmlA9O9NLMzZxg9aYXYjGcnFO3QLXJGwVz65poOG6/LnJpeSNvQ4zQwAz+dLZDEYg5PTJxTiTnpweD+FMGCpyOKFIGMjjoKb1AdsHGfl5zTfL+YmgufxNKrA8HqKVw8xFJZeBzSAk4z9DSldh69TmkIIbk5zzTBbChQF64FISNoPTPBpUVh2xn+lG0jA4J3VDEhBk59CeKUqfzpQhbkHHOKAp3dae4xm3t+dOIBxlcNnP1pQpCrjkYpMY5oauLYaRjmnAB+3Q8UAZ+hOaQAKCDzn9KSQxGAJwOaApAx04xSgbeB6cUgYjB74xVNCTfUUqBkd6XYDzj3ppAJ5zinBj0xntTWgxm0lc9j1oZT37jAp+7OR0wKCBkAHI7Go0TsBGVBx6jkU5gRikKgNQWPBPWquCetxDyxHtz70gQFt2e3SnkBs0gIJx7UraACqBx3zmkdcc9qUsd3TBFKcHrzilcNhrMSx7UhBGeNxNOPTrntSHI59TxVWugeruCgsQAeB1pAoPI4zinDA6HnpTCMH/Cm9Q6ChAM+vQilYc49sU0EhvYClK5OR9BSY0ITjg/TFBILgepxQMsw9qGG1QOuBUNN7iAsD+dMBJOccmnKAMEDvz7UgAD5Py4NUk7WG3rcN5LYxxSfd/AcU7AGaazYPTdxT1K21AkH8qCCOvAIxQuV56npQVDYI5wOfmoYl3FDEceuQD6U3OfoD+dG0lADzxg+9GMKB0p37DdmtBAo5B5yOKRhjnuOKU5BH8NAQN36GgncRTxzQMq3tSlcJ+ORSElfr2pdQQpG5cdOSaYSM47UrOI+ScZGOaVVJzxkj0p26j3GkgY/M0KCD19zS8HjpTSce3NCd9CktRznIz0OeKaQBQQTyT2yKQZ+Y0WuTbWw7cCv3enSgqF759KRRng98UhAP+e1FweuooBH3ufT2oYAcA4yDik5Gc9qGIAz6d/Sgd9hAmO/OKRgP4aUthvXIoAxmpbsQIqj646Gkyecc80rEjjn2NAw3TvVFXGmQHAPGaCR2/GnSJlsdu1MwQP50eQutxQAe+DTXcgY9KcUI/GmgA8dKVtSrdgDHrjikds8Y6kU4qGUE9BTWTOMc84oQPUGJCDA5yaYAQckn1FKoP5c04qR7AjpRYWjGbQc4NJgn2zTtgAKg4IU4oBBpk2sMwRnPpSbcLnNSNyvt3ppU/XHIpXGlcay/KDTTjj35qRkw3H0prLlaEgegmSAQDkjHWmFSwz6809gcADp1NABP8qYIYxPU96QMWxnjPWnyYOBjODTVIH1xigS3G5KnPXjAoOB074xT8gqOOKaeGx05x9KVwAkgdeabkDHenMDjJHB4ppHvximPqNGC2OtIygsR2J/IU4kkDbwcYpGQEH8DUPewiMkBCSKByPrnNP2g859KQKDkZ9zT3DZ6lpQX56c4p6KQ3U9cU2Jhxn15qTAZyAeOtC2J63EP65604YK+uR+VNYAZPc804Daw9cUPQL6hsLd8HpTgoBI688UoYFeeDRk8EDrxmpba2KAngjpyDTtoQE+vFNwCD704sGGMZqlsLXcFyF6fX2oGB8x7UhG5goPTkUA59h0qhjyQecY7ilC7cHsRTTyoHpSjJU57UlpoVa48MNv60gAZevemlCCSOtPB/IClexIoIIx0AH5URnPTpScfmcUICeDT0KvcCc07GaT7q/KM4IBo3H6UbIkdkg8dKARt59/0oABXr7UoYnA79qm2oXF4De3TmlLY4PWmsQCPpkUrZ4IHPYetNXAcq9yc8YpQSee5GTScq5HtQMfTPGaL3Q9gUEYyfpTgT93pSHC59utOA3NnuaFqPqKcDOKXcA+e5OfpSKB+PegDPtzQ7rYW+woIU/oKcCGAz1phUHHsc0qkdh9PwqVotBDlIXHGcHP1pApGATk80pIZiR607BFNvsAhU9AeRyDSjHBHAoUk8E8npSjIyOnPBoH0ALSZGf0pSSB70ABs57jFNO6DYCQ64zg9qQKA2PxNKAVByc5II9qWjbYENHCnmhQWPHrnilBAUk9P5UEbuaQairlcY5ByaUHr70KMEc9qFAbvSae6He6FDAsMnjHNJuxn6YpqqWzzyM04AD8f5VT2EncUg7R69aCuOBzQNxbp2xSnAAHqcChMGrCFQW9M0qxgAYHbGKQk+vSnKTz69KQNWE2g89sce1IGIJ79qXdjgfSlIA7U2guMKAN680rqeABg9/ejJOMc5pSR06nPNK7Q3orDQgHX0pykfxcmjBXjqQOtBB709Egt1GlwpwOMUuSeB65HtQAGY8Z9aFBXOfXFJPoJABjHb3ppZmPHOKk2sVB79qVUIXPcjFO9hDcAj0NBAXnPU5pRgUjELgdTjj3otYAOQ304oZgF6UqnOfrmkDEcjp2pK+7AQE7ueuNo+lOT5fr2FIzEtn05HvQMhvYnFC1HqPQA4poYjPvS8nmkOC3FAhIzhm46808OD7dqRAFOM5A6GkVCy/Q9aB9B4bdwDnHJpMhVx0Gaaxwc05iWXjj0p2sF9AIJ7Yx29KQkgYJ4707ktStGD3+lGwWuMDDcQBxTiSOcYBNBQD8TzSH5s/kKbEKGGRxx1obAOPXgUEDbk/SlJG30wMmleyGu4gJbp60LkMe/FIAVznjHJp2Av8AM0nd7D8xowSc9T60oA/4D0zTRg8Yz9aeSBz2JyB6U3bqFhDg9PzpoJKkkexpygbm44oC5NNjEYBlzkZXOKCA1BUdevOBQ3H40xPQDtIIxyevvSsAVwDg44NJwrZx2pcA/XHFBIYPHtSMCqgZ6daUsaACPel0GhI87vl5zQFP1pwH5+goyCPTJwKS1H0GrjnnqOKdkFiT0xTSCCCPm46elG7P50+ok7AATjuMZoOQuBx3pWIPfIJz9KcME9Pek9BrXQZkleOp4o2g4yeMg/lQDt/GgqXUkdKL3JvYCCMn8qMfL7U4ghcZz0OaTClvaqC9wwBtPcDNIDnkClAxj86DnA7djSSsAgH3j0wOKFHf0604gMT9aYrE5wMjqaLXBu2gAkf1NObAOfbB/CggEg+/NIAGGD2OKNABWJ9qRgVHHAyKUAgdMZ4FDdvUEA0MNgXIYjpxSMcsPanD73AoKA5Htg0dStLWGMpPvzilAA6+uBSsSMcdevtSKCp5OSKTV9RbABhuegGTSFSpHHfJp7ndg01mA65prXcQKMrz60oAwOcZ4+lIAScD8aVhzTGtBCQq5NI0gfGOMcNSkE5z070OgPbPIFLQe40qTg0KCe2ccU49u/NKCeR3PNSLqJwcg96TIPPcUuc8elIAScZ6801qKwmA3Tr0NGCPbiggD8eopQAAx75p2dwGsScA+xFOJGMDrmhQSvPPOaUgD2PJNJ36gNKlue2aUAnLClBA+mc0Z7j04qhrTUQDPHpxTSSeenYU5ST1HfmkwWzx16ULULicnPoDilC7e+CR3pNpFOUZ79KTFfqMIJ56nvQ+QoGcHHanls5B600HPXqKYdAWQbR+v1pWIP1pGAIPuaQIRjnPrSTuOwjEg+3p607du2445PFIsYO4nqTkUowM+3NJKwuggB59s4FICC2D9PxpSwOMe5NG0jPuKaAaWPH60Ag8etOUY46+vtTSCcY5Gc0KzJvYUgg59KVnJ5/E0oOVGeo4pNpC8dM81JQnAXp3oXnIP1pckcevSkyPXnvTtZC2ECk/hShCMjPJGRSnJx6DrTWJx7Y4qhilv+A54pA2eh6cZoc5IBOPSnBcD/e/SgBpAPb2HtQFHB9RSgY6n86QgnIByO1T1sAEkqfUDIHrTeCePSno2Mg/QUvIPHNUAwZHPpTmGMc/UUEFc8daazEADHfJoACvyge9KFLA85OOPrQBnLH0yTSkYYdqTDqNKYYH86VkxznFO2Bge3c0FcIR+FC2DVDDznIpEIPbnHIqXIHT0prRYyQe3SjqK3VCchTj8aQkDkDk9aUkFsjoelJtGRnt+tLTcYmSfbnmjABBzgnpSnIy3XnLUuACBkA4yabQLzGg9f0oZyOPUnFHXnsTimkFiT0zUgOJA6mmnAzg/SkCArn8BSlSWGBwRg+1UgFKg9enekCgcKMgDj6048fjxSbSp2+pI+lC1ARwTjt3PtSbipIHQnIpxYMM+g/OmkDj1pgBYE0E4pNpbrgdzjvS7D370kPcaTuz+QoYjb09qXaVOf8AIpxJGSe55pbisIMDrnOKCMYPU9/pT2YrgqduOAajC575PehPoPYRgDyOuaUAnPfvQRj6Ui5TIz1wTSegXuBBHNLuBHWnEDnHOTn6UjAbce9VYQ3djpxnigA+vT0pQqn8Tj60gyBnqQOaa1DoNIPbpTgA2B6HI+tKSBkfrSYByPTrQwAKDgnvTCMcE5p2AOfalZSeD9aXUrSw0sS3T60MQOc8E0ADOScjGDS4DZ6cUbj06jQSeBxx1oYYx9KDg5OO+BSKSwBPTnNGweQnK8dsZ/KlAUqAeFB5xSjJXg+5pASORjBphbUAQGJ7YxTV46nOBzTyAzHHT1oPy4OeQDn6UmCGcNn36UitnPOe1KF2qB07U7ywG/M09xPRjAAfp2ocgr6HHFSbQMn8qbtAx68kUt9Qt0G4DY4yOooYkn69aUkKuBSlgW4o2FohhGMe3SkKh/w4p5UBsjvQDtbA5wMt7079Sku40IBzmkKkdOTjmlAI75yTSKCKNRXEVQxyRuA5pduWP5inbCg6+p/Omlgwyf8A9eKW401Ya5OeeuMUgQjB69mp7KGyfU8UnQHn609ELyGkAdqQA/nzTiuD7YocEqRjOBTQWI2JDY6ilOVXNGMc0oGeo5NTZDja+o0Oc/WhuU/HinOcEjHzDAxShT2ODnimK4wNhQP8nNBHcU4gjpzikyNvB5BoGNUkexNNIIXk8U8YY/nTWIkVQBxgnPc0EsMjqOvU0gwW6UEY/rTSAWIHfpQF9bjnYDpyKQkNzjAoIGMd8jmggDg9h+dAPUY3zY96GPbP0pSAMHH0owCtA9BA2fxpCd3X1pVORn8KQkYBPOTg+1CFuAGMduKaBzn1HNOBBXPt3poG3JHrS6FCFQcketIR/wDXp7j0PXikZdznn3ppEvcYUJOfQcikOCM07kkfrSFeTjpmlfoNoR+R145IpqZLHjPFK3CscZHFAXd04oQkN2gDr35pOq7u44+lKTjHOR3ppJGTR1KDpkEVGSRjI6nipGb19aaXCsPXqKlbkblqMB++AOTSjKNkdKEAGAOe9PbjHHfAqkQ+6ANvUnpjpTipApNo6DjnmnAk8dMdaUtNRpAFJwB3oUAqvvyKApAzQQQMjoDjNDXUFqOK5yPxxQAd2PQUKSME/jSkgZpJ3sVvsAALAe2TTiQeg5HSkClvrTQ4Rs4zzVhYkTDflSgErkHkVGrll4704E7SBx6VCdxq/QeSSDnpRkFcjjPJNISDilIzj0AxQkNajgoLZ9KA2OlIpJ47YxSsTn8KrqMOFXC9MDFOyDyabkBuKCAe/FHQgXHHoOtOIBA4pFyDhjk9BTwQBzUoaEJyw4O3PSlCkMfQ5IoJDYBHTk+opRx0/Gld7B1FACdeeaaGxz29KcOcD1pGADZHfj8qY29bjlx24B6+9Juxk4wc4xQgxxnil25U8YOcZo+FDBgB0PJpQMLj0HNAGSAB16UqnCkU/MlAQSynuORQCDyDmgDa3tjJpQdvPfvUrVXKAEhhxzTgSRk9qQEsvoQaCCeO2c09g2HjAOetGARyfemHk5pT1/z0oeuxKt1FJIHqcYp6gBgcZ9qaCenY9qUEDnrxxVIQpXb07nIppBB9DmgMQeucnI9qdkckevFK/UAY9MdTS7yeO460B85GeMAkUAetFr7jQiHIz3pUJGcD6UuB1oB+ak3qIBx+POaMEL64ORSnk/XigjPQYx1qZNaDQm8hjn/9VHB+poHTnmjjd0rRDuKEAXHegksx/AUiv3/A/WnDHOCOvWh2tqLcMHkY4HX2ppy35UpIGPSgAqcHvxUpjsxFAH1HFNwVJzyR196cFLdOCBmgAq2R16/lTl2JGkl2HHWkJcN16mpFyefypSARwOnT2qUuo2mg4PHr6UEg4x160pXC5pqEnJI9hVJ3BvsOJyCO+MGlZskCmk4yAMZINJv5GKTQXFBzx3zTioZs+/P0pq5fBBxnFCNntgH1pva473Agjj060juAOhwTinMwOR1OaGwCP84qUu4PQYFYDOfpTgpJz25pELYyRg56GgklsHoeKIvWw9kOBG3FGAM4FCjjJ+hoJJX3PNPqS0t2AAZD6gc09SUx+YpAccKeaTdvPXoM49aLXuh7gCTweuaVTtbp05pVQK+SfqKQjJ68mgLabgSfw7UEEAY7cGl/h+mSKDkdaN9RPQVcHimkdOMDk0ZK5yOScn60qnfz15qughAP/rUgJOMjtmnAE/h0oweO+O/rUt2RVhACBx2HI9aAM8k5zQAdx7DNKUJ4z9Ka0F5CAY/Pmg84Gc4z070o4HuOKVQV4/GmwdhApOewxz701kz9O9OOAp457ilyeR68Utb6FDSSf6UowfvZ7ke1AJJyeccD2pOS55pogOmO+elIFJ77fWnBdoz1xyB60E5zj2pJoaEAAX9KB8tCgn39KCpYjvzT0DQUAtgZxjrTQPmGeuMClHPOcHpSgbu1CVtBAp29O1KAA2fbFNBC5J+tKPl56YplpXAYXA98igH09cGlHfB6Um0FcetS1cgQDqM5oAKfTPNKFIIGc54pSAcjsDT6gNAJyo+opCmc57U84GffrQRx05PFJtDtoIQTznikBPU8MT+tKcHgjj0NC5OP1p7oEJuVVJJzxj8qcFDcAckfrSEf4UAH8aNQ1EBBA5AA4J7UEY7jPH405VHPPGaQ4Lbce4pLe4Ow1myOD3pSQ+eOgyD6UrAA0rEFfT1qhDEcqwJHfk+1BZv8fcU5tp7YPQUEZ5xwP1oAQZOM8d6Qgn8P1p2QWwBwACDSbgGHdR+tTsO4ADgHpijaDg9AePyoDE/UjmlGfXAwadgYLjFNJIxmlXtxjIyaaFyMjGMkZHvRrcQBgtOCkD1BPFN25H0pQCBz3P5UN2HsGQT16cUbSpB9elAUnkYGcg0cjjr2oY1qKQOfXGKQ7QRjr3pFG37x7Y+tKAD1FMkTbjk/hQGA7c54zSls9selIyknH0NLqNBzk46EUYy3tijGen0J9KCQOM//AFqYgQDH60YByPypcj9eKNmDntS9R9AIByMZzyPakAKLxQF2uxHcc/hSBwcEjqKGyeooJKjHODnFIFAY55PUe1LweFHHahgSOOM5A/8ArUb6DGlc5IGeM0gBXv1OaegJHPHtSEE4HvxStYGNwF5PQHmlABwD1IzSYDA0MpOPYU3qAgJ54prjH6U4g9u3WkILL1yOtSGtwUj8+ntSsSy49qYFI696eoDZPvgCq2AGOTu9uacSRj+XpQcHkdhSEZx655qUrMBSQWOBnHB9qM7unpmmAMvU59T604tjGKb8gGZ3cD0pwQNyBg4HH0p6AFc9T2pvI/rTVmC8xI1J4zSjCj1zSuAQOevNCjOPoT9KYX6CBQcZ6kc//WoII+tCsG+lIzE49cc1KdmJijJHPYc0Kozx35PtTVYY46Y5oXduz2607j8kPMZOT3Pf0oChfx60wyEN+dBcnr6UdQHiTOD0OMGmnaTn15phJyQeB0OO9ICAABxk0k9RMkDgN/OkEgPvjNMdgV9OKjYEcA7SD+dUO5MZcA/Xp60hcF8+9RkEn154oZSoII74pbED94L49OTSmTJ9+hqMg/jxzQAD7VK31L2Hs2Dn3pA2Pm/nRgDjOfU+tIqA9T/9aq1B7Di4H1xj600sBn3NIUwcA0qrk88c4pboLiLg/Xk/lSsxH4CjBUYJ570EgY+nNHmAoYsDxjGKRmBYDueRSMx9Mc5pWIOPc4p3G0IXLY7UbyMMCQc8H0pqEjnPU/lT1UnvnBzk0r2uTcaGLc4/Cjk9BTiMkY9CKQkkHHfGaHqhrYMleD14zQWJYdxgmlCAEd8/pTSobI7dabAUMWY8fSlRgyg9VIyPemgBee3enMCrHvilbsF7CZB78jrSg7QQPXihRk5prrkg9xS1ZTVxwfbjFISNvpxTSm5ge44pwXLZB4ANF09CVuJkHn8KCpGAetBwrAdjSgFjntVgNYAfTNCjCjuCTupWbPGOvNKQCvHHb60l3GtxACc88U5lGAe5Jpm0KOOlLvKjgdentTKEIJ+nSggHgd6VgQB1Y5xigsE5x0/Wl0DdCFeME96O2c4zxTVJAUDg05lBB9elCJYgAIzjA6ikIHOflz1pwBz7DikJClvQDB96N1qHmAAPtzTTg9OKcy4UAfWmLk5yOhwMd6a1DyBnLL/dbOMelLtG/OeAKOX47DgUEEZI+lLcb00AjP0pCAw96FG3nOQABSkqeecmhgtdBrAn2owxwe/IpRuJ+bge1IfY7s0bAnqLtB59KY5z+dOXHPrigAHI65Xn60WHbqIz/N9DSFgASTjHOaTgtSFSOnocZ9aYk30HEZJ5+gpGYDp3oZQzYHJ6g0Fd35UJdWMMk5B6U0jmnEELx1yKQ55+lSlYW4q5PAGeKQ4J6dOaQLn8ORSgE98d6dh7sRmAxx9aFIK+2aQoSo9+tIy4bANHkJNrYDgnI4FBwB17UpBHbikYH6k4600tRrYQ4dSM9Rx7UMA31BzQoO33oIG78KV7EDS3Ydxmgfzoxtwc8Hilxx6jvT2RWrGlQD+dIp29SemKcwHBpCuVo1YNWEABU89OBSEk8Ad6cuNxB+lJkA49s0noFrsaGzx7UjDOPUmlYAYPcDB96UHC4znA5p7h5DQB0HYYpApHfjpTgAOlKMAYNF9bCsREDPvQVy2OlPKE9O9ITjAPzc0A0NdeMn8Ka4OCPpzUjMT+eTScULzHo9xuCcenWkwe54zQSTg9hSEZzznuKTExOep6k0DDf0oJNNLZYYPHQ0IQBAenHWkBBUc89RS8gH1I4pCxPA4I70WsNCYAVc9D1pWC8d+KQnK/U80jAHp3HNQ3aw9xpA4wetDFRyRyMD6ZpQud30x+NNYFue560+oy4ikYyee1KSTzTFBJx6VIAV9ASOaaV9TKTaAEk/hSgHke2RS4OCMdP60gJP8AI09w2Q7JP0zxS5XBHUEYphc9hmlzjt0PNJJDuKGJz+VLtIySe4ApWAAwOelAIHuaQwBA/E0qgM+fUClYA49xQQFHBz3o+LUBVwX5HHWlCkn05pAQee5wBQCevpQ7K5ezQKQR79fpT2yGyfcGmAgfjTl5APtzQ0yBSwVuuBShwQMcg80xQCvPpzTgML7k1Y23cUZHfnNOI3MT6cGmZzkevSnoDtwBgVL0BWFwD0/OlVcDP40mdre4+X86Te2NvGM8CnoDJQQecewpM7eo5JppJZh6Ypc5weuKLA9BynP0xnNBUEcdSKAwXA/SkJKrz0AyajcbfRDwFGc9cjFAJPf600KSpPt0pxYp0H3elV2QWsCnI59eKUgK1GCEAHbAA9qQqT09aPQPQeMFR+PNAXH06mmgFc/maUEn8+aLJIS10FAx+PNOUZb2700Ddzn6UpJRT60mrAmAUnGPU5owA3qelA9uh5pwwMYHNHWw13EAAXB9c0KCcYPGOadsBbPXHPFK2S3bHtQFwCkZ+lIOAR68GlUYyc0Zy5HvTjcNmCg88cdCaUqDnB4zS4FAAXk96N3cGA5z+FKUx0P1/GkAIJ9aeCBnj60mg2I8EfnQXBQe9PyB0HODRsH14x9KpCYgIUZ9OtBJHbHelKkZx7Y9qChByORQ9NQsJsB68UBQv4cmlIYcZ4pcEcge5pN9Ab1GgY7daUsTnPX1pd5DcjpxSgAjOe3WmhrXQaBx0z6UEA9OpHPtSZKt9Rj8qMFiDn60IGDMBx3xmnD1/GgSKqE9himliy8dD0NR1sMXJJ69qUgPn8jTQu4/PjtmnLlU696a0JYbS2CR7Uvlgtj8qeTkY9qBsB5P0qrhYYoI/DGKNpanAq3tnkUH5W455pN2ENKhOCP/ANVNyeMipdw78nikZz93+6SBQ3Yq/M9BpAIGfrShfwHJ+tBBC8jYPenZBP8AKpWmomNALDHQUYJx6HuKdkAkLyeg96B8vTpnA9hTWg99BmcbQf8AJpQu08dhQeegz1NGD16c0bvULAFJcHP1HrSkndwPpS5zgD3pDyvtTTDYGI57880pwOnTHNIBnr0xQoC4PoMCmx7agBnPpSFRkY4AORS8Dey9W5NKDlc+2aELR7ilc9fSmkBRgcdiKFY7R2PehsE4zyTx70IaAtvUHsaDkfT1pDnjJ4HAFG4letG6JTsxd2c8detAYlh6g5oIIxSjjpR0BK4AHt1JobK8nrjHFJgjP0oyW69OoouGg4kJnIweDzTQNzgZ96FJ5JGQT/Ol2kdPWmGugwEquAegp+AfbPSkKgqRmn5GMj160rCIz8rcdqVX7DjkZoLDGDQQAoI6GklYduoFgCR7daCOuOOwpVUE9OaGJH409yr2A8de/ShSAcdcUK5DZxgjpQTnj1GTTJ1ewhUt3xgZ+tJtxyO7YNKGLKT2ApSpXjpSbGkBcDA6460gABP5mlCkpnpzilHHP51Kuwa6iY3fyNBI3D0x+dAJBx+Jo2kL6jsab1QW6AwzjBGOcUmCWA/AUoJ5HfHFBAGCSMetFtBb6IEXzGOP+Be1OJHA796hKk/TOaeM9e+KoXQQsU6DOMYFOJAOOp6/WkJAXI69MUYCtn0pMAJJ4x3o2jPHOOeaUgn8sigMBhu/86EAnTjGTn86QBs4z0zmnFQV9Dg/lSYI4I96LgIQRg9O2KQZxyMHOB7U4HPI6ilJz79xTHcGXByOOeRSNgqM9jTvvY6Dg5pCMfhS2HuhNgLde1NGQ3bgY/CngjGevOKRkLds0MLWVwUFcc5ycil3beT0GTSA59yM4/CkIJb2osGwjMTn35FKQR9OKcATg555pAv5dhS30E0IwwPahxz7E4FKykr6+lGCBTWoOwgXCr+ZpQwOcjHbNDZLD/ZpDyT270XCwEckdOc00ndjjqMGn7Qo49hzSAk54+lHqIGweg570gIK8dAcHNOAJX3ppUkj0xTAMEJtz1xmgruX06U5QD1PSk5XnHtSd0O40DbnIx607cGUYNOHH09abkDtnHSjqK4g5Azxk0b+3YU4rwO4A49qaCWz2GeKH3AQELwfXmlYdcckDIpMlTz3pQCfqeam+oIaMjI7Eg0oAUnHI6UoGcevekIIoWqsFhDGGx9CRTioC8Dbx+dNZdvy+vSlUEfKT/8AWo6FLcTBBphUB+vJqXaW685prAs5Y9ycVV9CQI3YU+gzQFB+nSkIK0NIV/LJov2DTqKCT92mnPORmlwCpx0zilXKt1/GpSsA0kEj2FHTv07UrLjJ645pEQ8Z71fQBCSuMDqM0oJOB3pzDOfbGKZk78d84NRe435CFSGpQTx7/pTyQyj9aaq4Y56EU9g1WwxiGAXoRyaQAleOuKkUKenvS4Uine+xLuiIc/SjaBmpNo/wpMEAH3o3GRrGOee+RShecZxnnn2p+0M1BOGOPqaYrDChGT+NCoM8njvTixPbOD+dIMDII96XQNRFUn6nAFIUHSniQHJ78Gg4Oe1D0G9RhQrjB4yc+4pQu0dec05skH2NJjOPSkncNhDjdng44B9aRuDx9acAVwPfmlBDDnsMUbMCMqS3saR0JI5781KuQ3timueRx04+tUDGkY/mKUAClBG3HUk8H0FAGCO5zip3BaiCPb2wMcUBSMdiRgU4sXHPamFScU+gMAQF+nelyRnHoKToxB4oBIJ496Vn0BMVuAfUZpGHSnEA9OnpSDB5P0qgE2jaMnJIyfzpApU57DrRgDmnkkrxzxQAgJAGKQkhsgUZ5/DNBUgUDd+gFgNvtnP40Ag8+9KACo9etICQcDsamyBJ9QwB+HSmkDGBzgg/SlZQNuc4J5+lIuFU57dapag10EJGKAc9ewp20E/pSMmBnqT0pbgmIOAcEEZzTiB6+5pHIXHHPtSNk9OtMa1YFgvfIoJJYj04pFIZs7eo70hBGPfp70kSGcMeMUgYnOe4pzAEEDpnIpNuecYGMGhtbFWDAGB1Hf8AGkDZyMd6UqSvB4yKQIQQex6/WjYOthQCO/FNIORtHtmnZKt04pMEcAdTwaPIkTJwG5A7fWhgp/A/nTiBuBNNwCvv3oRW40kAE44pwB6dRj8qUYX69qCmUGPQ/nTFr1EALDr35pDgcilbKdvTHvSAHnODmgdrilCABSAjpj2pdvJBO8HH4ikUHJ5460DE6cj16UADJPpkmg89/SkLAE9v/r1O6sGzAEKcn60hYj3pxIbIHUimBSGIA4zTTuDs2Kp25z/FRkHGO3WgNlTnoOBQQFzx0HSmKw3geuM0ikN39hTguG9gOKQAbcigXkIT1HbqKac8fpT9g+nNJkEevagLCElup6cCg44469qUYPA456elNzlh6gHFPoO1hxAHtjk0wgrjHIzzShyzEegzSEk8AdOPrS6h1BlBwT+FIQRke5pSSfpSDPORz6Gl0DR7iOQAB7HNNDE8e1P2ZXIHPem4BOfu9qY3qIMr+eaAQT7UtNJFAW0uGADn14pCQAAO1AGD6mgDGD79KHZC1GkEc8YA596cQCuSKQZZiMdBSMTwKBIUEqvvTdxI5HXmlJIx+lMYZzj6Ub6Dbs7CqpReTyc/hRkljg4GBQxJU46daQIB8o53cVPmMazHtTedpKnIJp+AAc0DCpx0PQU0Q9xpPy/hSAEKOOtKDkMfTHSgg8AdxkVIWtqIw3YOetMJB98/rTlY7RkcY4pCg/L9Ka7Dt1EwC7HHUDH1pHYjBAxxyKUKVx6gZpAx69O9OwLRCYLDPpyaYwIx6Z5qQgAZIPP+1SMe46EYxU3uDRYQEZapCS/brikTBXr0GacGCD3JqkQ10Bcn2pSQ3Hamhs5HocGnDC9TjnNJq4lfYFYFVHZRtzSlD255oyGJyMc04Z7djkUikrDVBODjr0pVX145OaUkgAngAc+1AYGne2gwySvI5xSAEnPagrls08klienrTuAqABu2KCQKaARjI96coPBPepsr2AAAMe/FLxx6UBcZzyACaeFHGeo7U7u47DcHaPc805gCv6CkwT0OeaGXng9ORQtwsOK5Oeo7eopQSq46HkUxiQMg08AHv70ihxA6+vJFJgduvJoDlxnvnNKMlehGO9HQgXGfYUoyG+tNJ4HPXkCncg9MjGKE2A4AMrA/hRjGcnNNDgHOP/r0pJOOc8cn6079Rt9BwOeh6HIpVIHXntTVGO+aXOfxpdBbCkEflSjPX0HNJyuBn60pG7jPGeaLFajgNvXg9KFIwM00ElsmlKjcAOmD0otYNrChhyPfBpSyjr6/L701gR9OlKBlgOnvT3EnYCpXPPA6UoJxnrSkYU56ZzQAEH06e9FrBfQRM8ccY5pSx5x0oDEZHSnEZIHtTsDEBIHrQoDH2xzSqCWxRjafXApPsIcCN2fwNGSV/Dik6KB15zShieO1LZFXFJPbtSlsKOOtIOc9gTxQpB/mKBLXQerFVweopGGMAU0KW6nkU5QGI9TTTBijDZwOtIoIU5PWjft4xwKUvlPrxQ9UUIBjrz2oAIagEcc5/rSswbpx3pXsxaWDAJP0pMgcdhSAEZ564Ap7Lu56Htmm2JCAKcN9cUhY9T9aTlUGewxS7cY+lJbjeoABsZHepAgVic9hxTQeo6kHmhAythvcGq0EgBxk/l7UpYn+lC49PehVI/nUXs2yrWBWB69Ka8XmuADgcZNKQD1/CgnoMcE02wuOZNv0AFHXJ9qUjd3pAoC8Gntqyeo11w3ByOn1oAC+w6U7cCuMdRzUYIZTn1xS3ZQ8DGATikKE4xxzzRySSRjjj3pGkKLnGapkDiA+e2BzRsK9TwOlJvJxx15o3FgD7cVHkNjgDjH40FSKAccnvwKdkgn8RTsgYzpnHJ6GkQhRjHSnBSMY57gUoQAkdO9PToCYgIGfbj60KuOOoA5z3pSp6n8qAwIx+dNlK9xqqcYxnv8ASjleR15FPAAUgdSRimggsfrST0F1BTvUfpQVwcUZxjH0oGRj8z7072JAoTn0HJNITg8cjmnEkqfwpWAP0FFyrX1IxngH1p4XaxBOfWkIHGO1KqkKOOAcGhgkIfm6mjA/wpVXKn2pckH3HAqRdBOCoHQ9aRP0607aH56Dp9aaQT9KNHuPYQkLjvzQARgHoQc0uPmBx6ihsHB9eBVk+YoAJyBgg0Ak5yMUhwvT60pJLA5+tRroitAJI53Yx1pSMZ9+aaMnrxSliWx0x196aVtA8wABOPWkyDlu4wPzpSd3HQcEGkbIXj1GadiRVGM9CD0pATu9wMmgA9acAOPTkD8aZSG7iDkdzmgAMDx3/nSEg/jx+VKwIXikkSKRjI68CgHAPp2pBlcd8ilwAp/IUx3uNALN6Z7U5mC5PYcGgAMOByMmmhgfoeaA2FAA+oFA9utO2k5xSMuORSuIRTu9utKFBBOaaTt6daVcsuc85wKOgBgYHHTg0rsSSc55yT60KQMg96UnHt2pbANKkEqR2BGKCCME/SlznHNKRhTz3xT2AjBPT8qcVG4gE45xThxjIFIASfYj+VMew1iPwA5oBJbHfpThiNv9kDApCxVicfX2pJXQndCngHI78D60mBuOD06UpJfp260gOVOO9FhsCBx9aRWBGPenDO3pzTWAyMDjBxSeo7gVK4H50EnZjvnigE8dgDRye3ehaLUkUMAuOvNKxyTznjNN6cUEZx7HP0pWsh7isc8Ug+6T/e4+tBOT9OnvSMxJ+gqkIczhVGenegBQAM8mmMSV45wQKcAN3HShj12Yv3XOenFICCMA89aQr82KCoKg4/KmLyBBj8TTyVUfWmlwhx14yPem9U4PNS9QVh7sC2O4GRjtmmkDnucD8aMgcjjuaCAzAkYIyRihPQSdhGOPTHApcleeucihjjnvQcn6jrTWo9hVAVRxknrQyhc/TNMZic9x1oJBGPzqdUAKMt9Bx9aUknP8Qxz7UEDb6EUhBPTj1qnYBQg2/wB7HSkKg5HXIpcgMDjIzz7ULhwMd+aSbAQkhvqaFYnIAyRjFOIxkfeJGKQKBkg9DxVC6iZD4NInzcHgkU5cBce9KF245+nvQPoNKjnHJPNNYZXA46H608ZDcUhI5xzk5B9qSYCKdvXpjFBJOB7UsgA2kdDg0hAJHtzRcLWG5bK/LxzTgAp/DAo5HGaFUnmhgJtIORwM0pXC59OaGwWX2OaQA5zmk3cL62ECkdu/NLtIHtjilYg459KAMgDqAOKegXEKgD8MUq88eg4pCC64PODQARnvjmhoBMEcH60gUDP6U5gD9RSlQe+cDJo9AEOT0HWmNkH65FKxK444Pp2pyghj3wcVN+4WGAYycdKCR9cil2kHJOc9KXaH5H0FN2ejC40kDH+1Q+Bj8qTk4JGMc4oABGOM9fpTtbUACjqeuKGBUA9jzQG+bn05NL1Y+gFJWDUYSRxT8BtvHSkKkkegODRkhv50PRaAr9QYFOnXpTVJGc8mnMc++aTACjmmgEbHHrnBoBCtn8RSkE5yOtI3H9aErgKQCM0FQWGByTj60hJ/M804EDt06e1G2gLcQgoT70kgCj14zQTkECgnpk54zR6DYi4HvQg+U556ZpFXYQfQ5pSMZ+tO+obAFABPUnvSqxHXnnimknPA7H86d9falcNxCdy9egpVBHGOB1ppGMZpu7eM9sUrXC49iDkAZNIx646Ac+1BBK57UAYyO3SqHuJgkYxyRkUHIAz6UhJPGcc0HBYgjj+dLqKwquw6dximjAPrzxSgBf5fSlLDH40xBkkE4xSAgc496UrnAyO5puQcDpQV0sBcLnjtzQxJ+UdR0oUksP0pFYnnOSDg0thgWH17UbiyjnB6/TNLsUYx3phAPvQtQHbiPwppIOM8dxTiAffJxTQgHJPQUWFa4oxtHvTsDtTM++M9felYk8/QUdAWgjEHK9j1oIG4n1oILckdeaNhBHPXNCemoK7YZPHp1ocBc464yT60EHkge/0oKBu9MfQQsNv04NIxJI9DxTgucjr6U3GwZoWgkDg7vwHNIADweR1pykjr1zSMmM4otYYhwvI5I7UpwSe2aaoJYnoM/lShc4OMep9aA3QhPbGTmhcDIPPHelIG4EHg03aSox16UnqGwocHOfXimsoAP4UBSPqDzThhlB9qYvmMIz370gG1RjuakbA9yelRsCMY7DFAmgJPfmlCA9+vf0oyOo9M04MM56DvQCY0KCzEd6QjOSBgHmnMQMY70wuQ3HTGKXUb0BUyxzxilB5Jxge9NaQtnnAxg0jOXHc570dAXYeXx70hUBjnv1qMyEEflSM+X/ChhceEC9OpoKhVPPWmBjzQp3fzokug0xwUdjjHc0zgsfUUbie/akBweaNQuKBnPqcmiTBI9aAQTuxzTGII6YJp9RW01FYg4APHWm8tnjgUFiee/SkGfpQFrguCAQe2B7005OBjjGaeoLZJ4AOKaWxjj15qXpqLYbkn72MAcUZ3MMdDjH1pcg8elCjGAeoGKOmgLcQuF9ucCkBHXsKUYBJ9OlJkj8qH7qHdgzgdRkn0pmByfXrSkg5+vNIF25JOfSlbsK+gjORg+tGVDcnjqfakIHX1FIWK8+1WIGBG3I56HHYU3G05PIJ4pwGKQ5HTtQBcQA9enegkH8DxSqw/lTgpHXBAHHvUJg9RFG4E+vanKueT1PFIuB+HWjdjirJWuo4EN9aUFiuD1pEYDkjvilBH+NRugTEGW49aUALwR7UpOPbFIQTt9DzR1RQ84POOelLtHPuMGmqcEY5z1pQpCAD1NFmAqkDj8qTkHA7jNAQgdecY+lOJA6dhRZrVD8hFBP54pSC/T8aRRnnOKcBhs57dKOwhASB705sBR6mgYHJOKCo59Kq49xGGM45yRmlwT36cUuAeD9aAgK/3gRzSeogA5B6ccUpBPTvSgcH2NKB8oPrS6gIAR7jnFKGJ/nTguWOehHFDMDntjGKe4NDvlx046CkBAzik6t9BQCQ3H41OrGthyk+vegMDjA6DBpMfrxTgq59QR3q2IVhuwcZxxStjrgimqRyD0xSgnPBxnvU69A3FLcYPp+tKAV5/CkCH8MUoJCjngnmjmZVhdpAz1PvQAWxSBc4z1Bo3Z2gAnAIPuaNkSLgjAJ704gP9efwpAwKmlwF+760PuNCgA5HocUmSGBxkjn6UoIApVA5z1NDbewMFU9c0AkY460bgMce30pBl+O1C1ZQ443Z+6SMH5uKQA7SAcdaHUoPQYoBPNVbTUm9h+cqP1o6YzSBgfr/OlJBUHvU9R3FU4Y+hHFLknn/IpuAcDPPegg49yeaWwx5Ud+p6U3y89+5xTuuaA2GxT2Qt2NIIxxTtp29eBzSlt3J5pqgFT82McjHejcS0AOSenFKCNo9CMijkcik6Lx/kUdR2Dg++KN5HbnGKViFxxyeaFO/GelO1hW6CMhB69qRlbnJ4AzTmc/KQOnFNVi+CeM0W6jWg5CevoeaeCR1YHPXFRnPIHrxQqEtg/jSkw3ZJ6jHTr7UjLtwc5wKEIOe+eRQAeucA8CnugsIAeMnnmnKgOaMg7eO1DEjIzzjikJK4MpZsD8KXavBxnB79yKMlvb0pQM9PrR1HsR+Wx5HTrmkbcmfyqUsQpxyewprKW571YXuMOSoI6gZAp7ADOMEelAG5jzjtmlwGYDqegqLIF3GggdT7U5Rnk8cYpDkYxyacQB9aLi9RgYg/ypck/UZpckY9R1pWG7kdhzQkle4+mghycduKAoZQAevQ0pQFiB260EgLk9SOPT8aWzQ7q2o0EDtk4xQpIU5OaXaFY8Y3YzjvQAFBHf8ApVX6CuxAgXp607heT16CkIIX9aCC2M9ulFu4xSQzlegGf/r0gBI569xSkBQT+NICSee9PQlgAR9KQknJ9xSkA4NBBBx0osIFJ6DuMUgJC8c4NB7Y7dKcpAI4yO+KksQMQcUMSoHYZoAxg9D0obPoeBgfjQ+7IEzjK+nWgYOfwoBBPtjmjhT03U1qWKAG46Y6e9BGB6HpSDK9+TRgkjPQnmmiA3EMARShsZ9O1AALcjnPX0oUgjj2Iov2K3AkHnsBQ646HIz+dDbQwx260Ak8dT60J3GJsIGB0BJP40KS23Hc0pY5IPJpAM+2KWwkhQARikAZVx36U7JX+H3pN9PUYNkKAeTSBsA8Yo54NKx65pLYl7iEYU57cmhUAYHjqc+9BIDcjrS7x+R6VSBiuSenUc03ccZPfmlVTz780oB28D61CQITaXwO3eg4P1z+tOLAex7CkwHP8qaY7WGqxbBPfGQfSlKE4J7g4oUYbPX0pVOen0p2F5AilTx26UgOcDHGTSjIwOxpwYjPFJO4LUYRuOaNpPelbJbHUdqRSec01sINofjqARS4LCmklcY9eacCM9cDGaV9Sr9REz34yORSHC8CnHAye5AzQRnnGOmapai7DWJGM9+B704A8flxSBif1o54x2OaWu4dBGA7nHNKM7vpSZG4D8CaTGc/3jwD6UPUQbcLjPoaUgnj3oORSY6Edc8VKd1YbAADNAyByMkik5HbHenEgjOaA2Agrz+dNGP6UpbcoB64zQF25HbFUwerE2hc+pPNLnPbvSOpK8UiknBxTQhWAbHB4pSM8UuSOvSmBs8jjnmoT2uAMDwAOQacCVzxgkYoZgBn06UgO/A7jJP0oV07Ba4pJHJGeCKQMOAeOMCnbc9PSkChmA98H2oXYAAAzgZ7UeWOe46E0jNt6DFDMSTnsKpAKMrkA8Zzimke/Uc0Akc5xk0ZJHHb17ClZbABOF9804lSoGAO596aTmkWPL9eOtNjY45bBJ6cGmkEZAGBnilBBXBFK3PTkjBFSKwuwL+PXFRspZTjgkYHt6Uq/Lyckd6Ut8uRQHQcwDY54xTQ397uRSF8jbjhf50Ku/v2NUn0AUZPzenSmqu3jsBxRuApcBsHtz+dJa6DuAX/AOvTsA9D7U0tng8duKTjjB49PWncQuPUZ5/AUg+UHvg5I9acSNoGcetM2jGeozihq4C9cfrTTlWp2Qc4PfNI3A5PygZzQgAjHbjGKa2W6fQ08nOe3tSKMn2PSle6AQrnB9sUn3c46MMH3pwBFIDuBz0p3EgZSMnsBkU5Dj7w9+aMZAz6c0m0Hvg8fhR1GICQMnGcc0KpZvY0AEcZ6560rttx9KG9BJdxDgHHfFNoKhSDntSqCRj3zS6IYFMrnpgYpoPzD8TTwMYz0700Abj7U76XJewKQM56Z/SlyM/hxTSDyOtBBH5UyrigFWwBxnAPrSBMAADgcEnt9aFzgZ4PT6UrtnPvUANzhRgY6j8qUENweDjihSNv0FDAA469OapbABUs3HSgLznqRSKSM/lQzFeetJtAKQBx70hBVvwpWIKjHWgOGJHoarYe40/Ocr2ODSgEFvTqKFIDD65xSE4J9+tK2o/MVht/4FyKOdpx3AH5U0AnB6880pUn2OM8UyRApDZ6jqaUkNnj3pTn14wcUwMRz0ycVN+g2KuT9KaUJPtSliMYFNZizD8zRsUnYcVJyDSMQvXscGgOdw9jmkLZfnkZpq5PQM5Y0qqC2O5z+FAIGfagHd+HA96GNbjQCefXkUoxuX1H60rA8Ad+DSA5P0oTdtR2GjuPU8UrkLxjIPNKBhuPwppYsvqDTWwtgGRjJ203hkx3Bz+NOblvfjFJkAkfrSsD3Bcg+vFAcZHf1oUAttBx3P0pCcfXrR1H0HFtxGOOcU0vhvqeKCCe3UUR+/PFN6CemgFiaQEh/wAeKUr6dzim5xgnpnijZCsGSfwNLwuO/OaVgMfWgKNvTNA3YaBu5A6UjAjnNPXA796aQPrzml1sVZMQkNjmjdnv7UpyAeO+DShAV9cU99BWb0EwOMfxEL+NMJOTk9TwPSlCZ4xnjP3qUcAgHn+lJ3AQN+nNKHx0pqjJIx1oKjn2ph8QAgsCaQMB3+8cUqqOp6jmh1A6ngml1C4hYBfekAJIHYnBNOwRz7Y/KgjNDdhW6jSMEfkaTcSmDwerEUpBJGfTFBGzvn1pJtia1EIyfUnpSOo4756UuQBk9Ae1BwGFV1HoMMRZh6d6XBIHv1+lG4j3FBIXBo6BtqhCgCnPpzTWQlh7ilwT1pSSevoB+VCYN6kYA69eoFAUjPuacqkJ9TmlIAbnj2oeokMaMDORntSFAD1yT1pxyfp1NBI3c0mIYSAOuMUAnlT1BpVJOcjjvSMAMepzRcaEyQwP4UdD3J4P504g/SkxlqLhe+g0gHJB74FNKkqSeuOKecgH8KawBbOOlSlZDb6DNpZf9rgmhQxPpzjNO4J6deTSYIU44xzRZdQuNBz26ZppILY7Yp4YDtimsoHOPen5MW4FRyKaOeo/CnPkqfXg4prHdj36U7AwwAfY9aac4464xSgmlcAqO2aNhbjWwo56kUzeWJA4704gFevOOlNAz2pi3L6kLk9eKVlO7HQZpiAjAx/9YVISO569KlJLYGIykqCeg5p2QEyeg603BGABgDt7U4ZJ9sZp2DoBQ/lShfm4GARmlDAYzz60oJGOc8VO2omtRoQnJ75pxYnPGTSAsQcrjmnHIz6GqTGhAMEDrTlAK0Hj8RxQwzila40+wAkdTQTjHrQAeMcU4KQfUYp+QAoAHPToacFHJNIoxn3NKMnjtUsroBIPXnnmg8UHG7H0pSQM9u9NbEvUMDA7Z6UFcLjqefwpwJOM9Rz+FNZSTkUXW4DgSBSgg49Bk0mME49ODSAE49MUeYDiS30HSkVBuyecc07AwP0pxGAfzo2Q0NQkc/hSnnBoDHPHpzSkgdOgGfpR1uPoJknGeuOKUMDjjmhSW5/AU4gAggdsUO6FuNAO7OMZ5pQoOW9Bz9KUkDH97HP1ojB2kH8frQ5WQ9GKCTxyMDFG48cdBgUuAp65PQ0jKeO5PNSkugm7AxJx65yKUZZuee1KRnGDjB6+lCA7sdPSh3tYFroAw6gj605VyoweuaAoDZ7ZpPu9/WjV2QhMkjFO5bjFAIDH25pSSQD681Wy1GgKjbQrg9+9BGGpQQck8Z5NCSSHuIDnqeMHg07Pc0jKOo9aTbsxjlegpX6Ceg4EHjGDjmlDY49BzTCAAec05cDB9qHqwQZB+9wOppdxFNdSdvrjB96XAI55IHFC1Q2KCRn1binlgMfrUZYn29aDzjHbNNoErjy5A5PHQUKQMDr60gyE/HNKr4z3ORgUrMYBiPpjigKS38qUEHGT0OBSEgqfahC6CqQODSkjoBxTSCeQPSgZzkH0o3ExwXfywyBSZxyB9KUnPX0pAcfTNGwNWF5KkEYGOaCSucfjSbtwxngUKOvPFN66jtYBkLn65pxIK/QUhAHvnrRkbvQYxS+ET1FBz36DilU7/wAwKaF9KAdmeAR/KjcPUfuB6DHOKRwR900vA60hYjvTXcp6MATzzgAUbxjpz0pqkc/TNKrA5pJa2IFUk/Lj0pwwMmo2YoRx0yDSpx/WntqO48KCx56YzRjv2H64pAdwOO/BNAIAwTnjHNG7C4Yxz16/rSk7e/NNLHg0pANIQoJP4mnKwB55zwaaQBjHNG4s3oKT12LWwpJGR7g0AE9u2DSEkr60KTxmm7sBCxPTvnNBYnOOlGBk9gSAKcwCt+dPfQgbyB6nHT1xTuBn6Ugx+VIQW6HtRsAuMmg8kHp1oGFXn2yPSlIG0c807jsIB8vvmkwTj1zkUq4XIPahee2MUaggBKr/AHsUEFulKUD8eoxTGBI4455NK9xtWFCkMfpQCduccmhTjBz16UoYMPemlYT7CA9aN4B69R0pCPyzThgHIoaC4Y6/3iOPajIJPPI/WkAAO49eQfWlCHbz35AqV5jYp56GkIAOPSlJAzxjikb5x19BT33B6CgncOc5OKQgjJ9eRSKgP0welKSC2OvPFJKy1JAMR159KFAOT7UgBbjoSeBQpzxnB7im0PqBBHU9gKdtwM9sfnTB1oJI9wDx70X1EPwG6dutG0c/XB9qaSeRnHUUFiMYHuaGrjuKWAz1/ClBwMAZ7UgcZ46D9aAec984NNiAAde/enr2HXPT3qMkjnODmlDEc/jQ0PcXIC9eKdvC/lUZJOfQdKAQGA65zSbC44yDjFIGBGPakYlc/wCcUmQPbIpa3uNqw5ScjnGBilLA80zAP1NLggGq6iQ4gbenU0BgFPt0poJHuMUEBfxoTuLYkH+0OKahD5/SkJHXJyaApI49aWlikICO9K4If0BNKOGx7UEg59hxSBiOCzZFCqT+ANOB+Q44zSElc8ZNN36C6jc7ie3NKoKnjrilOSQByCfypDgDPXFJeQgbJOMe5prgjOO4AP0pxPzfjzQGLN7Y6VYMYqk46k0pIOc9cU7bn8ajYkZ+uBSTAcGAH1o2/wA6UqOCfxpBhW9utG2o0GR0/E0hGAeOc8U9QABn6mkDAMfWp3FuMxngmlOVHWnMAw4GM9aAAW6dKqw0RhjgD8qcSRj3OKcUJPTHPT0FBUFDx1GPpRZXuIacnBHQH86a3PIPA708gpg9gdxoII6fWhITVwICsfcg4PagoDyKTJ29ORjNOTIG7tn86YyME5I79fzpSCMjvmnEE5+opHUg54Jz3oAQAnPP1oL7OcZ4OcU5juI78AUMQMkknA5NLewCKTz7jmmgHt9ad97GOvr60MrbR3ycijqA0KcjPTPNABPUdyMUu3GeeSeKQkhjjmhIWz0FZAeRSbiwwB9fanYJIHTqKaATjFHQYKSvGcHHBpBk8A5pSSVwPpSgEdPpSirANKkjg4NAJXIH1FOICY/u5zS4yv60gaGEANnpnpSkErjoM5oO1h09qEBKtn049qb0AQYOe+Tge9DKQAB2JJ/GlII6nkdqCoV2IGNxyR2zVbA79BAM9fpScleOmTmnMobp3OTSZAOT1pWAaAQvX60gwSM9jUhIft0ppUEcdeaOgWDaGPPNIVy2D6mlZQDx6DNAY+nB6/Sley1ATaQfryKUdRz1P5UrZH3fToaY2R05IJot0QATt6DJ9PWgKT16HmlZgvXqaQ4P1HWhXAcSF4FMVgWHelYbm/X6UFQev4mhbaiYjkAkDnnGaQAnoe3FCg85GM9aVgQMfxcGmlYdg2g4x3pSAeSaacspGccgmlyRyfqaEgDJznHQ01lPA6joBTid2TSZz7Y5pjQigqvuOlKFywIPGeaVgNoA6DimkkqBjAyM+9K4OwnPHbNBA6Y4zR0bkck5pWKjjPajTYPMUkAHPHHNIqk89iOtIHII65zxSBt2PTOalbAhC5K8qRtzwaGG47QOFyRTjjgjv0/CgkDkfWqYIaYyW559aMEfyoZiGPuMD2pASOM96TXUa8gUY+gHH1oYbSMc8AmlIHY5yMikUZ6DPHbqaoTVgI3N70gAHXnv9KCAM+uPwoY4qVqh7ibh2780qkjP6UKCOB0ANICDx1ptCeoZKEhenQUiL8h7dsUpO3BozhvemIQnLD+LI5pGGcc/WlDDOAeccik2j60PYrqKF3DAGTkfpSNhc57EA0pycEelJkkZI6jpUruN+QpYs2T0xTSeR78UHJbP4GkcHdx+NKKE2Kx5x1ANBIODjpRjcoz2pGBHP4e/NWK9xVAYY4HOKahK9+tKBjA7YoIAB7ntQ9B2AEkH3HFIwJFKGJUdBjmhmBUAjmjqPoB9jkGgHb8o6g9aaDkkdRihiduR1pdSbu9xSCGx2H9aNp3DjPBAPrQzlsnGCTkgU1GLdO/emWtBdoDA4ye1Bwcjuc0gY5x2NKeMZ9eKBX6Ccj69qOOT6U5iR97API4pgYtnpyeaWwr66iZB57YzzQchcn6ChmA/E4FDMQvAzTE1YRgRikUAc9Oc0ockD1xz7UAbcY79qCrbCcnkAdaaVOSe2cU8Hav60hcjtxQA3BKgjjvRgk+q9acTnBzQAcH9KBJXGFT68UMc4zx2pZBjj8aZnPPaoGxSpPA5IOaQgk5oyOPUnilCkZ5yetV5k311E3AcGkYgjB6dCKRgD9aGO5cdCD+dP1G9NhQQetJwPz4FKzAcge5pGJOCDg9KhD6AQSM+nIpmduAOcnFKzYxj1OaCAM1SC3UbyWGfQ01jtx6UoYKMA96QEHr+NC2JbFOCwxwMU0EDBP0pQQpyOe9MBDAEjBPaluO+lhSobv7mkLAsfQdKdjOcU3OGPpjIqrEMTGBnOc4/WgnbwOaQNnOR1pvK8daSdw3FIHAPUc8UgcDoOtISAxPoKYWJIpg3ZaAowevfmlLBunpmhmJyRwT1puRn2oFFWNJMD8eKUMC3PbmmKCOOueac2FOCO4FStRscTgc9+aCAnOcZ/KkA3/ypWORg9OlDdguIMHGOcDAp4IGTmkOB/KmgZYeg60idbkhAPr60AA9e3NNIJ6fWlAyBnvzSfYsViB7nOKeFG31pm0BfcHihQWzxyBkU2hruSYPH1oBLcDg9qaPQ9cUF8cdh1qkFxxU8DGVPWlIJzg00Njn04HtSg4b9R+NTrshsXBXv3pFJ5OMYPGe9Kqt1PQDb9c0EFcL6VTdiR4B6g/SkUEcduKRQBgdqUEdCevIqWrj8xScfQ9KUMu336EU0kso7Gg9sjcQMU3ohDgQG6+wpFJ3Zx04FCgDgdP50EHcOPejcLDs47Y54p6kMvrxUY4/OlY47dAMUtHsUr7jg21Rj8aXJ+gpBgZ9zmkUFs9s5p81hLUVASvI5I/KnHNIWG0HpxQWII74o3EKrEKOMn1+lPXBK4zknA+tMB3Y29c0AHkZwM5qb9EV0HAgNjP0pxI+XvjJHtUbcN6ZGKUse3QDFC1FsPB+YjqKQuD7imqwHfHelBG3g9zjFDHbQdkHI7ZpCAWz6cfepAAT1xxkUu4HP1zR6C6CiQsvTnpihWHGDwRgGmkEE9u1LgkgnqKp7DvYdyeenf6UAgc8nPr2pCCOvSmhepBwAeKErEj8gYx1PFKDgc84pmArZz7/WnKRu/nSfdDQ7cR9c8UFz24NIRubjgDrSBe3bmgQoPOeop5ICj16UxQAvJxnmkIIPIol3QDwpBBzyO4pcAE/TNMLMHAwQQMn2pSSDk+lSruxTFCkZ7dM0uQFweuaark9aQOO/rV63JvYkDFfpSsuOc4JOTTGY8D2yfbmnAhjzS1TH0ANt4xjuaCgYDn3I9aAAcnPfmgAHjtVXHa4FgE4GBnHFAbOR1/wpAMY44/ipQxAOOvFCJtdocAVPXP8ASlJPHHtSEDj2pxYDA9qlalbOw0sRjHak5JpWA3e56UpJP5U7pBa7FYlsc7QT19KZksQM4OOaVz09AMUjAhTjkkUK9htcobGBOefU+4oXI56+tOJB9yRQy/kaS0ZABs9emKeCCMYyMc1GjDbj1FLuBww4BBIxRezsUvMUA9e1BYHp3pD9eKRTnOKq4th5AK0mFUnA7ZPvSAZb07U4MAuD9aWyBIFPr35OKUfLgZz70i4JGfTNKSD9DyKLWGlcUEqcdeMUhU9TyBQCCvvnmhQW6npkfrVCYAg0o65pCB0HoMexpFIKg468iosCQ8ZY59B37UkYDbSP4hTSCO/HBpdw3elFgTBjg9OhpcZbnjA5oDHd+tKCRn0xinuhvsJuJXgZpWPvwDz70hwMjHQZ+tDAFR3wMn8aN2SDEjJHQ0hY4pQoCjj2JoAAbgdMj60PUbFKg/h1oVcYx05600MevqOKUAgjJ4ob1sNW6gBn8qTGRkdRTuuT+lAB7AdMn6mqvoFhCQfwzSDKhR6Dil2gY+v5UhUHJz3peQvMVgMEjJwAKRcj696M7Qe/PelIDoMjvS2BaiA9vWjcOwpQBtz36ClAUU7q2ohpBPfOP1oVQCSfQYpxGcgenFJgsc5oZVgwQ/sOfrSEg+2DmnFht9+59qaoKMDnHp9aVrsLCbg7Z9BxQmOSfUilAC44570eWARjpnI9qokQgDGOBjFKScEDvxSFSefTmnBQFBHAHB+lJgNBOMkfhSgBlyOeooJ2g5GMDOKAM5HQd6TYdRUBDe4FMOQpC/SnAAdPwoB64p3aHuNOFBPoKcFBxQwIGKVSAOTyKL3Ho9xCCzcjvmlAI/KgyAcelJk4I/CiytqLqBJDDB/KlVc89+aQADntjmkxn+tDDceFAyfTpTQxBxSElfpQAMfjzR0C48uGI9B0pmCCB+dOABwo45wKMDn2GKlD3G8kjj3NOBOM46UmSAOO/WlVCdxB75PtQSByB15pDgcDqRQFKjrkDn6UDAUHP1qkHkIGU8446mnEA/1pCwbOB7Aikxs56kdPehgOAK5B6imMemT+NPIAUH14FBxzx3wKS3uAKA2F6EnigYAzjjpzSHJ574oJLYHT3pXHe4FiCT1yABSbQvOMknFLna306UZPP8XpTXcL3dwPC8UgIXOOoGKVcBeDkgYpoBbnpjkVQmPVieO5pA21SD0qONmHXr0PvUikKvTHWpeo1K6DILH0FLgckdSKacnGKASDjGD3PrRsIUkD2JpjkhVx3GacASB0J7UFcHPtTWrGthjEhQcdDShhxkZxTgo444AAoIJznjuKFqxDSMZHenMAc85wBikJG0DHJ6UpTHPahgIPkUbRyDzSs3zdfahlDZ78jikBDfN6nNLfUBQd3P4GmkEc/jTic5HoKQZbn+7QlYV+4jEscHnHX3oGRj0pVwvJHHOaGJXPc9qQIQg/jSlcfluPtQQRjbznijeDz1FCdwasICGXB6ZzQVIYjPBOaEGFHQnpn1oYb1Ix24/CqdwTuhNpPX1oUnvTlILemeaaSSucdanS4XBmIJOO4xR97pSkg457YFNOQwqtxihjxjgdTSEBuvFOChl98GmkA98j+VG2ok7iKuQeetLgK3rjmgqOD7ZoKhR1+bBIoYxi5zjOc8CnEZY49c0BgeSSeeTtpBlWz6HNJMXQFOcg8HvS42jkY6n6ilXHagZJznrQmO1kM5GD6CkAJzg9MU/YSxOc0hOMfWndPYa1Agjqfyo2hsZJ7kUhYbgfT9aUE4z65pPQQoO7g8U0HcxzjPUCkZwec4zxQQRznJzTsU9BzKeOMZ5NNICrnOO5oLkr+NIWHGKNxMAp3H3GKNwbnuetJkHOe3T3pGQfepPULignrnimsxNKykdOPWkDEKB6E0+ggLFvz5pAAduOQRwaUYFGd31zkUJ9RvsGCOO2c0MPmJzQRnIHGRg0rDp79aNh9BrdxjA7UKQeSelKQSPwpCCM/qKTdgtcQdeeAehpQQwGAMEcnvRuB496QkFiv4im9QYAlc/kKQghfbpSABecfWlyGwOxpkgeAfbimgEqfUDkmnBc8HsDQW3H36Cl1GhGUkEg4JprAgADqByacMnnPHSjJDHP/wCumh26iEhlye/FOJIOWGMZyDSBduOhpCM84wCMml1FYABgn15FJgEgdKBlV564xRjaMk96kdtLiocNz0pOSxA5xgmgjP40MxLEjgY59qrYLjypHOAM8gVHgN0696cXA9hjmkAAYfTNFwbAc8+2KQkBiRyTSliOnuKRVLKCT90YA+tCuMQDcfTPSkQBScd+TT1Urt5z3NIFAb8DQxLsNwMciggAY9OKXBJX9aUgU73DyEIIb8MU0FWXIOQOOKf1OexGOKaAF6DtmjVPQE9LDSA2KcTlh0x3FKwAJxyOooIAzngnii40tQcAHFNYknmlJBOQOvBpNu7GeMcfWktELdCOArbRyMDBFIygZPGc8U5l2e31puNzfmRRpoMaSe3YUoBHA4J7+lOClu2B39qCAeO1MBhUqxwKUkHkdMYNCgJnjOBxSqoXJznIAxQJNjEBZR6YpAC/ftjNSEYbA+gpGJCj9aXWxIwZLHn2FBUjB9silyG5A+tOcYobuAxuW49M0hVTyPrTgQDmkCjp7Uy223qNK5J9CaCo3H0peBn05OKaOPYYqU9bC3FCgjn8Ka2B9aGcZA680hJDAEex9qG2gt0BgQpPWmsScY7jilyDj64NAI5PXmluGnUYQRkdQOaByc+2DTzke3H500kDj16U0uothpAzz36U0gnA69hTiSw44ApoBLe3emmGlgC/MQTgGmqoGM++KcQD9cY+lIRtXjsPypktN6gDhfU96aSBz6ihcnr65NGPQdKB9BB/TFNIPTHXk0uCB1wOn1NDNn8BR5iuMIAzxnikIBbp0GaeQCucc0hjwx+tNg9dUM2kqO2elIyHkn1yacTjNISSMH72anqN6FxGDcEVKpDfyqNFBYkDnpUgAApLQStfUQMB0PFBx25PahQBgUoYZz160iWkkC54J9acRjnvSoQCPSmjB/Hp70XFd6D1yMmg4pMkdOfShSR19KGi7igkr2BPWnAhF49cGmgBV5PWhSzUS0GkKfXOT1p/LYFMJPH1yaVSFJJGR0570BboPDFee46U1SRzQBmlY7FJ/GgrrqKMFutLyPypq+/fJpxyaOougYwMelIecYpRnj3oVMZOep4oaEOQnoaOD8vcYNNAK89eeaUAKeOlPXQsUgFwe/QU4sCDjg9qCM9PemAgbRnLEnj0ApJu5A9iC+PbijkqPrzSEE4PvQCOecetFraoq7YhUsxB9OD9aepzweM01Ax3eoODj0pwAOQDjFGj3C3UaxIXBPGaUDHA4NBBIx68U/jLe+c+uaHfoJCKOPp0pd3y9KaAR16Y4/CgKQ3PNPuOUtUPIIBGe1Cj/E01iSD7Ui7vzqUrINxwRQeuPTHtTmPoOvNNYEcgfeHFKDn6HAFVuCdh+e3rwfajAb8TzSOCAMevNKrkZJHoM1L8iluABBOTnnn3pc9fcUhYnGPxo4JyORRvZEMcR/TFMKHpnr1pyOAACeeaUuR256013BiEkdaUEZIPQAD60rMWx3G0n8aCAcE59KL3C3UCBwB65/OlKlV54z0pFypBb15oYBlyD15FVfUQKDtyTk45PrQCAvX60gUjj14NKMKvPAwKXkAu4nFAII46nmkJA64ANKcFMdxg5qdgBgDwPlpQg4z9KVQDk9DTWy3fIGBRd7D2VwUj1oIPIJyOgoYkYAoXjryAMU7aC1FODkntxSljjj8KaDnOe/FKMMoPbPBobtoUrsehB/OlyBwR14NR5AJ+oFBGOh2mgF2HAg8ntSg9T+VNJG3Ofl6CgqcADtxTtcSHfN065pANv4nrQrANgUKcY+p5otdlDmOcelISRj1NAyc579KTID9eCPyov0E2N+YcY6YNKZCMZPtRuIwM9c04Rhhz1pdSeoHBH8qFBXg+uKQIScfhQDjBHY0bagKSTk47U4jdjH0pAQ3HqDigMMfrTb7DY44PHU8GkIB6dRxUbOWUHtjIp6ED8qWwJ9B3ShcAe9NDBgeehpUXBAPr19qGrod7sUD5uOvT60KcjpjmkViyg+1KcH5e44FNLQTAA7sjvwM96UMBjvxkmgMQPmPAGBSZJ4I/wNPfQLWFZB696Avf8jQuBj60oUrjJpWYhACcn2wKPmH4dRSqB6Z/pQ+O3XHWndD6CgkjOccEYoDAcA55pCCR744pMKM9l6VIMcr/ADYPAzx70E7c5HfijhcemDikU5bk/WrEKuBj3pWA/KmhuB2OaUE88deaCt1oCg5I74zQMA++DQDhfpSKcjk8ZyfxqVsSKc7OTk4P40AEKV7E5x9KGJPtkk0YHy8Zp9Ck0nqIQNwIOe5FOByBn8aQgj6c0KMY74qUtBMGUnr06Y9aRFP8R7GnKTsBzwOKCcj3NN6lLcTBwBnOOtEYO444wc07AH4HmmnHZsAnHFNC7AoBxikJBbJ4ApVAVeBwBilAwpGc4xzSbswS6gQQM0KpDH3wKQknp0xQ2c5zzRfQSFGDgevWkKAH+tBclc49qVT1p7IaEYkgn0FBJxjt1NLglj6dqAuSfX0pLULCBc4I+lISQeO3GadkA4H1oyQ1UJ6CYAGfWmgj8s058ce/WgrjA70uohfl5HvkfSm5P0HakX7xz60ucH14pfkGgrAMhyOcnP0oUjBzQo3MV7kZFKigEZbZ3B9KVxp3Ght/H4fWgY6evFKFC4x0/lSOuMc444qkDBFOOehNIGwwU9wTTnZSQM5BBxSkbsn8KkL6DdpGMdM0hyDnsaXoSfTkGlBIx+dO6vYQmCOemTg+9Ls2sc+lBJPyntQpIbnuKdwAYbkHBIFIAeKFO7kfQj0ox19Km9wAAkYPXORQFZsHoe9OYBR+tMBJ79arYAKlh9OaU56/jS4JUDHHBzSHJzSaugEyTjPPODQQDgdBmgLjB696VmHIxyOaaVgEYAY5/wDHaACM98D86MY2555yaHy3zD8aOgCjAbik54oIJIGcccU7jGQemMD1pJvqCSQwfe69eRQqkfjTioH4UbgzAZ4weaPIaYKCMUhXOMenP40gYnBPWkVgCSetOwrjlADE+oApRHnIz1z+FNBAwR35FKHLMCeKT0ARhghugHAoADgn36UoYFcUAgYA7DmqAGUnJ6Z4wKDg4BpSQRnv2pAQWH14qXoC3EADAkepzSZIUY79Kcp2/WkYA/TFNasTSYpwPcEc+1J1wf8AIoHyrjsOBRkA/WhD06CkEnHtTdpH5U7IHI69KGbBz15oSQCKCpP0pCMD0IGaUkgknrwKA45+XvTAQ5Pbp+lMDFeD0JOKepBB79qaQDwe+ai3YAIJxgc0uQO/PQ0AgZH3cGkJDEEDgirFsKVyc+9BccgdQaarnb688CggBjxnnFTboF1YXJLHuKQE9zj+lOyB36daACRk8djS8hjcBcY5oY5xSFSTjoAe9AwcD0OaFvqAA7OfTrSnjHPT+RpSMfj1poXHzdicVYLRByec4PWg4PHvTlJ79e9IpB6+tStA6iMPvYHbikAw3J4I4pzZGB2HUU0tlf50X0uVIauMAjvTl4GKQnd37U0njPrmmyRRxketBJGMd+KXjr1OMCkUfNk9KOl2NBu6+45pCwCg4yCMj3pCu7kHgk0BRgZHQ5piHEk5B75BpMjgY6HNMIK52+/60pIHB/Gj1KYhJK5P40DIyfypd4zgjntSEE9ODnJpMW7FLg49zmkDk8Z7kflQUGc00AEj36UNXG9BSQjHnvT1Azk+nNNK4yc+1NIYOehXA/i70MWorMB07GjOSSozgZNMyfy4p4ALHnPrijZ2BgxJ3AHhh+VIDyp9eKDnb096U4YBgcg8/WjW2g7iYI79z07UjfcPHTilIxxnrSNkZFTZ7hsIAS2fUcUpYnPGKQZZsDvx9KUAnBqrdQuBO4DvzQSeV7Cgghhzk4/nRkDjHINGoMGILA+nWgELjjoTmjAbp+NNILcg+9LyC4HC96TK4PcZBxS7Pm9e5oAByAOemaroLdgCCD3PSmhj1p5O0DjnOKaFPr15oKb2AAHvRuIycYyKQgDA/CnqoGcjtSbsTe40MST+VISWYD2pdp3DHzfWncE4pbsaGEE8duAKaWIzz7Cn4IB9c00AhgD9KaQaiYIHXntQTjI6gdD60uwswGOcEUhTOadtBPQUAHoMCm4Ix+QpzEZ9BgYpG+8P1peZfQMgYBPfNBY8fr70BRxmhhj37H2pW6C66iNl/oKTn9cU8kAKB2pAAV56DmqE1qBYhuvFISBz0GaTaTkEY6YpThs47frR1EtBhJDY7d6M568elOKgc96QoGUYHGf5UXDdgqF1I7gdaC2eAOgxRggcexoOPXoaAsIrERds5xRnOaAd2aaGKDJ6ZHPrU2uLQCpGc/hRlRjPHHJpBIDwe4pCC+P1p7ldNAdQ2OOhOKMYyPypQuM5NNGPrnpStcYhB2E4puctkduM+gp5JPHahlJUf0p9QtpcjboOOlDsVYDH19qcSNufUUEbuOw6miwtxpOc45zwKCuN3uMD2o25YenelJ3NwKEug7jQQfy5pq5P5ZpwwMducE+maNwcj0weKe5OzGEBsnpSEFlORwBgU5gQ3Hag5I9u1JO4a6jVIPb2prk/TtTjnHApCQMDOecinvoIaVx0+tIUAXOacW3jigsPu9DQtUBEM7vbtQ2Rz7dKepG7A6UkgBbPai9wWw0ENx3IzSOAGGOgpTkMeMZNJtPQGhWsLyLaggnHepSM49xUcagEkn6VJkso55xSQNbiDjkHB7UMCOPpTgScce4oPI6cipEtRAwx60bhx6UKoHUZI6YbinBQCTR1ECqOp4pACOo47UoAZhTiMn1pXLAANjPY5FKDjp+FIFIzzwOntQAA2MZ4p7jQFDuH5GlAPp1pN5J5HOTzThhuvShuz0F0BeOO3ajaB1Pfj2pwwAcdqQMTnIzVablatgTnnOaUJnGelAXv0x1pRn9CRRuSKpVefWlIHIHQ9PamKfXvSgEDNK2gD9wHGaah3c456UnRum7Ip6KAvvjmm+4b2BQFX9KUAHtj0pC3TH4U7aT/AEqR7iEBc9fmIJocAY/WlAI79jSqcfL3HA96Wt9AXYASB/vDNIvzfjxSkduvIIoKBlIIznk1aVge4EelKQobrzyaFI3fUUMArEdTjFTcELn1XPoBShR0PHPShgDwT2GMUoIOae6GkmNfA6nHNOBB9qRgCpP3ieAKAgP3j9B6ih6kigEkfrQxAxgbQD0oDUEFl4/ChdBrVArAmgqG+p60KABkcEdTS/4UtnYQAYxxzihjnA980ZPQ/hTlIK/zo3AYq5x9OM0pwGxTj8h5570mSVI9etVcfkKGBUYzgjpShsYB7nANNBIYd+KUjH4UnpqO+gEE9eexoQAcde5pSS2B0yaB8pGPxqb8xI4HP+eaTGF5HtSZAb3HINKSD27k5+tNbjYqqAo78YoAHNCAheueSRSqcHPpmja7GhNo5I6jijBC+5/SlDA4280hxtznJPU+tPckCQvbpz9c0isXwD2zigcUZIbjtQmt2VdoFBVcleccetKSEIGeMD8KQMXznqCBigA8g8DrS03ZIEAqPrQMt+YIpVIXIPJz+VLtzyeOtLYe4igDOcY6n3pzEnApuCRxx6UpUtnn6U0KwEfhScow7mn7ssSRgZobByPaq9CrK10CkHPbNIcHt0oJG0kdaQMC3qB1pN6XExBgEnockmnK5OCeKVTnOe/BpDHhx6UkrKwh28HkdB1oII6dufzqMqd3PHNPII7/AE9qrcAJJcnvxQASfzzQCOtBBK9OcUKzACCPof0oGGxkcZI+tKB82PzoAAXB7HipAXAPfPt6U4kLgAdBgUwAjBxz2pwI6kUbspaBuByAOlKARgZ4zwPTNNyA315peTznnNNbkjhgcHmkOA3J5HApHUH3A6e9GAMe3SnpuwAgsg7etKBjIHToaQHHfI/lQGH58mpeoDlALY6UgJUe2cUrMGbIx1wfwoZe/TPNFkwBmB2jFBAHHUZzQDggeoJH4UDn8KpACjPWgkAfXrQMrRyPqKNkAJhTzSAk8E9+lJnf3zzjHpTiMdOmAaewApAb6jPPekB7Y4z2pQwIA9yaFIXqfpQAoOW+p4pQRx9CM0hbK+w60mAB9RUpgDuVz6nhfl70pyTx0xj8qaMDpnnj60oYfgBzVFgSB7460q8/hzQCDgkUAgcVBK3Bix/GkCnd0x/SlABYHHbk0Zxkn0zRblDqKu4cZ4J6UYAx6EEmkLEcHqTxSkkr+FD1DWwgUtg9KUIQg75JxSAZWgueccEkYqxAQRk9exo+7x1HSlGSvzDBoADcdKW+hSVgVgO9BJGffmgsTg98dDRkHPuKS0DoBXvnk800ktz7kjFLklyB3BFAJZQx7cUbXZPUAQfY9aGwelIxIU9s8U7AOfQDFOwDSTtyaASWIPGKXb8wGemaXJGMjFDHuNDENwO2KACGJAwNoGPYUEE0EndwfY0xCggg0hycZ+lKhAJycev4Um4nr04FAAyhVzQBnn0H6UNuJIz0NNILFW7YIH41K1AeoJ/hz7UjkEj17fhSEkDpyfSnB8rg9jRbW7GxpOckdTwaUHDD3GTRnJ6cHikJPy/7JwfpTuJIVgBznkdKRw3zAdun40Ft2PTPFAwMEAkEd/61IDsEKeec80EY5A//AFU0HoOmOacM7cZ7c1S7DQm7P4daXIB9DmkIAHNIGz70ITeo7GMnGcn8qQ4+npSeZtz35waXIb8eaY3oIWBbB+8ADS7gv0PHFBA47ZpoyyoT3PI9MVKsJ3HEAnPoDSAHPB6gUm4nIodT+tLXoD1ELAn1BGKUAjHcYwKNoJ9qUADtx1ptoErDRgLlvUfnSODzxnvinYOf0+tDDbg07hYYCeBjoetLg9ux5pxwBweetKwIUe4yKT2AaxOAvY8mlH3D6ZwPakwEyevHH4UbgOOlCfQOoZII/KlJA6c9hQOG9xwaQkA8cilfUBASevXOKQZXj2p+0kdRSAH5vUnNVcBFcDr2wRSkgPjGVHJ96GUH+lKAG56dvyphuIeTx2GaCD3OT3pcEgYpHJHv2qEhPQFIJHHFGRtOKQYVTx9KMDqOuOfwp/MYEFQO2Rmmlc59zn605iAp75IP0pNwFPqAAkKCO3SgZ256d6M7RjsKCcj60IACE4A6kgfWgkHB7EZ+lJyVHsefxoAJwM4JBwaZLQEBcntjvSqw9OcUpACjP0pmQ/Vcc8VCKHEluO2KaCSxbsMAUitxj8BShhjGKrcNeg4kHIHcc0h459unpUYJB69qUMeM9RQtEA4kkDnnqaQPg5HAPWkbJ9yQCfxo4PTvQhLV2FLBVPIHrnvSLx1PFNzwf4sHBo3YyKkfUUcgYpNxViPyoViBxwfWkLdz26mrAcjFR7HrTDjd7UMSvvxzQwAUe4oHccSTx7Uhbdx2NBADfhTQ2QfWkl0D1HHA6HNNDF+fUUoBb8eooA6/pSs0K99AOTgn1oLE/WlJHNJgAc9DRuikkIMnkH3+lHAJx26e1KxIwPzppIOCB04p7DAIT+eKQAgNgYz0NKxJUgcD9aFYnrximF7WQmAWyOoIP5U05GfXNPGA2e9BXOD6cmgi9xCxI/A/nSAHdhj35pwUkZ6UgT8ulJalWEyTyemcU4YDAnp3HrQQT17D86aDg0JWBq7Ajjrg4pSwTnuCKQLkMc478UjZLZ64GPrRYWyHZH5UjAHkelIPu4J70hBG4juOKfULjioOO/NDN19Sc0m0jj05pM5IJ6HigewqkkA9sZ+tBIXA98U0lthHQ7hj8KNx/EUJCbuPycZ/L60hbL4OMkZU00tlRgY9aCQcHjj0qU7iFJBJ9OlIJACCeQOo9aaSBweTz9KHG3FOxXoSAg45xu5x6U1iF/Dnimbjnb0weKNxXA6jGTTDRslLblI7UxjtUkdcZH4UgIPTvSsQGHoTzSvdjtoKCTxnngZoXA57ZyKaCD2xzSFu3oKNxNdRTwcnnNHJx6ZppwQBkjvmnhh0bjHX3pg2BJYYwDk4oYA9O/NNAI4PqaazjoD07en1oJHdPekyQD65pRg9eOKUkgZ+gNJq407DSSTjPFGcLkfSnZB5HXrTM/MfTrS8h3Gg7lHenKpB5+UDrSqAuDnGOfpSEnv35oWoJdGIWIbjp2pGII4OfSlJG7A6EU3BBAx14FUJvsGAQMHr1oVQ56YHJFIpJyDTiCpIBBAwM+tTtuPcaQFI4GBSuR2NNcZbjgd6QkZ5OF6k09wb6Cli2B0pCcUrAhiPWlIIx6dKVrA/MYpJySME0BT0HA/wpzKR0PvmkAxn65pB1GgBlGOpoIOcenFKMBeBimnHJHpV9Qb6CMMNn0H86FOMD25pSgehlHHseKCRgYtwTx2+lNIIzmnED6elIQRx2xQAg4DYHOOKAykgZ7Z+tG4Dj8qacc+3Wiw/NA7AMB7YNJgEg45pVB/Q00kgj34NAlqK3yjikIJB9aUk9/Timgk9eeaTYDQexHUYHvQDjOacQeCeDTSMgEHgjmhBboG0bR6dKjGCxweBUg+9+GBTCAW4PTt61IbFpMnJ/SpMg5+mKbGQQOe/8qftp21uLoNUkr1yKeCeDnpSYA59uKcRjHv1pvVivsBkPQ9zgUYCtn1GRQRnH5ijJx74zUj3Y8jbjHXoaAwXHqOaaOeO38qXcFXn04pqyuxhnr606PPOecdKReW+hpCSGx+JotdgtBxAGD6UuS2MHtzSKoP4UpAGQBj096ErDt1AAgAE4z0HrilBLcnqefzpoYMnXkHFPQjv74qhABnIoINAJTav3u1KGJ5+tS9Nh2uLkFj7nNAAK00tjPueKVWI/wA9aLdRDmUfLzgd6ApBIBzj1oXB4p24t09eaL9wGAk8flUiEg8fjQowfwxSY2see+D70PsFrJCk4b196ADklRyRSLkr+NBIJOOhIH4U0rBuOU44HY8085P9fpTCQOtKMluKmzuPcFUcnv1pSuGwe/U0inJ4PbNLjbz1J4p+oJAwz9f5UZyoJGOacMHj2oORjHQdalO5Q3gMTShu+eMYoc4wB3OD7ChRsYemKe+pPUM9D6Uqjf178UAgDj8KQMScjjvRd9BLQfkbT2NIOPqaQ4K8dM04kByc8gAj2p7lPQUYPBpoyFz931pRkdeeOvpTdwCkHtSaTJFOd3vjGadkJjA7EfnQrdQenBHtQWDYo7FX7AqlcY7cUrAEYx160xgdyjPqacG5AxyeBQSOJI98nA9qAAWOf4ulG0gdcZ6YpMY+o6UW6DuKFDEEDj19KTBGQaVGPY+9OBLdcD1PpRuw6DNxGB6cUuAOnelK7qTGcjOevNHXlF0FOAfQ+1GFyc8ADJNH3fzoADKSeoOBTTuirigFu+DQSOnekVSKXcHxjik9QSEACjjkjkUindx0pWGDyCPQetJuABIPHbHeno1qLYUgK1OYqw/CkUFuvSmEEcDp3pJ31DyA5Z19KeH7DjBxihX2rg9Rnk0oAb2J4NDQIbgdeuRS7TwOgzShVAAHOMg+1ICGHvTa0sITAGTnvTW4OBUm0HPocBqQAYHY96VilroNUk49M/nT1Yc+4xQAMdabj5uOlD8g8x5YP2xgCkLE9KMFM57jmgMD0qkrC6i7fm57jFG8nAAzSMd30oOR0HGalaIGKGzuxRgDLHrg0BgF9+KAC27PqMfSjUfkhwb/AID3pWIJAJ6Y5FNGMkHpijaPTPtT20EgK9QenrQSdvHXAxSlc59xg0AEHtjGKWj2DYVQAOenQUH7v601xtx/FngU5ME4JIp7K4eQmQMCgAAjv3IpSc4JGDRkck/h7U7g1YAAeBzg807IDdd1AJbp2FMJI+b3AFMbY/aBj26UgIC45zSFwykHqBSspyOehoFewpwV9KQDLe2M0Eg8UuCAcdalag3YQAAn6DNKRtA5OCeRTAxwDjnvTwxK59uKGr2BCDHTPPSlIJ47gcUi4XJ796GBHtT3EOwAvHSkAAz7jBpApGOfeggqcY+lLbcd3uLkKCeuKVlC5PfGDSEgLn3OfpSM5Hy+wJ+lG4gwRkjtilyVb6CgMGGMcdaFIXr0p62AOOPUmlAG3rknikJ+X8MClzjkHPHFTu7ACoQuR0FKTk9jxn6UxX7Z6cn8aduAwB0xxRexSYv3V4HvQWCsDjkDNAbK/XimkAt+HWqWgmLuzxQCOeOQOKVgCuRx3NIcmlr0EAG7BByKB949yDjmhWxx1xS5LgexzTuADKnHXnikLA8ev6YoJHJ75prYXBx3oY2K3IBHI6mlUZ/KkJx7YoZs9OSTQw0FBQ5GRnqc+lIcHn35oAAyx+7ilJBxgdgaLCAk9u9IOHGOOCaA3ykD0zQSdw4yCOtJroNibTyfoaUqF688ZNBfd0HI6UBgeD2FPUQA5Y/nihSBnnvxQoI6mkx+tFgYpwvbijOc+9I5G3r7igqCvXkiptcewuDQSAD3oByQOh6UFQFHODVWC4MASPUjFIAVGT2NKGHTpjilCFuOvp70noJO+o1Tj60EnOQfpSgEZPHPIpCAACecnFLZhcGIYZAyc4pFYNg54pzYB44zikYfhkGgAIC9etC4HB75/DNIeepBPtSlRyQME1SAGYr/AEoUjoaQEHk9Bn9aMkcUtg8xQdp/GjJduDjnB+lNJOaUKTzTuAMSF47dfekDkgluCBzilyFyMYAGcUAA49e4osHUbgjHPXmkIIXryelOJXb6c4P1pxwcZ7cYouHQYoPU+tKzE49BSMQvv9KVQT1/H2oYWsCktx6UbSDmlIycAbc9BQV/OlZAAOaaVz/WjBDA+pyfwp3PT3yDT6ABJI4+uKYGyx/hp6jLfy96CB079akBpPHHJoUHjPvn60m0YI25zSjg5/Oq6EvsAPy+hHNKCDimFsN/KnDI+lMdwyV6dTzSAkHp24/ClyS2MAfNgH2pmT/Ws0kxhggnjnr9aUtg46HoKUuD368UhGGJHUfrT10sAZwcHqKcvzZHpxTWUjJA4JoyQxyeMAfWna4bioAAQetISeMeuKAcZHpzQVIye56UNXBbAMtgn0yPwpGJ4HakXI+tAGaaVtAEJPQdeaVsj60uQFOKQdOc88ClZ6D2EKhsHPXg0pAAyOgHNDHC8fWmgkLknIYU07huKHBzjgmkGeMHtzSHHOOOKaWBIHUU7CHDCPg9MUijPvjt60pBYHP0obHVRj+tAWsAJxx17U1lHT1FAYDC+nNLyuPf9KlbXH0ECjbx9KQ5C8n2pyklc+pyPpSEkqR+VPUVrBgimBSD79BUm0+vUce9ByMfrR1GxCu7qfpQVCjjsBihgTjHHORSMSWHHQ80xtWQhJBAHXB60vIpWkHPHAGR700AtyDyKlMTFLY4z7mlAB56Lg5+tNABzQGA7etN9gSbFUAfzpCO56Y4pGwWbuCKQfOoOeetMe+o5FwTz1pScA57cU05DevYUgyFPc0dbkjtwbH0NIQQB+VNXCtz2wTmnAg/hwagdrik5GfTj8aRcHn24pCx6dugo3huenFPW4PccSB+NIAF/OkLgKOPakDHPWne42w5JPbAzSnH6UMQVJPf9KYWPGOuDmhk2sOIPBP4UhYl8GlJO/09PemtheQcEmmPfccwIx9f500ZLfXilBIzzxjk0j5xxxxgGi/QQuQF/GkADdPvetAOep7UmcZx8o6D3NLYpaiMpB65zwaVcFeeaADz3HalAIHHUimF+hGQTn1pSpFOdgMkLsBGRigDHFC1FsMLEMBjvikLD1604KTz0IJoBDZYHk0XGrvcaCSx9O1DAtzjqMU9VNKp2oe+Mml2QrDCAOfzpoY5J96kLZGMdeaQHGcen50x2u9BoJfBJ6jJ9qAC7HuaeAAwGOvWgna+enFAPyGHnjscg0oYHjPBo42gnqeg9KAAMjGDxS3DZ6iMrdfbNAbauSM8YpQoXufWkLE0MkCCvuO1NORn0I79qcQBgj0o3BcZ9KLWKuNIx33Ht9KR1I9ff2pxGM+/zCmnJznvxTv1DYBgYBpCxHHqKdknJJycYpAwLZPGf0pIka2Qo4zjmlJx07HihWUnrkdDSMaGA4sDnI7daYwBwT2PHtSlicDtTcjr2zimaWFwRxmgnH50mc55570i5+b60krGYvI5600gDnNLkDPtSM4HX8BTGhWJOccHGKTB6k5PQ01mA/LgClLAY4xkc0abCtYUkHOCD2+tMzlsClJHB7HmkZsfXGc0ANVf4vyoJxn3oP3uvAFICQ2AOD0980BYRiGyDwOlIxG8+mMn2pWAKmlJHH60kPSwgA29egpgAHPfGTTzhgRikdQcAnJ6E/Sktw21GMxOOM9M0NhRjOM0qsBg/Q0mQ2dvQDnNVazHcTBIOevrTSxRTx1/WlyQv6mkJDZGMCgm5aRc8Z4IwakDbuB3piABjznaOaeBjr0pITAMMYFKeTwaaQW47e3WnEFm49h+VK+pO6sKDjr0HNOwDn0xk0wgHP5U5iRz7UkWKSNpxxSlcKPbikyQTn1oLBgPbkUk0yX2QqgjgdTxQRlvrSlsexpCSrCmnuXawqjH06GlJDtgdQcUoYj3pu4M2cckc0eYMdgB+mBQSG6GjIH/AALtSqNzHBzzg0/MQm4gDJz1JpQRuwT2pMA5/I0rf0p2Vx3uO2oSCe1AIXp2FIuCxJ4PIFOUhV4piDH4cZNGSeQMAc0AjuaViAv1P51PWwXGsxP480oAPJpwXORSqMY/GlexWrshFHy9aXZtXPQdqCByeuTzQuSpz+FVoSOVg1I4JY4GTQFHGKVQRS1uAhOCcdO1CsWYA9KcE3D8KOnHrS3Q9g5J4HtRgleBjnn2pQc4PTNG4Dj86W2ggYZbr+VKBjg9+RSDA3N75NKMdfvdMe1Nqw7bAQG4H40gUgnilGUJ96cxJX3oWjuPfUaSFBBPTrS7guMfeI5pOducZ5pdgK5HGeuO9HmMUYbp34pGTbkjnNOACjg4A4/KkHz98YoSsiAwDwO44oAxz2xmlI6nPB7elKVB6dB1ppJgDKBgY5PJozzz160g5z7c0oYBSSKNUPcA3J96UfMuelAwe/UcUBMEg/jU2BjVIOT/AAgHNOOd2PzoKh+OxHNIQfXvVRDZC5557jmhTntzRkDknoKVm2t0wQaoQgO4sD0U8e9OyVxkdqCMsBgnI7UhIb3qb9AHAMTjoSODTQMA9sihQcZ/EUZK0Nh0sDE7s+lDAtgnuTjFOBCtnAPI/SkIDEkHgcVLGmIW6etAJbJx0GTSEHk++TQTt4FO+ghSc9evelyy8+uDTcE89M9Kc+SMY9DQx7DgR6cdqRhn8etJGwbtx2pcEZycknNNd2D2AkBQB3pMA53f/rpWIbJ6entQwPHqabC4Ipbgc96BywyQAOtGAVPWgKCv60l3DyFAzxnqRRtGc9MmlCgg8ZB5+lLww46jn86aHuNICnPcc49aXgZpSSv1ppYliBwcZoQaAVyv4cU4Egjj3poUdhjn+dKowh56dKkkMEn6daGfaPXHWkyQOoxinEAKQx680AIXJUH1GTQPm9scjFO4Oc9SBn8OlLgfkOKW1kA1TjBxnmgkEDjqaQ5Ujv3FLgfWqSAcQRjuOg96Tgj6nimgk9fwoPsOh60a2AeGIHTqAKQLtycZ5OKRRj8OadgrgnJHXAp6DQ0AnJzjIyMdvpStkfhikYbl6bhinBgDjGeKNNwXYTgY9xigOVPrzSkLk8Y9KQABsdsUlcQoOR9eaDhiSB7mmliMjsOlOUnr39KLp7gLg9+o7+uaQMAOmcUHLMc9ufoKNuMH8BVDT1BiKQkkn68UuB+OaUgj/a9KTfQFruJk9D0oGNwPXjH0oAPI/ChVG9QeeTj3ofYGKQT9KRRnk/hSk5X2IwaRUJYjr3/KhKw9dwAYqf72OvoaUKCPY9aXOfqetAA7+ox7UISDhc54Haj73fnNNJZsA9qUgFgcY7CpaEC4HJHJ7UuQDxyQOaQtt2+o/WgAdM03sAuQDikyevYUKRuBz0PNGTyPXmhLUq9xVYdQOowaTp34NJtGOe3BoII569/rRsSKzA4HtSE/MB+tKcDOOaAwwO/ai+o2AXPuDxTgQuPXqKYM9vSkIIOT2FPcQ5WxgEcH9KTJGB2AxQMdc8CgYLDnjvU31uAAA8ds0Fj2GSTgUbA38qCdvQ5qtynroKSF4x1poy3PTkinbc03OelJaaEjsgjn6UZz3pobP9aUjK8+vFUFwwB9aADx7mlwCM5wegpDkgkcAUthscQT3600knAPHOOaTJP504kA+uDRbZiGgYJz2yD9aViWUjOM8UrYDH6A/nSDkZ7etLYBQSeD25NIcbh6UgJHI6Zpck9e/WqAG56dfSjcV/KjBC4BwQc5pBjPrk8D0qbXWg/MFIPfkDmhiQo54xmhlIxj14pxAGOc9KEhDCMN9DmnBQ2QPagggg9ieaRiBgDsCM0rjsBPK+/X8KN20g+vFCsQPbvSAYwfeqshDgp3Z657UYBUnqaQOR8opGYgcDjpUhsPZifQ4BH1ppU8/ShWwv060Mx4yMYp6JoABA4/CkJPH1pACcE0q4Oc9c4prRBfQcWC4PfFISDz6UoIGR0GMfWhiABSsmwEcbhgcGgkcgdh3pCcngdMZoIA5HQnih+6gFUAdD60hHIJ9zTQAmfzH40rEUg6gcFST3x+lNJAcg8dKGYcH16e9B3Ejueh/KqtZBYRiW56dsU5ssy88HIpFXDevagKRnntxRey1DcXADHn60kgHHPXB+lIwLZ9hkCggEVOwCBS7D9adu2d+9ABU++CKQAk+ueKpWEtFqO3Epxzk8fhTSRkk9MA4oZiP15o5C5NFimwPGfSk3lvlHWlyH79jSMNh9MD+dMLaAxBoGeQPQY/ChgCF5z3pR8zewFK4khpcbSPU5FIcqcUNkKSOuKACQGP0BprQW+4FyCM88cUYABFGwZH14oJA7Z4IpbDGHgnjBJyaUgHgdD1pQB+QzmlKgJ+tMFuNI3N+tKOMgfhTcAj6YNKGGOOM80D3ADnGOe1ISBxQMtwPTBNIoPU+vGaTFqO9vTpSFgehznpSlSW455poOfzoWoDmIGAOoNNBJPXHOBTgpXPP3uTRwefU8UIe41WB69s4pAwIIJ4AyacwAx9CaaAB+NC1HcTjcB3PFOpAo6+lKwB+6c4ODSaEhAoUYpCrH6/408AL059aarYyM9RimhCDKYzz2JpFIIx05IpSSwzmjaDnnB7UlcaELgMAPvGlYEYPtjFIFY9+ex9KUZHXmqBCYBU8YyKFw2QegpWYBuuCOtN98/hQIGIPQelIoBOSeOtPUkZBPuPakBAoLWzG4xnPSgEOf7uBSscdfXFIeWAoJa6CAknGOCKCQPr0NKwz9BQqncOme3tSbsIRRjn/IpSFHPUk80eXzn+E9jTVXaCPTp9KN0VsBwAee4FOyDhSOcHmmsD6cdRSgH8BzTJA5VTSEEJk80Fyev1pCnf1oK8xxOc+nGKaWJGR2OKcV9DikQYJyO9GyJE25+vWlGdpyeM9aUKeOe9IM8Z7k0r62LatsC4HGcrjg+tBAPegqAw7nrj0pGUDvt60dRPyFBPXvSAgfTOKUEHHPQ5xQQAfwzTHqxCA2PyoEZGSPrSjCpjv1owev5Ur6aCs3sIFLORSBiOo9j7UFmTqeCM0OwHA70xXsKRwOOvAo4HT1ppYmgEnkdRQDE3Ade5px2k8VGxJwKcQWwB68Urj3QoADdcmmEenrSltrHP4UmSOB0A4pjELEZA6Z4pWJBx2pWUbffrTSSeTzk0tUtBbvUCoViKMHb0zzxQcZHNIWIY/qKNkCeohXKnHpg0zAZenNPBI5/GkIwc/nTQaJCZI744yKQgn8qc7Fm9+ppGIGBjk5oE9xASzcdcfnig84PfvTs5YkcU0Arn07UD3EOCpPtmkIBbPXg0qglR3OOR6UobbjjpzQDGA4PTtgU2RS6kE4BGKeSAxz+FJgg+vApXSJ6DRgsPSm5yc+vBp5YKwH5UgUH29aGHUQAHA6AGk3ZOQOvGPpTjgMfSmjFG+4XXUTJHHqfypMkN9KcPf1pGYHnHb8qYCHCjHtimFi38qUqWbI/CjAGeMZFHmFrsaG+Xn3zSglTnqCKCu5j+vvSbCWBpXKbuBI/GkLfNigcqeKaFI75PrQyWXNxP5nNPPzY56jB/CkjAPH50oYEY9/5UkrCYKNv54pxBUfXn60AA4x260jEHA/GkmTruABP9aUMQ2DyO1CkBvrzQHVjg8egqkCsxW+b/ABoGAMDrk0oIGf0oBz7etZplJagGIznrSgA8d8cUEAH3poJyT1wapbFPQeCBwe/Sk5HTk0qgnH6UoIX35qraiAKRxQAR049TSHPX2zTvT9aS00B3ewqtu47nOPelUELk/SmhSv8AT6U8Et24wcn6UtythDwhPpyfpSlgeOxpApY4zx3pQijOeOeTVbkhgAAdcClBLAc7znFNBJzgc9qeAQvXB5xUtDY7BBIHJPNLuBxTd/P4DFKvU+mM0K9tAugPWlDYbHtTWOOTShdxAzz2FTe4h5GOhpM7e2c8H3pCAOeuTSnP61VwFA2Dig59M0uAeDTc5bA6ZpLQpvSw4sAfbvQCQwOO9JkLn6U4k/4VfUTEVQo4OcUqgA5x15psYIU545p5wOvFDGgODx+VLncc96YCFTAOVz+dOBGfajoJCkE5Occ8UKBuz6UiDJ984FKQO/pU69CgyDmkAI/KlIBVgOCRQuQ3PSjV7kAASuD3HNOUkH6DihsHkdM4+tIGyxPocCq2K6gqkGnKMZ9+PpSLJhRnsOaNxLH8Bip66CQu0c85xQeMk0KoPfk80oyGxmqYhVAbBHTH50NgrgemB7UE/lS4AUjPapTRYKF28cHNIxC89cUwAlvTmnIpZvm4B61T8iAXI468/wA6eAAcjA4ppYr1HOaGYdfyqZXa0K31AsTgDvQy4OT34FAOO/Gc/lSSMWzjk5yKG+xOw8AemaYMjpySOfehXBXg98UpIz+VG6GnYVVByD+FBRGXbjg0xiVJ+mDTgC3XpihWtdD8gUEdRTtzDH1x9KRWIz9aAwLH2NBIrhiSxPJOfzoxlSBk4wc00sW4HHNKAVbr0yDVdAvrYcANxP40hG7pSMQce9DAgE9ehqbvZjQu4r1HNIDjPt1pS2c8c9z9KVTuUj16072EIGz0PPcUgUhuvB6D3py8cYpckUbABYHp170nA5HXGBQPmGR6ULg5+lNKwAFAI+btz7mk20p4xxn1oGQc9eOKnyAVQDkdsUHJOD2oGAooJBNVbW40NJIbjil3YbjnHApQAWGfXjPagkKMUtGIXI79abkBuPTNDLuXBPbFKMFufpTQ92Azu/WheOPzpWJJHHANBxtPOODRcQE7f5UBsfQ0gJ3etBIOR6HBpboBQSFyB7UBSTjrQrFlwBjJINGMZXPsKQbgSHXOc9h7UBcdPxpVUKc9R0prHGO1AXsOJy2P4cUpQHj1phJP40oJAGTnsTT8x3FCgj5j/ntSDPUjtQCcHJ57fhSqCfqSKfQQBSDkdutKeRnHPr3xR1UnoQcAU1iNoPPqKS13KuKASfxoBx9e3tQGJzz2z+NBJbPGOlIWo4EAHHamlivI4I4NAX5iKQce/anbYeo4E8H359qCNwOefWkGOcH60mSp45zwKL2B7DlwPw5FIFITP1NCjK4796No+tPzFuGCeOx5pwI/DkD6ims44z1HSkIAwfbBpaPcQuAOcc9qQZGD+NO3ZGPSkVRwB16CkAE7sn6UbgB64oBxnHpxSMoHbtTfcOgrHcT3/oaViBwOw701iAw9zimsSME9jimkNjxzye3SkbjJ9BikyS3HXpTlxt9c0MFYaxJXngDkmnHAGfWnAArnue1RhhnAHQ8Uumgh4YOnHIxTWBPfkYpQSCT054oUjj1zx+NC0AGJPAOB2owD0pCCATzQMDGew4ptXDzBQGHJwSBilPJHPsKCAM+4NNQEsB+AosA5mB47ClIG0AdhzTSh3BfWkJB78GpfcBwbOPrilK4YnP096bkZ9P8A61KzAnjjPNPzDYVc5/DNIGDYz34+tCgkHHShgeg45HNJ2Q0IAFwffmlIA4znnijIDEe5pGXOcAkYzmquFroVcs/sRmg42Ad+5pAAuB3xxSZOcZ9/ypbCHKAWz6jFNbhj+lKvTPeggEHI7giltId9B5IPXio8E4wOe/vQWIPrShicmjRCA5OR70HHpz2NBBKgjvSKc/XoarYaEBDtz3OOaVV2sMdBxj8KXAC59s0oHPTtwaEIYAF7fU04EgZ7dKARnp0GKaxG3+VT1AUYHA70MwDE+1NLEPjvgZH1oIZsHsOtVuJjlYj6UuQ3cYx+dMYkcA4OCAaBtXC9Bx+FKy3Q7ihsfTvSv938M/SmKAf6UjMSCD0PBp7oUfMdjd1GCabs25b2596cSS30FBwOfYEAUb6j8gYdhTVB3dcU/GOMg8CkJ6e3NJO4EM8ZdMBih3AjHfFSo5AAPJ6Z9aViQB3z+lCr83p60NcwbCKQeevFJkDtjJ59MUE4IHTvTmAbBHrT0WoAhGxuxxwPWkLBTg8YzTGbH06Y+tOJG7pz0HvRbUd7CYJX1pC5FPDAZznAPOPWm7cZz97Iz70wbuLvDnGKGABJAz70LhuSORyKA238alPUQ0AnjqSeKCSacWK9Bzj8qaxJ5FFtRoQhuuR15pBke3fFSKQRxTVwB+gpCGkkKc+uKNpOOcc05mIUcdOlNIBXGcE81T0DXqIp2jpjPJ9qVSRn0xihW28nnBzQPmXnjkij4tAE6HHYjNIVAbn8PanEgDOc0mR9aTdgAghQc8459qaPm6846j1oBDZJJ6dKUHA4696aCw4EEYHHNNKgcZ6dD60gOG+uTTgaL9EAxSW78+lOV92R6YP50LlefzprYLY9TTBaA59OSOtIoByT35/GlBPJ705iTyOmaW2g1d6jGbDlQelKoC5yOM/nRgBiffFI+TjH/wCuha6CELbATnAAyTSEFsHOacACOfxpSQTnvTH5CBgqt27mgsRnnPpTshhkD2NN2jp6CotYGBGFNAG3HGKCQV+gxSnB/wDr1SGtxhUEEZ6cUmCf504jGfbg0gCj1zTEtxRkfhSbjz8vQ8H1oAAbHXPGKVhg4P0NALcTGOvJ7GkLF2z3J5pxBUZ9OlAILEeg4oC3UMDcCeOcUoQLyOpprHc360MeQRnpxSsmwQhbPWlUAPjOaQEDPGDkY+lKwGT9eKHqCFKk9SSRjk00kdByKAwC++DigjC49aPIQKAFOeTxigA7c++aAD0PpRzuY9xxRrbQpBxgj3xRnv36CgjKk45pBjkdMcGhC3FYkY9QOaCc4HU0EA9TSEZ6enNFtbg10EyQvA5zzQxDMecYFOGO/UdaaGBY02wt3HEMTjAGD1pOSx7YoBPc8HignC5/Op3KGkhs7eSTjHegADDY5xihVHJPHNDHLfXpRu7ErcQAgnHPHNHl4cHNKcH24pocOwIOQKexXqKEUZHsSKCAv0xmlGD/AFpG4J56Dmp5titLDQAFHOaCAyjHcUMRsP0zTfunGeBTtZMyux4UbT0AHU+lIoOzHYGgcUBgOc5H86eyACM9u1IoA6+mTQSfpzgUhyvfGeMjtTWoMQDIyevalGFz+VB5yfekIA5PI7Uug9gwD+B4pCQe3Xk+1KGG31ppOTj1GBTXmOwrEDHbHFNwe/UUDjOaM4560C2FBHQDtx+NNKk9T0NAb5sHpjNJuOOT0oQN3AkqDjikJymCe+KCST9aQKD+FAIACOCKTOOM9aUk7iSecgCgknBHB70D16DcAsSaQAHOR6GnZB+YdOlC4HHvgUmLyGsCeh600KVfjnNOLbceh5HtTQcevB596YmgAAPPJ600jHX3pwG3A68UhJP1zS2GhoJK+lK2CM9wKQnGRnvTdoOQPWmGgowefTr70juFweoAz/8AXpW6HjjPNMKngjpQIAQF46nrQzjp3oKjB9Ccj2pm0K3rSsmD0Lymnqo4FRx5HBxx1p4YFyO4Az+NJa3Ie4oB3FcZBH8qFOP5UuMY9DQARjim0K19gALcnseKcB8xNNZjnjv0oIHUjJzx7Gp66FpBjPr6CnkBWzTc/p1pSCw55zyPwpJJFdBeBRjOBj3oKjtyMClGBz2xxTTBCkY79KRiG+uKQkk57dfpmlC7feqQhSS59AetODBufTBINRyFlQbevelQMoVWoQDwSPmpxIamnAA9qcoOfUA81Nw6iBsZOc9qcFBB+nNN5btijcQTj6U9bagOCnr0Bpcbueh5poyQAexpwJP17UPUaGnjHGQakCFjnt2pu0NkeuacgxgDr2pa2YhTngY6UgY/jSgljSFSGBz97tU8tmNgAT1+XgUF8Z4zzkigDv2zihQXOfu4q9gWo8jHf3pQQufzphOG9c4BpSSWPrnNLcQ5eWP1pSSOB680hIAz0zwKVSQfoKSHbWwAnuOuQPegEs2e2cUpOSp9eRTSxIyP4jVJ3CwsgIBHUDJGO9OA/Pk0hHTnpyKUkBgc9aV7BsG4r06g8UgGFx+dG4N05zg0AnOT09KE1a4hygDn8qQknOOucUoACcnk5FAIGMcjkGhvUfQQKThRxjge9OKkrgfjSKxOM8dxSliWz9aN9BrYaQFXPUdKcq9T7UMxbBHPNJuBbjp70O1tCR6/eAHpxSgAcjqaaoCj8c0Ar+NG6Gh27H4imlj25pS4GfUnNCkbulUhtCMAWpQ+DtB+lKACDn8aCo3dOR+lSnrckaFBx7c07aOO5zilUE4PQU1QCMYxzVMBQTkH0NIwzkClUkMM8qTzTVBP170krIHqKoJ7d8UZI7dacDjjHJGTQox16AZ/Op6XB2vYAoH1J5pF4Jz2PFBJZj6Uj8ZHtVbgSYBPtTSpP16U0OW78DrTgxX/AGhildPYEAAGMeuaUAikBKsM9yQKVmI6jGeR70PcAIB5HY4NJkj8DShiOMfKOfxNJtDNnNN2C1wBLP8AMSQOlBBDHHQjFO24OPagABumcjNJblNCISOM54wPenZBx/FikQg5+maFQdfUZFFydgHOB04JxRtwuc+xpR6+tJuPTt1NVuAq/Nx+P1pDjjHWnKpBzn0ApASee3b8KVne5YhBPT1oAIY545wKceSSO4oz26k8U7k7CEnbk9qApZs+nBFBIbGRwDxSsTkd/WlsrCBSX4/GmlsgH8KUgFs9eKUgDg85HFCbaATaMYPQHIoClQAPTNKQGIx3pQAWIz35p7jY3gZz1oCZ96UkHPGMUjMQ/wCBIHvRYQAY6UHDcnkjJpQhfjPelI9sdqG7DQhbPFCgAEmhgDwOtGADz3pbuwbsMD8e1AAHvmkA79eOKFbcc4xg9KdxCocZzyev4UAHJOeg4oIx+GTSggd/X8KT12LWgABsknHGPpTRjp3wKVQAOeaQ5KnHWl2SJ2BiRnjOOnvQWP4gcClB9aGIycdcUNgmgyCuc9KGGSOfc03cTjHQcULhTye3FPZCHAk8jvSjlsUisDzjBPUUMCMY70nZ6Fbq4N8uaEbcxHTHNAyOvt+lI7DnI5HzZHTFF+gtbCggHHXB4oI3ZHfFBAx1welIQRnvxiqsD7CDPT8aezAcjrnigD5vwzTQCTnBLdgO9GwrDmwVyD7UAAZPagjnA6YFJuO0457VGw3Ydgf0A96Qgjrnnp70g5XrjHFCMR79TVsQBAc8+4pQuOlITkHntx7UHcyZHGRkUmtAWghUjvSspGPpkU7qc547UjAhunLGncBoyaQHrznnmngge2aQHHGOtMXUdkY4wDimlQOep7UKCW65HU/Sjbn25GcelJophkKOaCm1gd3PNC5VfmOc+lKctR0EIcSLlh1yDSgD06UgJ5B5x0oDZBIHcfjR0DqIRnOeMilLDpinH16c4NNbg4oeqBCM529MUEk/lk+wpQCAM9aUkBfu+xPoKLaBqIIx82SCe/tQcCmsCOnTmnD7oyOcD/69K1gFCluvWgKDz165oKkd8nrSBsZI4wD+tHqDeogIJHT5c/gadgnJ744oOFA77uaQEnOemPypPVgKRwufcU0sFxggk5J9qACRye3HtSlQe3IHNFg8xAPlODinFQO/ekyAoxzxQGO2qdgAqx6fMRQAU68n1pGJIBHWkUlsClfqAuOwPXrSEgAe2QfanMuF/HBpCoJ9OMCmgEyOPUmlDE4BUYOTndzRwf5/jShRjmluCGkEHPOAfzpMArz1zzTjhs+nWgLtI9Oc0PQNRpUhgfbFDYHfrQRjvzTskjoMH86Utdg2GkfN6etHK47+ppQBtOG5FKcBfxo3Eu40EADPU5pCQf50rHkY47UE/L7dqd7MYgBH55pd3HP1HvQQQP5UYJXHfrTbsAEgpgjJPNNCsGwPugnGacCD1GMHJpTgN06DmjQLDCAcZ9MD2pW6k5GTj86CoKnvg0igEZIoQCA7c980BSSOOtOOR07ikJyQO/amA0Eg5/A0CQlcYwQSM04AfjjkU3AbvznOKgBACcnGT1FOKlX9ulDAhSBx9O1ISQ3seRVgIygMp9ePypCCAAOT1pwILfXinbBnOelS9LAMDAr60gyW6cU44AwDyCc/SkOQvHpTsAmMe+KUE7aXk85xSKQc88ZwB7Unoh9RvLcdqCM8+9I+VbHrS7gODT6CAEjPAweKFPzLjpycUMocg88ZBoACsc+mBRcp6gCOfXNDKDnBwc8e9BDEKM9s0pYnHGOTSWotbWGgE8HHByKDgg8YzngU5skccYpCMsccjNV5i3EKErx1xxQc9fU5NKDlfQ9qHHX0zRux3sNwG69OpoAHXsaRSDkenrShiG6cA8UCEKAZ4zk8UhUins29uOeM0EEj+VTeyKYhYDkd80mPm5+lKQGXFNyT8veqDqDANnnp0z0oBHA704KG78daTBP5daW43voNJIz9fzoRSGOegOaXZjHpShgAT+A96Lu1ybaiBMjgYOaTGe+AKeAVBYH6U3B47DoaY3vcachtp9acARz7cUgUEAkdaUuWwfQ1L1BaDNuWpcEDk8n9KUZXOfXihiQRj14p3CwjKNxOOnSkCgAEZPPNPJwmcZ9aCNufYc0N23Faw0oN2fbmhgAowemaQsRwOT3pc5cccEZpeYNiAHnn6Uh5JHv3pyrmkOTgE8/zpoHfYQkjjsetDMQTt5xjFOyCnH50bR2JGRz7UW0sUMUluPenFQOtKqlT9eaBzj34PtU9SdtRmM8/nS7CPrR06cY5J9qXA4GOp4pyHrsNOAe/BoDFTj+E8mnFScknJJzzTQQF6E0JaBbQUqAtNDevUCg5OPzNDADn060b7C30EwGalAGPTFAOM/0pACF+ooeuggJIY8+hoLHj34pu3GRmnEEcY6HrSVloVuNKnjt2prcH8MU8/LnvnpTXUkDH41YvQATmkxg8nigoezbsdaUfN0x1oKGsc89KVm3daXyyRnvjmk2Ac5yT+lC0ACwQcDgHP4Ugyc847ijJOB+dLtJA9hx70rEEbZ5I654pQCGH507ovvmkODg5o7laJiKCeSARyfrTQAFwakYgj1701sNgDvxTJG4A69SOaATx7dKOQ2T1xikYgEDsDzSQb6CnBH1GBSBse/amoSRn+7xQANueeego2ACCQPpzTc4z6U5WIyMdetBGf6e9D1HcaSDjOdwzj8aZzjr9KeRn8+aYc7eOe9JWZTEIPOfegEKvWlXoeOMUhIOOPrVE3DkHkYOelNYjOB2OTTgCGPp1FIuDyexIoBbWGnk+npQATnHOODSnOTxSMxLFRQD0EAAGKaxG4AdRx+dKOSe3GRSMB1wR3o6hfQTILY/KkOFbB4XoKXGfr1FIQGY8Y70rdxFuM4b36j8acg2524GDzTVBOPpxTx8rk+vWmLcXkYz2OTStgtjuORSYA/rSgZ+nalcSSWw9efypMYbPUCkC7c56EUvXvSS1GmCkMh9MYpWJbAPXFIchQBRgjk9hj86EkG+g4YPuMUgXPXvyfelKnAPc01iUznoRzRpcZIAW464oBOce/FIGzjPrQxw34VQ76aDuCePSkBywYc45owOT0yeaUY24xjAzU36Dtd3FHYnrRgq3t0pqsD7U4k7v0p6EjiQvPXuaRScHPBoXuPWnIAASPWjfQLXFAHP04oI+b8OaQMePXvT1OenbFGw1qIARnHXGKUKDx6ikUAdif6UAk9PWld6CFXAXp9KVQRk+hpCQOBSlh2o3H5jSckY7kdaeRgnjoeKDgJ9OlOBAznrkYpsQ0ZIznjoaUYHPrwKASufrTi54x1qdFsFriEEdaXO38aQj0po3BjnpnihK2wD8DucZpMYwBz/SkA3859RTgAGPqDz70IaAAjGe+QKUEBBnuefbFBBfAB6HP50vBUj0o6iEXG4470vQ+vagxkc9OOPagkDg0AKD8vPrQwBwPbmgsOntRuO3OMniko31K3ADLD9KGXA47UjgnpxilXd1z04NVuLcNoXr9RQSAvp60Ekk88DGfxppXP40uth7BuUZA5xkjPXFOVSeM8cHFRhCB705WIPoeMGrJJgF60hAH3flpAoBAA4xzSquMAnJpaJajV3uIAV4J6il5XIPG4ilILEf7OKNq9M85qbdR6iAg/gacpA564pBgrkjuRQADxnmjckUE7sdu1NdCCMHGADSlSPx4oBHQ9+KroV5CBwg6cmgux6ClCk4PY8UqlR3IHUn0pPUVriISOD6nJoI3c9yKCRSKB65NCvca7D1UHA7UhBAxSKCPmHBDcUq5LDH0pCuNwS3J75FOIYAMeeMigEqBxkjr70octx6cVTBaiZB47jrTYwdx547U4Dd36DpQOVI4xnNS3rZiFDnHPHFBJKgj1pAu4/SlUEZ9M8U9Og9hWPP060oADD0ANNZSCc96UkdhR5BYC2QDnHHFCkKpz6Uq4K/jSkZOBxxSWqBdxCWbr1FBAPoeSKCMHGenWkIJyOvOaAuCnHajBP5ZFC9yT70obPUfWnewhDkfhzTgAevpSSMDk9BilAC8jjjBpD3AgdvWhiSv6Ui5HTtSjIqmriBmJOfU5pMEMffk0oJ3H8qViD09aNAG5PGPqKXYDjB5J60oI59aX72fTt7VLeo+gwOq89s0El+ODnjmlIBXt7elKqBeR1PIPrVXsJaoRQfxFIgD4JyD1OacG+Xj6GgnbkfnSWhT00EUEgj8KUAHtzSAg4P5UhkJY/TGae5I4kCkDZ4OQOppTyDj2pGIOPWhO49xA54HU96XJ4GO4oOByB8x5Pv9abuJHp3ovqIcQQeOcnikIB/lSg8g0hACnIzkg4pgKuD9R09qRVLc44/nQCGz29cUEFG+U5GandjuG0ggZ4zincAY6noKaTu69+lDMR0644p2C4ZJ69c8UqjDEjt1oHzHnnikIPb6Gh9gQEDkjqTSbTj1PWlQ4yM49KACV9anYdgCk9/pSqxBPpjBpC2R17Up4f2bGc0N22J2EXcGxxzzml3Bs8c5pGJ3AjtmnKOR7U9tQEAJX9aQAH+RpWBDfgMUbgPf1psAQ9jz2pwJPBPGMimk56896acjND1AeSGGMcDrSNwp7HrSAntxRgEZz9aEApGO2McUABCDn3+lKCSB+NNYkgnsoyaV9bAOY44A7U0E/40pJ3H2GKUADnpTQeYgPtnB5pSQFBNJk7cegxQD1yM9hS1uArLjimAgHHYcUpIBIPfvSlSe1J6sLaigE4LdQOaaRvU/rSkg8U4DJGenWqQCbcj8eaRos45pwIPNIQT04zxTBjck8elKGPA9s08KRjsSMZprDCjHXmlfWwdBoJXr6YFOU5B9c0ZA96apBwPU1JSaFONpx1600Ej8eTSjgZPenVXS5NxoYD6dTTjkfUnBFJuBzxmlJLMB1HUmk+4DWAVuR0OaARk8UrMB9BSZPBIxTQCt04FGAq8cAcCkUk89+KUg9OxFQvMFYQfIox6flQSWx9efpTgCVK9iMGkJAx35wR/hTelgGjATrxQCD+dOCDbjr3prAAirtYL9RwOaapz2wSBTgMMKU8fTPFKw+owEBx6dKUkhufwpSoH1zSkYX6jIosHQaAAp4pCAM85B6U/AC4+lMXB60LYQhUHjPPWnJgtz0Az9KBg/QHikAO7OMYGT+ND7j0F3FlAPIyacVByfTGaQ4VeOMmkyRj8aOo9ABJyPyoABznIINGSGznOORmkyBz2zk0tyRxyvI4wKaACpx+VDEnkGkAA7+1C2G3cXaADj0/WmhQByc8YFOySox6UjD5vx7U7g2xRtJx2pAoHSgqUz+dG4lMdxj8aGITBXHvwKQgKnP4U8MDj6UhAPGetF7gRhe+etIpKL65qQgc+54pGy2DnnHAplaDCmOcdelOCngY7ZpzALyec8Cm7zg460LUm1gkABphjAyRyelOGevYUNhfxGRS6De43ALZPSmqhCgZzycfSpApK89qaUI6UK2whoBXH8QzmnEMn0x8309qUgDr9KBgfhS2G9xMgtj1pcAsPbrSEY/GmngnI6HNUIUqDhew60qL8uDwaAcdeh6UoBYZz060mNDSQRj8BQFzn6dKMAY5yaUZAPfgZ/Gi4W1sNQ4wD9BQ6lmyD7/hThnBz6jFBAx6cZNFxoMBeaadzY7YNKzAoAeuMUA4yaV9BdRi8DHvTskgE8MKAMnHp1NLuAzx1p3HcQAqPxppJVumf6U9h+NNALDPXuKa3DrcD2Hp0pCuOR25FC/McHr2p2Mjik32FYQsTxngUEg9Ow/TFIwO0AdelKy4yo7cH2o3Gn0GhwQB260K+QRjrzQQTjHYU7aByBwByaZIxQeM9qDz09OKUFsLnrjmmsCE5HOefak9dCtWhWO4E44JxSAjcPbinEgYIGAcUhwz+gBzRckQHOfUnNCgg888U4L3PYdqTAPSjXoO13qKAT05PakC980gyP5CnAkdaLXEiMKEyQOfQ9zT84X0P9aQAg4NIcNj1zkUNlLUXcDj8qDxk/gB60hwO2eKXcAuT25pvyFewgAXplcHvQrgcY56j2ozyM/n6U1gSc+opWBOwoIOTgZzzShvbr+lDqGAFIQSOTQuwO72EZj0Byc0AAO7YOOBikBA5P4UpJJ98GjRAkKxAyccU0gKBThwvPrSA9B36mkt7BohM5b8KUKTg0hxjmlJAxjtkCmrMa0ADPTimgjdjOOKQN1yKGIPQ+/0pi1Y4gYz6dfek2gMO+PSmAlSueh60rEhuO/Wkx9BxcFcdB3qMoH/HrSkFue2aAccdqE9QtpcRuMYpC2cd+5pSAM+lNwSc+9MTB2BJwcY5P0ppYHg8ZPangls+/WmsSWGe3SlsJhkelNHTI9adkBST601hj8DS3YCkEt74prjKkY4PFKCPXigMCuO+c1QDVXA54NCuAAMdaVgGJ9O1JtwQM9DkUnsHUQgMuCcZIINMJJb0JyTTwTt9cGm5wST36Ubjb2AszckUmCF6df0pxJAwOc0m4n69DSvZAxoGOo6mkI284xnkUpOe3UDFNfLc+9UD0HEBj/Omu2PpzQxIGMck9aTG7HY9aWwXuAYn+VNUEsSO/SnEA4x6UxmIUZz83ANO4ugYwpNIx6epGKG6YB69aQA9OueaS3uFhrHPShwT3pCp7n60E469aWwbl6MhevrxTtwKkH1FNjBY8n61IAD0+poV7iewhGBx360Y/CnkYzjpng0gJPQ4PQH0pW6CTtoDZAFA5yfbNKAT7ADB96NmTz2yKLpaBq2NJzjFPUBTnGQDnB70EY7cAc0HJ/GmtCgIO0fpQw3DJFOIKj3AzSlQCB/D2pWTegeQ3aVwfxFAAbk9+ac5XIAP0o4+pql3ARsj3p+COCOAcCkOBn0/lQFJx3HepsN6aigg49CM0oUk8UmACO/pTgTtPvxT2DcQLt7dqaq4GM5NSAttyemKFQgfqKaJYgQDv1605QSoA/DNL174z60bj1780tGU7KwhB+lKSeKCcfypQABx34oXYLajUU8Z5BPFObAYHpzSkBWxnoQKCgbOTz1oTfUd9AAJ5PHtQQAufzpSoLde2KUAYOB25pdSRMM2O+TRgDOPXpSgk9O3egYK464OfpQ+gAvPJ9hShQMKOoORRkn355pSQcYHSjqNiHA/CjA9e9G0EA+pxSAmmloIcMDp6mlIyhx36e1IQeQOwzQO1JXTACxDDuBx9aUruBznpn6UDJyAMdD9acclapANGGYcc4peSw9KOMY9+MU7nHHXOanZlaCZA6nNIMjHuaU/dGfWhlG0d+eaEhMR1yeOlNYdh0pyjIyO9BUnIH40WENU5/HNOCDt0wKMBVB7gULjce4zih81wHIQWH45pSCOaYW28Yp4YMoxTvdDQD7+aFBzyeSDn2pCQx/nSAsOSc80+ghVGecDpQQ30z0NKrYY0pGcgn/JqWtR7gSD0b2+tISVPsaBgn8qCQWB9OTRYNxM5I9aUAYAPpQWLHOe1Nc7egyR/WnuO6HIgUc9OtGDnPQYGKFOV5pCwOSOR2pC2HYJO4HnAwaUKR3x1pFIKjjgGnAHbzzzzTd+ghORwfagkBunT9aOf5mgHODRutBtWAHJ6bO/0pu/I46VIxHrx0FRhRxn60t3YGCylsD04z605QRmlVSVyR05NDPsIA5BOPpReyFcXZgc9+tBJ3AUEk5z9RSAhTgnn+hoAcwJwM4FBBI4NKQNvSmhiMZ6Ac1S7gAOM5FLgjjvSAE5IGcdjSgk/iKT1AVRnHHeggrmlBIppBZz780JsroLgN0yB1FKQT06HkU3cBxntSkk4JpN6XQr9wZyp4HU/lS/d/GmqgGQenNLuGVPUVTEIyk55xg5+tCjGe2aXg7exPUelCkng96St1ACCcducUuAOpxg/nQqk9eopGx3HAFIduoMNqr75x+FDkj355pwO7j0pDhe/XpQGiBjjbzjauKaQdpzz0p24MPU5z9BRu6+vr6UeoPyEAJ+U8AelO2Atnr3FNTJHTp1pSTjAOKb3EK3HtTSpbOOhozjA5wTQAT7NT3RYuCcEetKVBx7jFNDEY47/lSl9qkZ68H6UnoiBpAVexwcnNKVDYyMkDv3pcgLyOeaAOhz1GKV7gNVsEdwM4oJAXPp+tIoJX0p4AOP5UbsBpHGScDpQGGR6mgqRx15zTmDfTHSnpsAignoOvXNBbPtxzRknP0o5PWlrcew0kMpGM9FNBBJPPHQe4oPA6d6eSAT6YqrCGcq+PvY60rLjvznIpSAMY74pCSucHjOKlO7YCqCQM8f0oOSDxSZIbAPbHNCsR7jt7U211ATcCgx0PSlClvcnmlxjgcd6UHKk9B2obDd2GBj+J60qkD8ev4UpUHHH/1qTG36nk1XoAqklS3rxz2xSYJ+h4pRhvoOlA5znt+tLbcd7iYI60rE5JPGaMkHJ6YyKXeWPAA4wMVPMFg3AHjoetJkBjj0FGz8higgDnvnFAhWGOnWkJBwc9aMjPGcHpQGXJ9B0ND00ACAVOfTJpVYbj60EEc+nSmhMYY8HvQgsOIJ+oHB9aCSMEenNAILYHUc/nSHjn8KB7MAdrYpSeODjBwPak4bPpjNHTNPRiFIIUnPvighScZ3Ac/nSMQEJzg4zQWyAR3GT7Ura6ALgDB9en4UKMNnFMYninICUJJ6HFNvQa1YoIA9OOBSgAVHklQe55GKUNnH5UtEgXmAJX86WNiDz06GkIz+dOYYX1yMmqTuIABzx70HDdOg5+tAIKEDjvTQCOaXkwFkUDvg00sSCAcH2pw5bmgKDyVwaVwfkAYg+gp2QeRxxx7GmOCGPGPegncpOM5yQKq6C/QFY98+lKGBznuOKAoGVA4AxQDk+px+gqQEKEYz3PBpSAceo5HtTtwPsDwQaRiTk9qLXQCKM5z14oPK/hSBiTwOgyaUEMM+tV1BCjJ7dKQAEccE0qSEZA6E5/KmlgoyPU1JW4pwhz68CkDEr168U0MG5Ppx7UoBX8Bke9XsT0FZwcDpilzjB9+KaVAX6mlVc5BPB5qNQsDEMTjoOlIyDoB7mgALtOOOhFKh3N8x56VVrAIgB59RmkAOfxxSgj14JP6UoID8980wEJJzxgk0pJzx2pG5x+ZpCx2c9eMUMd7sVjg/QU37zelKCNvX3HvilBAJPQZzQGwFCAMfj9KCPUe1IPvEZ4zShgG56dPyqAeoxcfkcimsSvbI704vt4xwelKuP0zVeor30EIJK7jxjNJwc+rfpSsAMYFIMjtz1ouNLUMYyemBxSYAxk5yKcSfSkJOBgZK8GmHURiAwpXwKTHzc0pwH5HHIoC+gxgG/EClIBx+tGGKgZ96QDHP1oFuNZcfxY4wKUZ2898g07APuc5FIVPGOwwKVx9BFBP4DNKXAxwRk9fWlbA79qQgD880dRABuyR2OBSA7ie1KrHg9jTcAZ96Lh1HAbeT8vegEAH8Kayl1oI2jPUd6ZaQpTdjj3puTyMdOlPyCOORn+VIrZzx16UCSuG4L9BQWA7d80jANj24o2kqeetQ21qiQOWakOV6jHHX1oA25wfpSDBOecnH5Va2AVWAOfTrRk446nrScA+460MpRjgDPXjvS6lbjkx8vrzSbc5FKeB1pEOSCOeD+NSkxMAoXGT25pOuR+FI2DxnIoKlAPpx71SfQQrY+XPrQyhc85BpVJPHfpSZyvTJHWk99CtwIBGSM8g0gOGxnOe5obCEjOMHIpFJyT6/rT2QvICCO/GKX/HikwW749KVTnHrngVOo2rCMQvOeaGJIx3oAA69ev501ifYg07a2JFYELgdTQMEEdO1BfAz16gUbutN6DQirgew+6O4x60E7mPcZwadvznnsAKTG38v1qb2Bgq9j6GkBBU+o4pA20HJ55pCSOD36e9Pe476WHhiFPuOKYSxz2HWnAk9fqaRSNvI7c0LYPMQKPXrmlKHgDvnJ+lJycY6UZK/N2PH5Ug3BlK9elAUg4HYUA5z2GOKQEnj34qlohbMGBWkIP8Au04Ee1JjCk0krBsNdTx9aQDGQc8804EnjPPQ0AE9ewxTuHmI3LHA6cCkGDkDnk80pXLc9jwaUgdMdOaE+ohq8Lk9cimhg3IAfk4PpjrTwAG55FAIOT3A59KafYdxjEjg8ZxnNJgkA5qQgH37UwIOR6ck0CGklW6dqcVDc+1DA9c9Rj8qQkL7cUmNqw3djp3OBQR83vStgYPcHNNJJA9iPwo6Ce4mwHmkCYA9ulPGD1+lNDYYeoPNCKasGCUPPtTdwHIpVJCjnrxSEg9KEJsXIYEHpimgA9eaUAjAIoYk8YpW1G9RFw2OcYzTATye+KcFB98n8qTAGOcHNN66EiKcqf0pCSWx+ftTiR+v5Uzdg5Ix6UMBc4+h4pvOcnpgilLAcd85pDke+DQ2HUYxBQj14pS5GPbpmkYEMeOKa7Dvn2xRYb0FJO4HrkYppYqc0KxGPyP0ppJbtg8fhQ+wr9ABAyPx+lIRkkE9KVsjp1pBy2PQZJo3C3Qvx4xxyR/Wng//AF6ZEAoI6kU4AKeKS1RN9R+AaUABeeKaec+w5oGWb2xS2HYUuAy49aVTjgn8abnDDinYx2z0zTaXUEGScY6g5FKoAwAegxSYI9qUrggjpSauMUnPHrSkY4H1pEYqpHrTgQ39ae2o7ibf8TS7QMYHXkUgG3v71IpIHI4IA/CmncHoMBCd+lOYkZHSmgAsfzFOwSwBotdCs1uCEknP4UpOcA9CM5pSq9PzoAwufcimCF9Md6AAvToaVMljn8KQnCEd+gNK3YBhBLAnoTUhAOOaRgAo55689BSAk4I61IDyMA+mMn2okGPbmlpc54HYZPtTSswGYI/PmlVyu3jnJFKF3ZB9OKVgAygnPrVBbQTJZqcjY/DP60gAXB7dKdgZ9+aWlgtYQALyO3ShcDg8inCM/wARApWAbj8ajdAAAxTCCcfUU8KUwM8daMgngckVWw29LAVJ5pq55OOD0pytkdc56UBtzYHy85FJX3DqISRx64pw/lQQBx3z+tJuByexGKeuwhwYLn8vrSE7sAUm3HU5zSKT9MdPelew0KQR+fNO52gkYpFYN17DmnABsZPHeq6CEBBxjrigHDH3NAww6Y7ilZR+VJ6FK27AsTg5x2+tIQVYEcjofahiDkDj3pwGU+vSizWxN7jApDg9wcil2FTntilXjOTThgfj1obAYuF+nQUpIBwPqKU4ZgOnNAIBx6Hih7gIVA57mk3HHoKeQRg9SDSqoHTp1p7bgMU/Ln15B9aFY8jPIJpSobr35FGAG6dTxS2AAAOfel2jbmgr6dM4oYkAKemKfQd9BNuOBzmkQAKDjPJ+hpVI3cdRx9KQkhMDg8gUdRW1FYFm46HqPSmnnCjsaXOWwT0HalAJyake4Lk8eh5pSwH9aFUsuT/+ulRBuOfXmrvoJ6Cj5fxx+tLtBx78U09OPwpRkr9KloBHbHTnAo3hWPHIGfrSkEckijbvBx6U7j13AjPQ+xpVUH8OmKQJ057UYxwDwKnoIUD8c8mg5CEDoPWgArgD1JApChGMnvmne6uA4H34AyaQDf7YHSlABzjk96XH4etNgJ04wSDQCFX1zxQAWwo7nAo5H3Txk4zS23ACdmPUdqduJx0GeM0gQP25pDgA9+aNx7IHGfbgE07bj8BSEA+/anBxtPtSuLqJjHT2/WkIPAx04pwJHUAjGRTWP407WH0DBOD6GgkjPQf0ozuHJ4J4ox1z07UnqO2gcAjHFKXYLuxnPalBIbj0xSZ2sB0PUU0tQvoBJBz75x6UowcU1ufrSk4bAPWqJ2AgnP0/lQCAM9eaAWGe4zzQGPbrkEVACBgc470E4Prj9acAv5cmkGRgnk9aq4+wpJ7D3pq5PHcinZzz+lISVwR17imIRgUTn1pcAAtjtzULs0kwHVV+Y+lTMSFI7A8UnsAMFK5oOFPXjAA+tCqB+PIpHU+lT1AcSCfqKbgfjRtznvjpSqflz3xinfXQBDlfxGRQSSzeoxShQMc5JFBADZ70JgH3Tnt0pARt5FAYNge35UgHGPpTQ7gCSATz60oOcelGRyewNBJ5wPpSbHYTIGfUmgk9O+M/jQOW6UoHANFtRIUkBQOc9/emgkY9AADSgDsMUbf0p2B9xME4Hfr9KV2IwAMjGcGgNtA5JxnPvSshOc9DSaux7ITDNznAxTSS3fOKeGJXntgGkZdvHrTXckTJOD17GgEnn0OKChNIUAIJHbP0pPXQaFPze3Y0BRuOB7U7oOT2GaXAPUgcYFT5CEGT3pCMHIP50hUk9Ox/ClJO33xVPUb0Dkds0hUsp9O4pzAjv2zTFcnP+0uAKegh20j37mgNkY9KC2OKAu3Bqb6gIDjr1OBRznnjvRvJyMckEc9qD8wx0JIIqug+gp+U89DwfpSMC2e3NLnPBpBuK+h/lU7iBlIB7jFGw7SPoDSliMEUFQAdp78UW7DuKCAo796QHDcHB6UmCq0KSAT6jFCDYcFCj6cUgAAPcjpQuO9KR+HAAFSCECkdOOwoBUL65poLH25NAGOtUhdRcDI/WnYIyPYGkAI3ewH401SSTnr2pPzCwoJVz78044PemEk9eDigyEYAUc9T/hT3HsOcgkZ5oyBj8hSAA4zSMQeO2c09lqDHKucc8HpRklc9+abu3dOKUgHp8vWnuhNCFtw69KdgvnJ4700EHB9cEUAjOM9eaLAB3LnHqMfShyFJ68E5pVwVNBIXj2yaLBsIp28Ad6TYTj61IoCsPpijOeg+tG4+g1QAG55AwPegEqnPPGSaVhjvmkwRgnscUtwSECBVHueaFwOOuetKFxyeh5+lIQU2nHTj86e4rigF+3U4H4UHHGBkA9aA2O30pGIJwOeT/D2o32DqJsJXHWhc85POc08A85pGIDAe1JajsNAAYEUMAGBHvSjHOOCBgU1QeSeMcgU27C3HAkjAHQYFMYg8/lSqCAB65NOyBg9sYxU9wEJIx25wKAoHP944FNyBuz1ByPpS5yo7f0q+gBjcfpx+FJktkDjPBoDHd9eDQFBPTkdKgGhWzxjjjFJgde+QDS7iOM9aaVKkd93BqwFAAJ+tKAPxzzTCSD+eaQswXJ49KVhbDiAee/akJJx7UICQRTkB9c9qkeg0/wAjTSD+Oeacynd79KDgf1pp3DfUYDj8qCcY59qfgD8+femAbuvY807dQEDBselOBwcdqAoye5OBilCBARjvwfWjZgIo2r6+tIfyyOKcqAcZ/GkyQAvYdKWxWlhAAV9iM4oIw3rjilIB44OQOKAC+SRgYwfbFUHSwoAPtgZoxnHcmmkHgZzxikG4UBsKVB43d6QqoGCM5pACGx7c07cD7Uk7EjCp59+PwFOUA/j0H0p2wBuPSmYIUH8BQncewrDOSeeOfekUgdewpWYlR3wMUoUc49gPaptcL66CHIyeoFKQRyOeaDkHI+lI2DwB0Gapq47jQu2ooIyjuSScsSc1KTlgAcHGacpHXv1+lK3cSGs2OnalJDD/ADzQAD1HuKNoH4UNa6BsN2ZyCTxn60Ef0ApxJLZ60YAzx15IoeiEIMHAxSMoVeO3NOKgYPrQxzjAxxQtEVcYqlue2cGhlAXHrThnPHbgUNkY468GntqLcaFJQ8e4po3HBxxUh4Jxkg00ZJ6UbglcGjAyfU0gbH+1QXJOOw/WhlAHPek0C2GsgPQ9MZNOxuBBGAaUN8uMZ70oIJOPakthtDcbsd8ZpHACgdic0ADp+NKAAeeh6e1NaBdPcZgqvtS7QHB7enrTiQuffp9aTOW9SKNyRCA3Xj0pG4XjnFKBg568dKFBAC9/Wm0UtAHGc/TNGQPbNIxDdPcGnHJHpn9KbVwY3O3B6HimkgcDpnFKAepP0pCAOKSJuKDk+ncUmc8DigAA80FcL1ye9CK3Dg/gaQbTuXOO9AOKCQSfUDOaHoSJuBwfTrTSCTwOKUrjr15oViuPcUr6ljScZ44FIOetK3JPpnNIFP4d6onZgue/pzTRg09CF6jnFDKApPXaCQPWp3HYaCDz3proep7DJNKSBnjpjH40pBzzxRp0BjApxThtHHtzSEFun0oICvnPSkSIWBzzwOlISGb0wMChMhQMccik4DY6DOau3UrazQMSMegzTGBB4p5w2eMEDmmgkgkD60kgYigDg+pyaTcCmehpzAhm7nAphwM8UxWA5GAfqTTSCc9ieKczEgD0GBTeRU+onpoDOWU4GSTgVHtHHrzTgpXBJ5xRjv8AhTWomM4H1xQCQxz07U7aM8HjtQwGMd881IbkZI4I9cUMPlz0xzihFDDPTIzSMf3mO3Gapgi/H/8AqqQRqOSO2D6U1MLyOlOBJOPbmkuwmuwABU/SlA296Tl+D0BpQWLeuOtNjTGv98U8NjPvSqoHOOnFBAP5cVL2Cw7dnjt3oIBABGR1pindkdOacBwKSSVikxDlm4HfFKclSBwf5UKetKMg5JrQQIN+Q3QEEU5myeD0xQMbf5UoAHPpUprcBGBH1zzQXJ7fWlBLHtihkPQdf51QAWD9O3Bp5YBB2zzimbSuO9KQSOuec/Sle4ugoc7sAd6ce31zQqg4yfmxzSE4UnOccUXKSAMRg98ggU8EH+lNJz296AD1H1qWnJCHbeOfSkJIzg5yOaUEr7jNKAVbIPOciqSHboNPCnPp19KcAOo4NL160FRQhCMc/TpSEE4I7mnYJbjoO/rTiAG+ppg1dXBVJ464oAxwaUEDGPxpAMYx68+1RGNgDB6jkYIFO2kfUCkBIHv3oyQM9+hqkAYAU5PU8UgGMH14pwJYZGBzSY6emcZFO/QBxIHHYGkYDcMetGQc/wCc0AgjmlbuG4hXOOaQjCjHrmlweg6YxQAR2/CjyDUApGPU0oUj+tKAR+lKCBSdxpXDYQ30HFAJZRzwRmgDK0MTx7mi2oPQFHTjcw5+tBGWBB7GlIBzQygY+maewg25GfwpoBGPfkU/kL+lIpI6/hUjYMD0oYBck9D69qUEFs9hQSJGz0weKqwPUQtlcehoOGx6UqqWyOxPI+lGAMj14osGwuBz65zSAEsG646Uqg9ccdKaGJ60MLC8jnOPSkLFjxSggsOcYPFIWC+3NJPoIA2O3ekYnqOnYU4BTxSEDg07hqIVK4PfvQELMCDgdacQTx3FBYgZHqBQwFQFSOxpcCQ88AnmmhSzHPQjFOyAQPXvQwAkrjHJ9KMeX7g0KQQM8EilYg8VKAafmbgdsml2nGe1N2llyO3WncrgZ46kUrD2QL79aA2Oep9KFIP880oU8nrjiq0tqIAxNKFLDOeaAo/DGaAwXGfrQ03sNaKwMoByO9LuPTHQ5PvQwznIyKQHGO9FrvUQoZTwOo5b8aAcZ+uKagIYn1604KBx6nim9ADBHBpAQeKMBcAnPNLkAYOM4pW6IbFBIGOnIANITk8cUjAc5PbmgKd2fYiiOqDqKAOeeTSgAjJ6Ac0bTtPpj86aqle+T796VrhfUCSORTmy20ds80jEjBIpQRsHAyCKrYQjEjaSfmPU+poDZxSkl+p5zTQo4xQnoA4EE0OxUDHOTk//AFqXAX8qQAk4PpUat2AXORnPU00cZxS8jH5UAj6ZprYAOA3HU4NKQG79jmmKQuRySo4pSQadkAvI5HHNDkAFu2KARt6YNQ3DHAUdzk/hTXcdx0Clk3dN3PNS7QffGcUKAOnpxSMpBH40eQaikAH34zSFCuTnPoKVSMYPfnmglhu5x3HuaGO2gBM/XqKAAD+PNIvOc9OBihlB71PkHQCQO9JkDIxx1NKQO30FOCLznvRsT1sMCbsDPfGaXYCv40EkYAOCMGgphRzjBz9abYWsBUFcDvyaQkgdaVVJBoJDcHgAc0XuAAgYprE/L6DJpzHPTvkk+tBAZfTHWh9wBRgY6Z5oUAg5684oDYbnp0pGPbHHvRfWw2gKnB9RnHtQJCzenb60E5zzgnH6UpUDPr2pdbiEORj3zQHy3NKFz/KkVQpPPByaspWDP+FKWBXkUZzSMpYDH0pegthC2ceg6+9KFJIwQcnP4UoIXnGeMCggHBz3OancQhOCW6joKaC20HvSgE9eKUkge1Fg3EzgDnkgjNBAGCAOMfpQQD+I4pAD1HQim0AJggY4yaVmJH05pWJPbkjNIMFh6twKhJq1geoKTt96QDbz6nNOAB78jkUDDdevarvdAIxJ/pQx7djxSsBzj14pCd3HY0guNIP9acqgLwc0oUEHBx2zSEBDxwDzTt0GhwA2j1PX2pgJHHf+YoAJz6UqgknJ4NGwb6CAnofSlIHA7dc0Hjg/SlYbqQgGC1ICGoBz0pCxXp+NDWtkTsPJAA96YchifQ0i5K5Pc09179BS8zR6iMQRwKQDgHGM9PwpxH4AnigYGO/r7Uyd9ABA9x1oGDz1+tJz6df0pCCKE3cHqPZQB+OaQggDnvzRuJ5/A0qnOc/h+FPYe41VwvpjpS+WF7dTk0qk/SnBjjHY8ihu2glsCAEAH3zTRGCCT1HH4UuDuH60oAYHGaXmPcQ/eOO460HK4Poc0EgcZzQpGOeSAPxqriEIC4x3oKY6+maCScjtQSOMcDtUgIW+6O5GQPpSkEfh1oUDbz2oIDc9CTR5DZGwOeBntTgoKqfUZPtQQeR3BwaMnZjOKq4gYncPQgGjIZRxznmnAKV9e350hI4I5xUq9guIAP1owAue9ICTz6j8qUEdM9OtF9RoAgbg9M5oK8/SkO4KMkZ9qQZXnPNNdxCuoZuOmADQyZOOoxQuDn0A/OmqSW4H40tWx9Bxx6dPSkON3qSRQDjv3xSsduAODg1YK+7GkBt23pwpHp9KUk7eevQUMwbjPWkEgA+gyTQIAMYyeD1PpSEgY+n5UDAHPWl2huvU9aLgIAGbpgd8+1ISeNo4zmlBAGex5ox8v04NA1qIwwreucCm5Abnp3p45znvzQqBs+oz+NTawhpyen1pRgfzpSwAwe/AprAHcOxFOw+oSKGxjoaXnaM84GDTcEcn9KUNnpTFuNKkKfpTiof88j2pWJLY7kA/nSZIAI/GpWo0AwcfkKRiSec9OTQASQfoRQ0hGABnpmmxCkg59cYoUg9s+nvSAAn601sKpB4HQUou42OOM8jjtSMDu4HBNKMFeemOaDgA/X8qew7ACQSCc45+lNJ6cZ4P60pBAowTnA5wBRsSIcA9OKUsBx60AKeeo7j1oIHHtxQmCuIAAQO1KAD374oIB4PQUZHQDk85pPUpaBgBemPWkIxgeoyaXhv5flQQR/KknqD2E2hW4HOKaRvUAjJzmnE5w2MDp7ikD5yABTUugmOAwue+OlIQAcjvQWzjPQdKQsQv4jFIGAB4J9SDQoPGcZPB9qQkim7iAp9jn60W6hcewBTOO+KYAWKjsM5+lKrBup/+vSMQFzkjHHFA9xVbuR9KRyTgZPt7UKMgZ64waVgB35HNV1EtEIOW/WggtwehpQMUpB45qR20EyqjGMZ4FI2dx/GgEs3tQScAjv1o6iu7DCpPbp0oCsen45pwAAz1wOKUHaCPyqm+g7dRhBK+1KpBx78UKSu4HnAoCkYPXA4NJIkMDP401gB+dAUDB6FjzSj5cg9M5p+g1ohuCCc/hRuC9fTGKM4U4HGelKSQvTnpTDcFwo2nkCgAHH0Of6Uznr+dLu3dsDoD60WBArAnHTpQSSxGcUDG3pzSE5PP4UvIQigksT90cmkcdscGlclRj14+tIF/UVT1AB83PrzS87ce1Gc9unX2puWH51noUhAAvU8ZoZgc8deaUEFee9NUEMSelAPoIxPOeSaXOQB17UAAtz0xikIJwD3600ugXB/mJzySc03ndjOfWnEg5I60mQW9sZo10H0GkhcZPJpQQOTSEDcOPpQQd3407LqSm0NHP58UjAH86erE5OMZqMjDnHJp7B0EJO39KA2cDPFOIyOBTdoB+nFQICxPOM9qaWGMtznOPwpcEkjd7013J+tNdhsTAIBz7j3oyQeAOAaCT2Jx3FIBmjrqIaMN8vYDFBBHOaDgdPzowSOehoXQBpJBxSgAuD60mCdpOMHp60Ee/Q8U3qJPUCRmkIBbHcUFhnn0waQscD6nJpdLsZeQ5UdzT2GAKYMDaRnPepP/ANX0oVhPQFOe2Mc07OenBpAM04ADpzgcE96WtwWo1iDx6GlVgcd+QaBjHpRs+b0NF7DFIANOC7M9yRge2Kb8ue3HT2p4Ybc4o2VxJ30EBDYoZT1/CkCnr7U4yAjHTnNV0GIAfyPFOUDP1PNCHcpPZeTSkANn/JpbuyHbS4hQDgcU8ArznOTnimow/SnKQMn16+9L0FuDEA4B6HOfWhQvHqeKYTt6c55pRzz71Vx7jwcNzTgQPxqMOCMnkk/nTgw9fpSeohwUHnPFKVAU4GAFwD3prMCuAe+aUSEsO3HAo1tYdyQgHaOnGabggepyaYGIznuRTlIOPz5qguGGYDJ5xzQRk4/CnMdp4oU47YGalaCFChaCCW9fSk24z9elOAKnH8VK2oXVrDQM89O9AbHbHFOJI3ds8nHtSDB7VSAVTlcH2oUdSeR2FIQRtZjkjg+/1oC8c85patgOCkn6cUDAX2pcAtyM0hI288AULe4DggbnH0poBKjPXGaUMEPPTjFJkBvqfyo30G7IAQce/IoJOemB3PrRkBgfQ8UAYzjJo2ECAk4PfrTgQUP5YoALY/KgoVznoeRVBZoQZHT8aV9y9eSOfrQCTjJ6UZJzkZ5zSQ76CEgYHQ56ClYMG9sYGKC6GFFEeHG7fJuPz5ORx22jjjrTg27qaESnzK9gIBb19aQrhSVyVHJP1oySf88UZBzlsjAAFS90it9QLhuOmBSZAYHHfApcgds0bQc4qxCDK89cdBTiu3nrSE7Tg9DwKGBUAdsc1KYXHEkjI7DFN2fPkjGMDFOQ9BQzkk9h1pspvmEb5fyoODnPFD4J9MjNIAAtCRIqqByeBTT8v1PAp3BUDP1pRg9aduoDNxB45GKVCA3PbpTw4YnjnNIULNzyM5pXAUMG4o29FPU8CmkFeMnAPJ9qUkqwOOcdKEwF4A56ClAAyc8AflSEhuaBgY96laAwZx0xz/OjO/GPwzSAgnjn0pyktk1Vh2F27flPJBpGJVj70gYhs++BSkgpxwcc1PUe+oLhVxnqKUgHHrkcUhTLKB0x+VKRt9z2qkT0FPy8ZzQAeuaapAxn1pRzkdSTn8qXSzGn1FBK0o4HX3pOKQKT9MZp2uhAQOvp+tAwcZ+tKF3d6VQCpyc4pPyAQqDz36UhJ28/Wngg5+opGJOfrmhPoV0FJJ4zTQgJ9xzQpB6Zx05pSSig+/NL0BaiEZA5xnn60hwO/fn2FKQc5J+lNK54B5PSnuSSA4fkcDmmkDbknpnigghemaFUd+o6U2rjuxQOOfpmkAIXPcigAbcDnmmyghOvOeKkQoYd/SlB9s0xHDDB4NPIIzjn0p3vsPYQktnjB4/CnBQOc5x+tNGBnmgNkE9s02G+oEjd14PSmECSZc9MZ+lPJBC4HJGRUSMXmJHACgCmInBI6cDrS7g3B+tIc8n/ACKQnGAetZ2dythWHzZPpyaCS/v6fhSMxC575xQZABg8E8VbJTFJH4A0m0gjnk9aCdx9iaOTg+oqdrDYAEdexzTsj8+lIASoyeaAM/hVdQ6C7Q3Xr7UgAPXjtQWCYPI4wfSlkYMeQSTj8KV9BDSdpHPXgUuBtPHJpTknnjHApNm3kcilcEISCeOwOKUnp9TmlOD+NIFO3n0p7ACt3PNKIzkEj60jD+HHzdacQD356VN+pYgAPHQetIxC4U9utBJYegHShhuXI9RQ7vRk2erFjIHLHvxSMcnAoZN2efpSICvJ55qtxdQJwD69qCC3GeMUqAtxnBHAoBAx6cj8qldimBBxgjB7UKQMLjsSDSkgjikABYDOODijXqLqAAbn8KCcEd8CmgMAM9SM8UAjGO+aY3oAIbAHFKQFX9KUAD8OaRidvAptiW1xVO0YJyaCqg5Jz6UjYbBxgnqPSkPC49ODSfYFoJISrDB46mkR92MjHcU4ncCMZGOaYwOeOOvP0qdgeruPUYDAfxdTQTuz79qYj7+nYc05gRj8KpIVwdyCMHqBxQGEij0PNLgE7h9OaFXjAPFA76jQpzwcYPWlLHpjbSlWPI69DSEEZwKPiEJgn/aI6UofZ70AkH6dKUKd3NHUfQQBQGzyDjOaRSGx1IIJz6U7AYcfWgDOP1p3XQlgAV59qFDNx145FODZIwOgIPvTQwGMH5sc0+hVhOvA/wD1U4AfN25GaQkjp6Uoc7s9BQhAMMx57ZpMgkkdOtIMcj8KcADgdPSk30GgXBxj60EhcnPIpApDHHzcfypQoC/QUXuK1hQGbgYOTke1JtJ4znHQ+1GSmT7ZpQQ2OwwRTuJgG3CkyQopSwBHuaaXJXkYIPAo2GKobv8AhSnG4+5pAxDDOAp6UOMfL2BIPtTBtrYA27rQCB15ppJ6djyaGchiB2oAUsQxz0x+dKDmms4VcntS9VHsSRUrTUaBiRyTgYpu49/SlLE4PpQCpPP4U+ohpcjgAnJ5I7fWnK25OeDSHCrjOAOKacLTAkyVpoI4wMetIrb/AMeRQCV4NTsA4gNxnGKQ4PU/hTN27nPXkU7JCg01oG2oFtvPXHakLAEYPFLgHjuRgU11wOmcc0wHby3T8aASByN3PFIq4XBHOAKCNvHoc1L1BK2gLgfXFIcD6Y5pQCwyBzwMUiksM9MjmqvqHQeCCPpTBkcevShVI7804Ann8qAGBTxnp1WlA3cA89s96UYH40oIBPuKAWg0ghB2JHNLv6jrihwXHHBBz+FNUHI59hQApB4JI4pQMZB6kUAE5B60MDuGTSsADJBPoKRmAUD1pCCKUDdkUwEwVByOeCPpSHIzzwaUDC7QeCO9I20DJ9cVK0AaOFHP0pwUr1Occ0iuD93sPzpwIbP86aVi9BoPzg9+gpxYGgqAxPWmFSx/Igik3YmwpyP90jml2nkH/Ioyeh4Gc4pAu4c9+1HMrXCw4sCx7gUhOW69sU0LtyAfrSnjp26GpT0H0FAA5zSA7vzppbGeOKRXIHPrmn5i3JBgYPXjmkB4PHQ8e9N35oAJ/GnZDuugoJOG+7xQf5UgYr/tcUFyO3TAHuDU2tsF7jVP3vXPFODHOQM4FBXOR144NBG7qST1NPRCQinGOdoBpFJGSRk9eO9LtIzjpmgA7uuKG9RbiHDGgAGjAD9e9BOeneqW1gAlVUjoeDS4IIGeh60mPlJ9TkUHHAIqQ6DsALj0GKaVbdgcnk0EnpSjngGq6jQZByfQZApFzwe1ISBg/wCTSlsjGOc0vQd7geG4PXpTSQF/nSlcLgdQeaDhRnrzxST0C2ughBOO9Iyg4zxzkmlJYdPrQD+Qp7Cegi5U89uRQAD3wSM/SgY/OlYHscCnrcN0IoJ9qDk8g96Cw4+opDkZ59/rRsIRTk47HimlyuBjr39KkAAVjjgDmk2hsD8aZY3ouRSMAMEenNOJCqfyNG3GeeMg1N+wtmiPcQ34daQgsMeowcVKoBXtTQQCWPA6AVRI0EOm7p1H5UmSxx071Iq54prxlP5mklcfoMKlm9OKAO1KQR9DSlRjNGw47jQCenrSHIx0x3p7YIAHGKaVJX2zxRqEtxhGeccHmgZbOfp9akIHfjmmlR0980wtYaQV+maaSV9wetPbB/Cm/wAJosD00GsSSfwoZgFz0ApWIpCRxxjjn3pbkiHBbP40pAGaQEHPGO1NII/EU33C/QViWzjjH60wgHp2H5U/GOvpTDlc8fX6UmPYGXP1HP501gDjj3GPenbsnNAB9M8UtgatoMCgdOeKMAZ/KlAH04JxSbcZ9ccUbg42GYCcemKQsTkdOn5VI2CBx7GmmMEgntT0Fa4jABfcjimbST1pykhiO1IMBeTyScDtSso7AtRhGKcqA9emCKQElgDyegpCTt68Y4pW7iT0NFCBj0FOxkH0BzTFzk88U9iT0FUlYGAzg0oUr2xz+lJjjpweKdvPck4FTfW4ogxC9eB3pWYjp34Jobkc0Dljn1pKzZQzlgM9akA2/wBKTaDn8MU5QFwScntTa00El3AEBcnqTikwG/nTSCcfzp4BGfU4FHZDAAr9Mc048MBnA65ppbPTpmlZD3PtTtcrpYjAJ57dBTlJJ69c0pTClacxDEj+LGapkiAELg9O1AB9M55pVXoaeDiloA0JjB9KXZupQctmkA24A6dBS23ARVAzg896lwOv50wAjI9cYNOLDnPXFUtQSF2g89Rnj2pGVlU4G/GaQE7h2yKeHAXjOCM/Wp1W4DVHQ+1PJ3fUdaaBnp680A4yMck5NUFx5YYOPvEgikVctn09falUFuD94H9TQw3fUHP41NnuADPX2yacSBgAc96ahC+5BpTlunJPSh7aBdAMHP1pd4257g8UgBOc0hwMAc8ZoutLgOXlsnrgCkK7u+KCf/rU5VAPoKWo76WEADfpmgkg8UFQec8UoYDjqRyaEG+4hXCjHbpS4I4HTOacSAf50gJP8uKq/cb02EBAz7DJpQSeT3HA9KaoG3B7EgD6U5QBz+NSSGcc5/KkwVJJOM/0p7AFR7c0igtyOcn5aO40IwB6fjSsAO+AOfpSsBzj1waCNjnP0xTvbViEwT9ORQQF4J6UpIUcjrTSNxznOOM00PZDgQfx6UpIJIxjH9KQZHB+opFUtk5zzU6rUQpOevegMeQw+lH94Z+U9aUH5eO/FC0WoCHjAPQmnAhvyzTQAzE4xk5AoEZBPPXBAH9apgn1F2g9+1IQenXHFOZQF4pAC348c0x3Q1FLNj16U4Lknnt+VBGMj060gYZA7Yqb9BdRdoHTvSsSo4pMYU+3SlXLc/3uTVAKCG5PGaQKT17c0ZLYz9M0mSfbNTazAVgBnnkcke1DLil2lV654pFI5PfNCs1cBCQccdetOVeuPTikIHc9+Me1AJPPQUh+QKQeRyO1BJI4pVUD6YzQFDcY6CrEG4tz7AflQCeR+FIMg+goBLN6elT1sAuzco9etAAPIO3tQp2qe/OTSgE7fqSTTY7AB8q57Hn3oUkrxjng+1IABjP0zSoSu0Hk4xQgWgoGCCeec/WgZ+6DnnPFKSOcHOaRc/iPzpisrgg2sCTwMnHrxSqDt4+lKoBHJ60hBK475qdwAsWzgHnkn0oYDoPbFNIJ68Z5wKcVPrjng0kh30ByAvrnAoyBz2FICTznBpNpByenarE2KrF+vGe1KEJAx61GAEKnrkc1IGVec5wRmob1GrMSNCW9MmnAHcQRx6UYywppIJ6/N0B+tN33EhhhBUgde1MjlI2g9DUhBHPJ7UOnUHqDin0HsPKjj1IGPoaAQeAagVypwTxUoIC7s8Hmp1egaWGyPtYLjOeBTUIiY5+Yk5ojBcluvanlQzc9hmm3bUQqzo/AOOOR6U4Lk5znioJIgccZ4pqmSPvyDRa49epY4IPfmkBC8kZ7molnXKhhgkE57fnUqkMOuQefypBYUHPHp/WnEEjHXjPFNx39RSsSWODkYxVIPUXGOQeO9IRkeoxj65oBIXj0yPfNI7FAcelT0HbUc5JwB2NISVzg+4pEJCr6YpuQPlHqSKq4rjmAPP4mlLn060AHaDntQGJP06VIhACmM8EdKUnK8+1KwJxnkDn86B8pOBnbRe1gEVeST+FKCF5PUdaQN84XuTgUZB59Tke9DT3HYAxHqc0gUBQc9OKUAtjHQDk+ppWwOv0qumoIQH9DSrg98ZyBTQcDnkilBJ6/Wpa6oQhwMjuMZoIBHPcUAhunJHFKSFU8dKLdh7jeA3J608r6dhxUZB5Jwe49qRZCQMn5u9GwiUjHHXNRso+VvX9aEJYjPAOD+tO3ADHp+lC01ZYZGRj0/KgEKT7gUzbt/pTihODnNEboncXAyP8AZ4FIQeeO4FLtAYD2zSB8ZB/OmtRDsgDA69KbgMMAcAUpYru5yaQkg56DGBS63K6EbgRMCO4BqQOrqR3x+dDLuUg/hUKqYzkdDRqtRNk4IDHuDzSEAtimqcDd9RTthKn9aXUEOBz34OKRgST/ABYGRTVJHfinHIwM8HrTEIMFs9AMZ9qUgkkY79aRiQMke+KXeAwxgjnOaOoCDKr1701m+VRj1p4B4A5yAD71GhDqxOSAccUrpMBxwfrxQxBJx35pSoX5eoIz+dG07uT1FN7jSAEHHsaV8c47DNNODn16UmCG/DmmtUIcCF4PpQGDENjGCaAAMZG3HI/GkYgZx6jNDZSdhSRjI7c0B8ZGe+DSEgZ9O4o25UHv39qFohbkhO8nnt/KmLhVHp39qQMVGAOtBx68Zp7IGxwBLenPB9KQqMZ7lqFJ5PT1oJAGPbiluJ6ITcT25DZ/ClUUg5bHtyaAM8djnNUAig/iOBTtvT35poOD9aASRx1BwaAApnHfI/OhQVf2pS4HGOg596VSG9gTz9KW+gW1GgAMAO9OIB6dOhpgYjtxjFKpIPv3oYClBg8cA0hweDQSSxHvkUEE5PfGaFYdxBgGnMd2PWjALYz2ppznke4osIUsDk96CoIIPpSKQW5FK7heTz3pbB5iAFc46dqApAGTnJoLFeMZpcFsYPTrQ9wEZScMGIB54pWUjv8AWgEgbQfu9vSmsB+tPqLYVTjP6UpwMUZz0GOOaaTtGT60dRruhSQfxFBYLwORSFSOc0BQBgdAMCktwHBdzfXpUYB7etOHA68dRSEA5yeOv0ppBboBXDDuKcw7nuOnpTDkjrjFKVPc0LQrS4MS3T60mCOT6UAFskdOaCT9cDmixNxck8H15pwQnPoKQgdvShnxx3xS32GtBDgdvpSMoOQT2pVYs2MdeOaTAP1o2ENHGCD1pTg/j1oYE9cDPSl2gc54xT3AQMBxj2pBhdw6E80pAPHsOaQnHJosU2HAIHWlYhunWkJB9jilKgipWwxpPTjrSFTgCnkBsZpoYjrzzVNk9RCSBg0bQykd6exDL7GkI7jpg59zQhuw0g9hQAR7YIp2QfrxxSFSASe9TewmAUH86aARjnkE4pQ2Pl7dfypSAPYdsUdShFyAaQsVz+Qpc54pCue3biny63FtoBPzH8B9cUgbK47jmlXA5zz2oBA/nilsxaNCDDZB7c0pJ/GhsHj8TTC5ZuTycmq2Y1oh5wcD+E4/OggqDnr1pCxA4+tBfIJ7dKSWgtBu4lh3GKcAGAJ6daaoB5zjrzS5CY/KqQhCPc57H1p2SFPrj9aQr2HQc0EDrjp1qL2RW40MTnHHPNBOF6ZGeacXIb2pCQDx9TVeYtgwQvqetJtB57jilY/Mc9h1owN3qCKkQA575IFN3EuQfQkUY79gaVlA475qx9BFXCgZzxx+FBIBFKxCR88DgD2pcEjJA6c0DUbiAjbnHGcE0mcE+opQQfoOtGCUAwCB8oFJq4loNIJGM96CcfjxS5BzkdBx9aaSWP0FK2qENII9ucUox0xkjPTvSs5OO/qaRgB+eaaK9AxheOpNAUEEjqTj8BSNlmPPPU0LJ83sOKV7bBsO2g/SmEhQAOhzilLZIAPbP0oDAk+3WquCuNXG0A/jShtvB65obIY47cUjEfUmlqJgSCpNMBIOcfWnDJ4oPH06UtgbT3Gk5/GmsAMeg/WnAEY9MED3o2k/exg1QN3GEHb6n0oZSM/Q4oKhlGfpS7wMjv0qbWQvMaBhcHtSAgZ9hxTmIK49Mmmtk9D2HNFrlPyEJz3oZTml3bWwPoaaSxz/AAnpRe4kNkAJwPrSMcYHfk0pJoJyMZ75p9BX1sNyT07daQKWQkde31p2Bt/Q00Aq3rxRsCGknb+OaazF3IHAxkVIVBz6mgKF+hphbUYeVNIV3Y7AYpxJHI9Rn3pHOfywKloBpGckcDODTSo3etPJO3HUZzTGJPT5aQWRfQgAU8EEfSkiA78ccU7JXnGccjPeqRMlYDleKXA/A9KRQG+8aAT0J6HFS1ZDTuLwy57gc0bc98YGB70DjIHSlAAGc8c0tdBJ3FICjOfm6ClJJ+mMimKQc54OOtO3BcZHWnboNaiqT265pSQq/TpSKO/50jHOM8DPenbUY4MNvPAzxQXBz9KTygxyfTAoRM+3FPcBd27A7U5SRySDg8DvzTVUDOc5I4pUyenpmlqlYAB3cdMdadknPpQwDZ/ACgjaD39KoNw/hHHc0oIXFOBO3A6cmkAXJweRzSdgAYHOOegpFy3bcSeKXaCD7UAHGBwe1MLDgMHr0HHtQMjoeM5PvSnk5xxSISuAeuSajfcBSxHQcmgZNG7ODjHHf1pQSR6VV+oCDI/nTmwoAPcZNIFI59BihlI+tFwFIDY9uKUMwYnHA6H1pCAAOO2GpUA5z24o3ARskGlDE5yMcDPtQvLHPrS4DcjoRk0eYCEgkDtSuu/B9+fagrn8KAA3TscGmA0MRkkfWnkYyQOo5NI/LAd8ZpcE8npU7jVuomMfhShi1IOeD9RTiAGFJsFqAAPHTPekIPYZ+lKVC/jz9KAAAPUHinvqCFUggH7uRQRnofcUMQO/oB7UHlhjjtTaFK3QUEdKGOee+P50gOD60ct7c09wHBc4HTnGaYFI+uakGRknvz+NJglgx6ZIpLQBCM96XGOlIMqufw5pQe3eh7DuAOEP60AgtjPvihVHfqR+RoZArADqaW4gCj7vcn8hSsNq49TRsIY565x+VIAfqe9Dew0ugE+o780cnB96UgHI6HOKUsMcDjpSemgdbDWORj86FiGODkkUik/jSMwOccZ4prsF7MViPu5wSDilA3KMjHFBIB6ZNOOcj1wKNhAPmx+ZpA5b8eKUDHT15pwQHqcjvRuA0YZdvoOKFQEYPHH8qGIfpxzgfhQxPJ9BR00AY/BJ7CnhQQMHBHX3pGIZRnqKQggg+nNSvevcbdhwAHXkgUoOAPSkRgMg5PQ/hTlIIP5032EBIPJ7Cg4HTnvj1poGfelCkc9z/IUBewoQlT7cUAFfr0FLv3AkcHHBoGG79DR6gAAbn05FAUFs0Aj8qQMBx6Him+w+o5gRxjnNIAFIPXPBNJkv144oClgT6nFLYG7gDgehHH4dqUED354oZs8Y70EAKPU03oxC8dex4x6UMM/iPypMkAZppJGSD8uOaaQDgR1xx0oZiOgzzjihRjGemOlDEHgdc80XH0EZsL06jmmqcdelSMA/PekKnj0NSHQdEQQxJ6A01VJGTxkZPtScqpxSI5kyO+OaroIejBtw6ccGkALHGecikCkt6dqUgnI6c0dA6DXhDZA6jmq8jMjBAeOtWcEcj8ahZTK7k9ANoouPcljIGNoyByB60pyP9rI5qFHMLDP3eBVgAMufU5qW1sw3swCh+fqTSFAO3FKVO4cjHIpAC3JBGeBQu4N3GGMDpx2qF4iy5Hyc84qy2Qx9utJjGf5UddQTKi3DxrscbgB98daswuG79QTQ8YlzjqRmogpHB+96+tHoPcmLEc47YpsrbkJHYgGmglBgnIPrULS/fB6EcexoTJ1RZUE49ABipFGRzwAT+NRxsApzThIN4XPbNPZFJ2HEgDnoRimI4LN9RinBgO+cD86ikBVw2OoAoTB7omB6/gaUHBx15poI6Y9xQTu68Ur6iQjKNxx7UEY59eKVSMjJxSMwVskjBPWnpsJiOSvI64wKQMWwSMcZGfWkkliRQzyqmTgc9/Sq9zfJC6jBJxk4pc3cdizuDAFuGAyR70vnDofT8qzLjUpDGDFCQ2f424ANV1luiCVVXY88vUXY7M2WmVcnOB39qa17EVIzwOfesKUztkvIUP8AcHT8adHdlQFVCT0IP+NDk72YWb2NgXSE45zwScdqcJonOcf+O1nQagQQrkruOAhanfbkDsuflBGDV37Dtc0FkUYKnI7+1PUBuR0PGfXFVklj/vDkcVOhDAAHj19KL20IJACu4dyKRCT8vIycAetDTINvUE8jK9aV3JZcnJ7UKxYFSepxTCxH8qezED6cmhsEc0k9iBFYEEjuKUkYGfXFNGT78ipFhZwSOAOtPYfQiV14HCjoKV2wG9FHNPaAhMlQcjODUQUqoLDKkcijqGysNict8pHTj61JuA/HrUDHySrHpjH1p7Enb707JiHsc07IKnI3CokYHnoe9SAkY70tFuApGXAJ4zgmkUAfUE5pxAOMnGaY7hOT0zx70Juw2lewTExIMc54pLcBEGTk5yfemxZdst9Mdh9Km2KOVJxmlbqPRMQEheKAQcH+LOPyppz+tKVJ6d+tUr2IYm3bzjmnKxJ3fd7im4O78MU5vU9M5NK+hSEUAcdh0HpQFx0P1pM55x15NIWKr1yOp9qq1ha9BSCcj34oYFfc8c04kHmjcB17Ak0ttRrQQjHHfrSqpIb9PpSEgnHp1pRIq46ZB4FNdhAuCvseajJCqacSTgA9Scj1oONvPrxT21E9RSQqHscAGhcL+FIQDkkcml4IA6EmpfYYNznHzAjBP+FNQ/L0xyfxpxbGB0GMUikHNNBfUMglsevU/wBKUAjOBx1/CkZgG5PGeMUAnB5yRUgnqKRyMdKaclenrTgxYAg4x0oyQo579KrdAIScDjuc+1HPfk0h5b3IJpSCVB/ixS8kAMAWz17UEA/hSKeASMcdKUfMB2yM035AIuVyO1IpDYyccflT1IOQePWhiF6/hSeodAUBQT15AFIpIVV5HqPekOEx35yacTim0FxGwMnPTg/jTQpPNDEn9KcW6AcjtS9BvUAu3A6jmmYJ6joKeh9R2oxlfcdaoSd0IxITjsMfWjJ79DRgD8utBALEdBnigAZQMjPtSDd/vdjShM9+poyMc9qA8xuSFPrQrAtkDtTmx+GOKaFI56Z6UtGPYUED8aBj8O1Jg5pSM8+tHmFhQF2nnOaaTz9OKASG45yMmnhe56DrU3toO1yMHp2pAQKcBhCfQgUhXHf7p5qrEgWz/KgghjjkUpA47Y5pSCMH1FJaLQsYCep4607IK4PpmlYjb9KRQW/Ace1NiQhATHfJINNwTx6mnMCe/emrGFYnPWp2VwaAhlJyOaVlJ69uaVWLKq+/FIfmznkEkGmtdRWtoIQcN7kUigjjHSlKgdD2pScY7d6Wo0kNxjvknpSk7h16Ucpz+IppU78AcDkUrX0FcM9vxo3lmIx34oyC1CqN2fxqlZiA/NyBjnmkZiqk9MdaUkJ070hwzY6c4ND7j3ALtUnuOTRndgdMnFLuwRjvxQMDI7g0eYdBgGW55HQ0EAkU8LnJHQUEgDH5UJ3KaGKxB498fjSkALt9BxQCCQSDgE9KGGOe3f2FO5A0gBSB260jrjHfP86cQf8AClII6jkUdB6iAkYFJu2496cw/wDrUmwE8Z6c+9Fuo9hGIGKAAO+RRgj2oVSMc5wMUPUkUgMP0pAQo69qMEYPboaQZJ9BzTHqBUqBgfLmlUEL1xzkj3oB6jODwaFOSPTOTU36C8hrZGQexoBDjnoRzTjzgnuMihQBk+/FO4dRCgAOOMmmqCeR9KepJADEEjkkd6MA5A+tLVbDZGSMAk9skmkznd2xyT2NPJHQDoaBjkYp2GhnBwM8mkAz1O0Z5NOIIGDwDzQRjkY9hTFqIBnpxntSEDOPSnAkDjrjNAXGPpzStqO2ggGCfU0hwePajJ3EehxSADvxkZBoYJXsNILDuBkjNIqhlBqQEBh3zxmkxnnr6UPRCasxmCG9scUZJ69uKcQOfY5poALZNMVriKQVI75xS7s+/wD9ak24YUYDdttTsVYCRzgdgTnvmmAZ5IpxOBnrzj6UkgI96V9SRoAC5oddrEHnBwcUZ9sc03I/DPHuKrqVfQAuB7dRTSQfY8ZqQ8KvuM1ECA2SOvpSdlqyXsOx1OKQKAce2aHAPOMYORimZIzjgDoPX2oTuFh2AV9jzTW+U4PGckfhSjI6fjmm5BwenYCmhdAOShx1A496R2C+xPA96HO0A+o5pQw28c+lN2GmMC446c4FDELyTx1NLy34U0kgMRycYFQ27XY+omCDkdDmmNk4B4AFPBI980hU9ad7k2L4IPPpTgC3IGAe1NUgdO4pwcLj1xzRHREu9wBKgZ7nNKcA/XrSE7+BzmlIIOaNw2sPGD2xSA8fnmkUEqfQCgn5RxzipXYseygEAelNAAc/QA05fT2yaDtUdcnofeqTuAKSBj1OfrQHxj3BFIc8MPWhQWxxgjNIdhcg49elPVyuBTN2EGeo4+lPXJAz0xk1elhJC4A69MUKQCPpikBAfHtkUMQi5zQNajyAWHHQ4pFIPXtTVYjr+NGCfwOT+dSkSxxcDAHY0KQc+oxSEBm68ls5pwwM00McSCAB+NMHJ9804Lghs980MhHPrQtEA5G59s80ZAHPrg00gdupNAzkc4waNGNNjsgvwPalIA5PPqKQEbcH1zQhJ68cZFMQ4qRnnPakBIODSNhOc85wRSnLL7ClsguKPm6djRuxx370sbAf1oDA4HvQn0AXaPzHNCk9PwFCsdvXmlDKfypNaWBMTuMnvR97OB+XelwG5PFNJK8Y6daoaHYxxSBSOO1PDZ/mKQMF96OgOzAA7j6HpSsMLz9KTGB1zRgu3XtSRLQAk9PpSqAFPbIwKTcV6c0u0D/a7UtdikKM96QMV47Yo5OR2zign0+tPcNgyRjtgdaRiBjNSBQB7d6YCGJOPXrR1JYYJIz2pwOOD0pACPwwaVecj8M0vUqwnTA/E0p468DvSYJUZ7GnBgOvQcD6UeohpGMgdqUDueSc0cHt7mlIDflj86Nxp9Q5575pDgY3Dvmgkhh6UowOTzkVQbgWJUHqT196AAPoaRuWA74yPwoI3VNu4hRz06Uhj6+uetPUgH1GODTd5DYxxQ1qPoIBnn8acRkemeKQg546c4oU9cn2NUIGJPTjNKCVz6dqBk05gGz7mkyluMB+WnADj+Ig00rjIBycUpAotYleYwkngcDvSqxPBpWUHI70oBDZAz7etZrcAZgOMc4zQMqo4+8P0oCksD60pIGSOD0q73YBkrkDkdaCcg+3FCgdexpSoGeOQelPyHuIAAFGOAuB9KVVB479qFAUc8E9aUjH59aGF9RCu7OO4oK/59aB93NKGyo9O1CEKBnAHoT+VNDEc+nI96U5HT1xRtK4I5zwKGAoOGGT15xTWJyM9RQwLbv88/WgsB29sUtwE3EIMc4HekOVGOueaeCGycYzSEhmBA4JIpsBN42e+MCmhircjA6UZMb46g08IGUDHeod0tRpPYcDkfKeO/vQCDuHocVCVMee3cU4OBgnvVoRJkKoPQ4phTPQ++aVSG78YI+lOAwvJqb6ARrIUwG57HFSEArx3IprJvyOxGDTMGMHuBnNOzWw7khJUcgVGrZHA4zzStIgjbLYA5qKKYDCZy3X8DSvqFtCd0WTHqBxUaSmNyG6YG3602SYqN2ccim+W8nzd+3vSQWLZkQflTDKpyRnHaqkasr7d3I65WpWmKnax5HBpp20C2pMZd3J6YwacWDsSepHXvxVdnRhncBzionv44ed4OetJuwMuEGNeaozXIjc4BOOBihtThlTcZRgdu9VTewvMAXITP8Ad603oykWmvkfAIywGcen1qrNI7g4PzkZqOXUrSFvnnSMdcmqVzr1iyKLeUyuGyW28EYqXJIVjSs532eXIChPIy3JqwwEbsd5AAB/vHFctPrRZwEEcZP3sMc5oGsSxKhSdwc4Y7eRj0qHPoVytnVpKw27W37iWJ9hUgukZcdDkkVyx12eZCzOTnqT3qvPrBP3I5AwHOX6mk5q9mCi7HaiYQYLHYO2e1RHUIgPlwec59a4BtYvZcqf3ecY+bk0i308WTIT9D81NyvqNRetzsbnXIkcxxlHk443dKybzxNKuUMiDJ6BdxNYEEszSMyWaOeMFmK/WrEU9zPMUMShQCRhetTdsaj3NG11VI2bgEk5Lv2zVv8AtOWVBJGp2AffCnmn6DHa6ejXF0XuXAyqFBtU/XvUuv8Ai6bVIYbaErBBEDtEKhck+pp6FLexWl1wxw4YcnqNvWpor6JkDF8EjpXITOwJMl07sDjO4VasniZi7SL0x87VPvDktDqBPbS42yl5GOMdqjmcIx2zKEzyOea5i51I25ZoktgCflxLwKittavtnmRtBGuTn96M8exqtyfJHYxyWZQu19ChBwEOc1Gr2txKwRwUCkn6iuZTUNTv4X3/AGWVS2AdoU471FJFdWsDSrgAnLENyPwpNtLQSWu50D3YDYAwo7UDxG0Msca5GRkn0rkG1qW3DBiQxPy47j3qs+rz3ExETZAAGHzgUlJy3FY9PtddSVN0nKZ4yvIq0uu2s2CAEK5Uge9eb2msyJ8jxl+f4Wqx/aTZ4zkHkFetUpdCeVnojXkJZSrl2Yd+3tViNy6biMKOh9a84XWZmkTdANoIBeNzkitiLxIRlIXkiXHKM+4n3qnIVuh2AcMPlPyg804ThFOecmuQbVnm6SHcSCfWpk1h7dV3sXz2p81nqK3Y6fzyfx4qRJQ+VxuHcVjWmoC6wQcZGeauKzKu7IxnjFVuroerLU6Bh0xxxUUBBXBHTOaWOYPjv3qmLoLebB9080Wsgv1LJIV935GpVYfxDnmoZCAuBzkg1HLI2ARz6e1HQPJkzy73I5JHGKFjy+SeB2qvZqWQs5y+Tn8OlWHBVs9OarYT3Jggbb7UoOVNRqxOMdKcrnPvRruhbgPvAdx0pMllzTwRtIzkg5phahXbCwAE8j6UobCnPQ96RmIWlLLt9gKQCDBwO57UpxtPHQc01gDjjHNIAEDcdeT709x3sLgrjn2pGbDD8xTmBYEUHLngcE9KXQG97DVJB54B5JpCATnp/WnOoCkZBGMDHelCnacnIAyKd7iGYx+RpSSB65FLuxgjvzSlSxPHsfxqrsBBgJ1560m8MQD25/Ogx9Oe1KcnI9KlahZpjQxLDI6nBoGR16ihVI4zgn17U4kF+PaqDQGBXBHpzSKNpNLjH4c0A4YD86A21AHHPTjJoYEN9cUA5yaUkjnrSSsA0qen5UAAD14oDHg8jP6UoBUDge/vRqAbSQfpxSkDpnOB+tICR24IzRkAAdOcVOtwBhxjHv8AjSEEse2Fx9RSsMY9R0oyD83XtigLXYwAnNOUke+KUjbnHUHIzSD5lx0FWLbRCkA5Pam7j1xj0pckDDdSMcUbg+MdaB6IA5PagMDkYxk80EbM456ZoOS3XgHjFAC7gBjHI7UL+HSmkDke/JoIC5PWgBxBUcc4HNBB64+nvQTj6daMgZ9O1RrcBisMAHufl96VsqenelOBjHbp7UZIAGc5pq43qGAuMUgGOhxQrEtkdOw7DNBO3juab1EBB+maA2eoI570HJx7UMMfjmpK1WwYC59+1Ge3oKCA3J7gA0ZAf6029bC3Y1l6HvnNKCWFBIbt14pUHboPWkNabDSp9cg0uCPxpCwC8dqM7him2xPUUsVzj600sScY6c0pO7pzjvQSM8jPGai1nqO4hIXr0JxQrYbnjBzSZJYA/McE/lSnD1absriWghIAJx1H5UE5H8qQZJII5wKUqBj60rCA5P19KACOhzk8U4KOT3pu7HTpRbQbdxAAc455/KjIVvUdKXI3HHcUAZ/Un3p7asfUTI9c0bcflk0hXHBHOeaU4HPU9TSGkNYEZI+o9aUkZye5yaA4Zt3t+VA5496sjToNwQTjmnMeORzj8qaxI/PNKWJ/EYzUvTZAICBz7UpJC4x0HFAA28jgDFNOCwz35/KqQACTweR3pxbPQ89TTTz9c8/SkBx7EUtwHgg8mmBiaVwTjHcYpDkN644NO9xscxB46dqbn0HI6U4cdaaSF4zStYEBBXO7rkGkJ+XA+tK+DzntigAHn6UIQ3cDjd0FAyuQevalKkrn0NABbGTzSWgDQxHTjHWlZ89uKAgC+/Q0qqDj9aopPW40uTke3FHmENj1ApViIz9aUxBmye5qdhatkanr3y3FActz1waftCtimujHG3seQO+aG+w32Gq/r2HNKsnz5HUikEQGT70uwD7v0p3vsMQyBfl6dAMUAtnn8KQIB9e9IcjPuM/lQhXvYFYIOTk880pAC8k+9IVz9e+aCSeKm1x7DQSWzSgkcr60m4Jn0705iBwBVNkDVc9+gOT70A7lHOACcUEbulKMkAe9MrqD8dOe9R5O0H9KUgn60h4X8Sai/QW7AAhTz15oLZwB60oAIH60jLtbGPaqb7C6AoBz/Dnmmsh7+vT0p2QMemSTmkJPLe1JrW4DWO3vxikZgF6egFO2nrnmmqgYnPB5IqgG7j3Gc8UY9s9qeVOVGPUCmgZXd9P1qUu5XoRnBUdtppHUY68+1PKHPXjrSGMbjjjJyaLq5DQ0AsOT7Cmlfm65qQrgkk/lTQAc8VQWEJJ4pCQqkZzk8UEZJNNHOeeoqL9wsHHHqaaSODSlGDccnpTSpHB5zz+FLzC5oKAee3SlOARx601SBweFNPUAcjkEYq0KQ5VCrkUAZ4PQZpG6gD+LigA/0qW9LlDvvZwKUAHr3pqrnOfpSkksx96SS3F6ikjnjk0hye1PVSMZ4yKXIUn9KFqx9Bg5GOlLuKtxxuyD9KEwTnt0pdu05PJHWr0QX6gApHJwM80FcgDuSBikAJXkYHpT9+OPXBFT6DQ2QELx1zgU5Vx19cD6UNg896UADk8jqfeqV+ogIBwBSsoGccU3PzdeMc04rkkUtEAhBC5bqvNBDEZ289hT255HPApq5DdMZp+Y7Diu7HTp3pQS2B78mk55+vHtTlUHoeeM0xX1GqeATwT2pxJHGPU0pALZHrxSHAXPqOKlsAKnaT3U5pXG37o9x75obI47kUIMP14zTWoLcayk5U9MkGnkk/yoJBxnilOQw+lJO4tmNIxjrQq7ce/6U85Bzn60ZB/Mmm9RiBTnnimlQrKOmegqRSDyfTpSkEdfXn2pbBawwBmPoBTsDjjknmkLAfL605Qep4PpVABUAU3JbGO4zSqC34Hml27ffriktAvcANuCadkdvxpuCFHr3pFfLA4yM5HvRsPYUgAjHXOaVfmBUg45pcD8RQVDYBoWohGYBVH8RoAKsv0NKVHHqeaUADr6/pQlYfmJgsfxoAA5x0H8qACze3WnAjapHqVFK2twYgU7R26mlxjr3oBPQDimj86Vw2YEk4+tKVC89qCCGyPSl3lenU+tVcWoDhvWhW+bGe2DSAEZx06GlKhk+n60m1sNC5BOP1oJG3nrTFVkYE0pPpSEOZQR8p596TG7BPWgAhRTgAR79CfSm1zIBi8+3H5UpJVaCCykDuM0BumenahagAIXtuzxSElccZ55pVYKvX5v504EFs9fQ0loxO70Gpj9aVieM9OlKM89ueKDjbkjHem2PpYOVyeoxwKQA8t9DTlBGc0hUE9ehzSvoO1rAEzzk8ZocFRkdeoNKcjvjdz92kAzRbqHSwKpOcHFKFB+tHT8etKuBimtNRCAZXPp1o3A/wAqFJZeeD0I9KdtySfpj8KlLUe4jKGAzxzSAlfoaUKWzj0/rQVJXrkjH5VaJeomBt9c0LzxRnawBGQAAKcSCucUPQYmQeM+9DMSnBwScmhQTg9MHmgNt47dakBNo2g5I9fY0BRkmkByevvQuSOPXmrvYLXHABlwOMHmgEenGMUZyeO45/Ck3bcYHtSasNEdxkbCeuakDenbpTJgXQZ5IOQaenzIO/XcKWvULijPT0FMZQVxjvTgTu557fnTJJRGoJIyc4HrU9ReY0oU+6SPpSPdLEw53t2AWkTzJm5Hlgnj5qVLOKLooBIwW7nFNrqARzPIvGE5xSyQCVgGOcdfrTJPLTjcD3IHb61HNLJGh8tSWbpmi49COeMche3cU9AiIWKgkYApiO7TLEiF5CpyB6Gl2LGSZMBsY4bpUeaKSsiVUWXG49Dke9MnQR5ZnIA9GqrJqSBtkMe5j91i23FIj3UjA7R5YG4ktwPpVLRAkQTau5nPlLvwckPnA/GnG8kvEYs2cDjYm0Y9zU91cw25CReU8xxkR/NjPrUMbrywYcsCwHQ1Ot2JLXUY9vKy5HyHBxlt2M1JFA/k7G8vHQYqeMvIW2/Ko6VS1Yyw5iVN8hALAdge5p27hchu444kZmkx1+ULyaqSwyzxEocAAZ+ntU9tZvLCzv0UgHLdKrTGW2bBwM9B96hytqVbUF0CC6ZWdBIwOPMfqKlk0+2tR5YiCA/N5gXsKuWlyRblZ2zwNoC9Kj8y2kmbbnGMHf3NR5lq0dGZctvDK2AnReTtrPubUOxVS4PYmujMEQyvm7OhJTuar3doq42r5gxziganqYMKsx8p1IGOM1eh0mQoPLVQ5GVIxkH3qaRYriFtkYDqQM+tU2ubyxukaObyGIwPei0UthXbJUtr2COVFWLewKjeu7A9vemRaZdhB5o8xuxDU9tc1KORT5aP6OG5/lTl1x5MiSNht44XjNJtJ2BNpDjO9hF9+RCATgLuBFUL7Vp5ZVVbgRrxuUL1/GprzWYpgI95LdSnpVK4cuI/s8cQ47txmp0bKeuo2CE3M0jT+aUHAw/y57U99PXJWJZIMjnL/wAqrSNNGAfMAPGcLQi75SGdypGRz3obihpWe5XvtPB2qsuCOTl/yrNnC2p2PcREDtvroBo9tN+9lhEhH3R/Oo49F0223n7DChBzhs5P60mylZnL3U9o+7eQg6nYu6mQvGEDCKR/QbDzXZWdtbu5KRRIoAGFXj8Kr38gtSR8iMT8uepqXZPQPkcyt5qMbKotXijJLAFu3tUpvJQgLyOuDkjdUsiy3j5ebYSCcVnXUTqhA6k55q7oXK76iy6xJPvVZFOBkYWnJq80ICjaQRkk9qz2tGtuQAS3JNOjnQwkFQXB4PpSvbccY9zb07VmFyxKCLPPyscGtU6ypTaGBx1BX+tcWmqlJAMZAPOK1pLu2a1RlclyMnK9DS2WjJtqkzVXVgJljPG48VpLcgpkRCQD+INyp+lcb9okY+YrAITge5qe21h4n2OCCe46cUWdybWOkd3L7wzAGp11FpgIyScdQf6GsgayLkbCckDvUsd6XUAHK4wuV6VpJ8w1GzNZNZe2mWNWkRc5Kn5gT9a6GDxM6ugOUDAKMLuX6Zrkba7VZAkiZz33dK1IBCNwcvEx6YXcD9aSTT1JaT0R20OoIIjLvCZ+X86dMomRZVA4wOelee3V7cW8wXdleuc8GrkXimdbbypeVGQPm6D6VSbjoQlqd0JtuMN84A4qe2KlRu4YjJrn7PVIpoUfIPqPUVpQzE8gfKBgAU+1hbPUvptR29c5Ap32gNhW4Gcms9rtoZAzn5c1ahKXMZdD95iRWhBbVwy4HAxSAhm3Y5Y1DISiNkcY/WpI2IXHoKd7D2JYwSCOmTmgoemcUBip9cc1JNhdoHXAoT7CIzleDyc5NNTrjtg4prSAsBnAzg+1KZAi5PAx3oT1AfgbenORRkEk59xUa3JZRhC+QDnsOaaVc5znFHcfmS4B59eaMheMjgVEYwwOc4HNMWHac9ODxTsInDEsD15pCSc479Ki2sgx2p6yE8Ecg8UtgtccCO460FivJNITnnrgZNKcniq3GnYUEke5FCg/hTRknA60Fyq88+nvQJttjiRj1oJJwePfFN3E4A6Z5NKGz+HSl5ggGWxjgiggkgdDmkBwuehNGC35UXAUcZxzQWIx7UMMrmhcNz2J4pLUdwbJ/AdaTpjHWnNwooIHSqW4nqIoNKQBz35FBYjOD19KCQx6YzzSauAoAIHHNIAPpSnd0pgAXPuc0wFIJBz3BBpzY6eoFKMhc56kGkBzxS0W4DQAV+lKmd4Hrx+dNJC9M5NKQCOTg4yKOo7WAAlsHt1o3AnHrSqOvpigqWAx2NMVrICAw6Y4zS8DJqMADg9MU45j+pPFLUALE5HXnikKgA46dqRQQwPoefenMSB7Zz9aN0GwhOPx4pw+bJ6HpTXBOMc4xn3pBlWJHah36AOKhRjH0oI+Xd+NIS2/tjrTsAkA9M0XswEHCYPekYFTxzjtQeM4pDkjPtUp9RvsBJG4Z4xmlODz6UjABuetI4J6U2riH5HQduSfY0g5yO/XFIpIb9TTQpU59OTRogHbA3sDSuo4pCRnI6Y6UiDfk5//AF07ACjIpcAAgj8qQnPHT1HpQT8w5qVqNDQTx6gY+tCkgnNOZTwOnpQwI2nvn8qd0Oz3E5OCPxpApA9ew9qUucHjFAz+lOLF5CAHoTQueR60bgO3agAHjHuaT0Q0gCgg/WkOTjjBpwxx69vekwB9adxjScYzzmgAhTk96dkEH60hJOPbrSavYV9BrHA/Cl+6xPalC4PJHJpRgD88U2K5GAeh6g4OaCCvAyewpQ2Mk9ScmgsG3ds80noLoICT7jpzStlRk9ehpCSOnpTmQlguc5p7ANYlufYDim4w344p+0nOBnB496aAT14Jx+FMADk5GOnIpcn8zQw3ZPcdaFwqj15pWAaQWyTSgA8dMGgHc2SOR0oyFz69Kd+g7gF7jnrmkIAyAfQ0oGPl9qMAE/T86m7QX0EGOCTx3HpQoCkAHIXge3tSkZB5wAaQkrgdM5poHa4pIX26j86RWy4wNhHX3pu3OBnjt7UpwMH0OKkd0KW/MmlLHP14qNnPGeADzSnPLdu4qxMcWHSmswbqMHoMUg+bHGOCc0Hnbnn3qb9CgOR/SgkbR7ihsjJH8IyaRsAfpTuS+wAADPcmhm3de3WggrnvnBxSB8MeO1OwK4p5PHYU1k/z6UA8ZzjjmkbK9+tKz6jvYGUKCDzmmhCAMHqaUkkD2oUgfTrTJdr6AylRx16CmA5UDOCOtKSenrzScjnv2pWC44ABievNNIA9waazHjAz60FjgA0WAUEqnX1/ClOCTk980jkZIHOKaSR069aF3BbChty/ypNwPFCg4+lISRjjryafkA/ALVG7AfgM0uSOvXOTTWYAE9+1FrDfcXeAGLE4GCfWm8rweuAOKCQen40Nhmx+NLyEhWYDv0AzTckZHpzSBi/b/IoBA/HikloAqgce1NcBcmlzhj7nioypzz070W0F6DgwC9OaYSSue2eacAVJz05OabtJ47ZzT8hiMcc9qNxZsY+tKQCOewoIKnIGPWodnsGxbUkgcdOtKPlOB0oQg5HTvTlQH65qkyH2FQc9On6U5QC2fQU1SfzpQTyB6ZpSTY1oKST3pQOp9KaRjA9DmnZO0c8mkluPcQMTwOnanKAevSm8rx2PpSkA9OtO7ewb6CEnH1NKCBnngdKcABik24yD0J5oH0HYG3nsQRSEl24wvNBOW6+wpxIXH6CqQAoP60MA2046dKRVPJPA7Uqksuex6ULuAoBPHTtSDK9ecdadjP4daCQeSe+DRoGl0IHI4PcUpJb8aaVIz709Rs47ijpYncUKNuD+NIAwXg80oJHJpQBn2NCv1HsCv82eBk80EE47jqaGUemeMinDIG3H0pXuhgMndnrig/MeBz2oxlqVAN2c8ZpWsD1GgBhjr3p25gMd/WlPAA600EnBz3qkDT1uOUAcHn0pVUnPrjAphJGCOueacGDY/Ok9WAEYHHrzS8q3uetAYBsevOaOSfbNP1AcQM8dTxTQScZGKFJPXjtRjb/Siw9BCSfYcCnKCeTR8owDySCTSDGcDk4osIcO59qBhcccYzQuBzng9KAAc549qV7sABIUevalwQ3PIoUA4z6A0M+3kUaXAXBLDPHHFIBnBGR3NK5J47HGKQKR68HBqhdR24E8DpzTSpLD25FKq7ec8HpSkgY46nk0t9BhuH1GaMA9BjufY0oweD3IFJgdOnOcVL1QCtnkU1c8enQD0pysTnPegHABHTrRsh2ECnHPc5pwOM/pRjPQ0FeAPShoWvQB+87dqQj5BjtzTkJA/GkZiM49eKPQbv0EGRk/hQzH8ufrSkA45yM4bPvSYCc9TTtYnoISH5I5bFIFyM9x096eeSM8dCaAAw+lGxoI4UDjnIyaVQu309KABtPcnmlCdOadyABA/rSsQufXH86AoA+nSgxnbn1pJ9yughO6gJkE9+Rn1xQoIX9KViV4HTHWi2pJGSUORS7ic49KGf5se+PrS52/TpRfWwCqeBnknkUDv9efakBBbbn5jwMdqcATT6h0BQCc9MHNKBnPamM4CgjsOKcCehHv9am4C4wBzS5HTtTEJbv7YpdoO5s+5p+oAMsOnIPNKSRjjoeaAMj69KXIZivoKLJDWonBbB6gYFGC/ToaQjv3B4+tAYocAbcAUbBe4bNzdPpSAk8AcninNJ8jew5pFyMnvjmi6EIBhSO3SlwDz7A4+tMaMuxwcADmmGNxghj7+9K1gJtpPGcZFMQlfl646VGFkOcuTjoT3FRTuYImkZwABgZ9ae41bqTzSkZC8v2pqosa7nOW9e9U4pJkbeyjLAAnnP0xU7blAcnPHWpvqO+liwJiWKqoGADn1B9KY2eDK5fDDHpmqryy4JV9m4kD1qs8rnKmQlv7g6fnRYGtTTiRXlVUAySck024vbO0ugs28hR8saNyx9z2rNvNRitYI7eIb52JPDHOP/11SjijjbOME5LHuaTlbQS7GrP4sEEsv2e3+yA/KY4csWHu3WslNSIl3S2/DHgBuAT61ZijjYZ2npxSGBFYnA2jk07qxVraFe7uUWQSBRHjhwOpNF1qv2glcZQYKxljgcdahv7SG4DFn3gDIz7elUZrwRWioqmRFIJfZ83+NTdodrGxFAeGXjcQWCL19jV5IVkQ4VQR3zyfrWBaax9nlSN0c5GeOlaJ1CJVZt2Djv2NO/KJ36Fi6mextpHd0jYA7cN1rNtXnkBdyXkdRuJ9KgidtSvUuHz5MXKp2Y+9acNz5kzbwDnj6fSlfuikiBrUjgyEAkEj1pZrMTcryVHGe1WJnyeDxg1Se9itLUoWJdsg47VnzpaFpN6Iv21lBdxKHBcA4YBtvT3qjdaVHCCY5i8ZY/uz2FZ8fiIRh1AKZXIzVObXnmjUBsnHUetS60UjVUZy9DVCQogACnaRjPXircUsDRysxCqFOPrXITXksxK5x6/NU81yYtPijxiSQl2z1xXM6z2RusP0LSXsVu7/ADEjdj7tNuNQinm3Z5HHNYUkkrPkn6+9RvI45HpmodVxeo/q33nQvqSRkDpx/OkGqRHIKZB9axIneTrnHc1OZkReEBI77qXt3dmsaHQtTTxSMf3WPU+tME8CRHK7ECnFUZ7tSMgVTknBQjGccn1purdA6BqO8UsOF5x0O6mR7V5z9BurLWdo1AUYGfypTeHJHU9D7UOorai9irbG19ukSLKnAB71nPfr/wAtHGc1SmvGKdOc81QnQyMCQOCDS9q3uQqN2zeTWYoXKxEADmm3Os+c4JZeRg5Xr9KxgpkzkA7uajmgDJjHQirVTe4OhZ6G6l9bnaromM5JHU1RvorPPmxvJvJOFPSsx4BL0G0nvTliYkKXz7HtV+0stCXTlYeyGY8Y64qlPYTNcsIkyTk8dM1cZpbZgfKLJ3IpF1ZEJxHgkdearmTs2JxaVkjFjsDFJN5ylPlyvsaZFBMkbfO4GMCtN7k3MuWYcetNunMaKqAOTwSjVTknsZuLTM0XM1siqU8wZORUsepxRhTzG4Ofu9KsiaRnCneHUYUFeB9aoXJmZ8sm8k80076IUoaF2K5zKHLByfm+90rTi1YFijDe2Bn1FctKyRTLgGME9K01ug7KDg7VyHHpSv72oOF9jo2njlj3K/luMAAVYs9SmRsszE4IIPauTj1RXX73I6fLzWpp+pqwwzZbPOau6elybG+b95sMjkLjlT3NRvcJKG8yPDH7pDcZoCKiI2MMeAfrUDI5lIU/dxkGldpGaS3Lmlao0OIpWJyflYfyNdlpmsCWMKDs7YPQ4rzmRGeYbSY1yd1aNhrz27xwHDpnJz2q1LqyXC2h6YLtLiJgRsYDP/6qdbM1syhX2gAceoNYWmamLlTv+6Rha0FkYOpPUDj0rVWtqZ2dzdNwJYh2fIDU5pQuBWat2HiVkOSWAP51ZjkWVH38sD2prsSXI5TJ2p1xICeMngZP0qvHcrAjnowIA96cHMq7VOOOtPZl7oesqnAHLHke1SGMzEuxLEkkk96WG1URMf7uM0KzLkdAWyKduor2Y9ECdgFwMfWnEhhjv3phJbAA4B5pxGH9Ac0a9RdLDCpAoB59yKcxCgY9OKTAKg4xyQKadxAfukfhSLHn5gQD708sAM+gzQABn0FFx7ERiKjg4NCOdp4GemPXFSE5YZXpg/WkKDqOc1NtbhcUoCORjvTAnvgVIF9fpSEAduR1quo9BFjI78dTSFQF4HODinBnwAeeMUFsDHrQ3YSEIz24xmgAbvc08MW9u1IVBIH5UX6iGjDYBGRnn2oQYAHoS1KqngnuaUE7c460wGE56+9KVyQT0HWlVRx6A0Hk9M5OKl9wDA4446fWkPy49uBTic4I5xzQwBzQ9hoaGJOAO1KR8v4YoCg9Dx0+lDNjr254qr2BK40Asw5+tLg5I9eaCCF46gYpSRwenrS2ENGF6jjpS7sOMjBpcdutGwlvwp3AacDpwKUEjOOaMFeDzRgcDpS6gCjHXr1NISVYdyeeaXaF5pCAT9BRa4CjG335/Wmkbe/1pQdp29xSKe+c0IfQUcdKTgnj+IYpy4GaQAN049KEG40kN90dsn6UvIHJzzSlcYHfFJuzwfwoYhT8vXnAyBTFUj6U/gdvf6UhOMDFK/QAYE4556UZznPpmlC5PzcqOuO9Bz69hSb7FbiNx0Gc9qaVyCfbBpXXaR60jAnOOvB+gpNdWFxQvtxSfd9icU/d09Kax+Q8ZI5FMVg2hWxt69aAoLH/ADimjAbOcrnJ96UHLA9yfzo1smFrMRwQ2c5alEhGeM4xSElSOOTQwOAe/wDSiybTC9tA4bqMGlY56fWmnIznpjFKBjp7/pTVyhCuFyOvelAH3u/SlLAcn6fSkYDg9x0oepA1gTSkdDweOfal52nsMYNIMDHuDTQ7aiIQOvI70Y/xpQF5x1PJoxjODyOD9aVrCEbB5HfmjaFXI7/pRsz+eaMD8uaN0PbQaQTjHTBpygY54AGBQB6naMk/SkBGT79KEtLCA4Kjjk9abgh8A5HanjA4P1pGUAn68U76DeoiknOeDRwcEc9jjtSAEMT2J49qdnt+VPcQAkZ/I01wPXjGPxpeU7Z5pAAVJ96lvQewFgH9cnv0NNbI+uacQRkUHG7B9KoExADyc8HoKAQPr3oZSe+OO1Bzk5HAGR71N9bBsJt3ZyRxyaCoGDTmAP40owScjtg0rjukRqQXPbjNLyqHHfg+9HRQfypQw6etVZMSuRshIB9KEyGx6VIpIzk5BA/CkwME43ZHFF2wQ3YMnnkmgAjn05FOL8++MmjeAo780MENwR0pCSB7ginFwvGeADmgHHPXJovbcRGSSpBznJz+NKwH5/0pSR1JxSMoJ56mnewXuMIBA7U3JHUc+gpxHGOtKoG49yQSaTHbZDHwfam4JFP2kgGgDGSe3T8alaDWo3AAPPLDB9qQnAGetDnPPTjNBO7n8qrYnfQacCkIA/pT2wPfjH1phICg4zmmPYOBz34FCZyfqKAcHPqaUsV6d6CvMY6kDOce9B+YZzkdvWldiVx3IzSAYbFJ6EtiElqaEB7Yx0p4JHvxTdxHelzCHEBT+BpgbBPocCg5cDjkjgUjDFF1sAq4HHYDikJAx39aTI59xSD+LJyMDFK4LYVVIbNLz3pjORjjrxSnMmfXFF3YBScikGD+eaZyufc0uSPQ46+1LzFcGIX8RTWO4j3OKGJLD16UgPX0oV9kD1LygClOM/Kfc0i4BPqRke9OCgH8atEy0HAE8e9AUjnGeKXILDHXGDSg/Nj0GaTVwT01EUgKfYZpwGMj1FIx4HGc8GlOAeec8Ut9CkrCnAGeuaI8cn0poXGf0pxjB7/X3pJjDAL+2CaUIGUkenNIQT3wRxSsxK+/eqtoHUMAY47UoOSM+lIcnHfigrtx3oSGxwOQeetG4H8OtIoJJz1H604AbuKFduxLAnOcHrSHC496Vgc56YORRsy/PTFUDQoJOBjp39aU53fQYppyfw5HzU8ENj3GaXQej2EwT19xSj7ox2GT9KVQaapAbnpjn8KSVg6ijC9BxnNBYkgAd+aA25efXIpSgZqoVxVBfnGMcGkUEMc+mKcV2tx6cUgAOc+lT6FJdAAzjFKFJPseKFG7BHelyB2xikLcbyvHvSggJkckDFBUkdO+c0BfXHU0bIOoY5HPQUoJDY74pcDHHUmgrtBx1I4NV0swDH50hU9Kcz7W59eKAwbnpnGBQwauAA2+pPT2pAMcU7gHAPTrSHBORwM4NC2AAgGQO3SgnbxjJwaUDaMDtx9KFABwT1BI9sUIBTzjI60bQcYP1pSQG/CkbPQfWiwWAkNikDlfcZxSqCP97t7UZAPc5OTTAcT75HSkwFyMgkdTSgZPoDQSF46cVPmFwBz9aVgc+wPFN3H0/GnE4yD9abYBwenbimuw7d+KcABnH1pEBK89xU3sAqkk4J7YprZHHU04AD8BS7gVIFNPUBFYhc4zxSgZI+n60AkLg/hSbgPlHrmk12ACBk8en4UuABg+uDSfUfWhmAHHSnewDhknAOOBimHg47E80/BC578Z/GkY7SMc85NF7spjcndntT9xP86aF2qQTknP60IAc5Pf8qQkrsV2JHGRwM0oHqcU4ALxim8tz2FAhQQeD0yKC2Rn8D7UAbcEjFOBAyT9KS0eg9iJVLOD2pwA/HHNOXD/AInIpGXLcHim3qLoNwF6DvzTix6Y4pNoH4UZD/UGqY15AQOnfpQEHQ8AelKSD25JzQcn6Gkm3uIVcADP6U0gnvSkAtkdBSMMDjscUNa3AUsQv0pS2U69ecUm0ngjtzQSG4PUDNK6vqAEjijIx654ND4PboMfSkA2nHXmquFuopAbJ7AUo4XjqTSbt209qRSSam1wHBjuPoeDSEnqOoIximSSBEOfYD60uGI46mgfoMeUg8Dg8fSq8sZnniUngcketW1QKo7moZMrKrZ4VTz/ADp7IWgSOImJHBPB/GoCTvDL87YwfYelVLi/jE3mSH5SdqqOrfWmi+e2UoVw7nJd+qis077leRbMDDBL5J6jtiqN1cLC5jh6qPmKf0rM1PxWbMFVYoh+Uf3ifTHNU0aaeDfI20yDPuam6exaUrGjLdov7uJQufvyd6uRxIVLKoL4B9652VJEUhULjrkN3p1tcTopDZQEcEN0+tO+uoKOtzdW9AyoAc9vrSIryOVcAq3IB6Vl6fA65bfk7iee1WGv0gJ3NvPcFeB+NJO2o+W7XmW4oW+1PGe64HoKqSxILpoHJTgkEL1PpULamzP8ijBOCd3I+lSXLo0SyB8ueCKu7FvoZtwWt93OVzwD2NOhQ3KKM5yeSW6VHqEyGFmL/P0PoRWSmpPbDYhOyuaVRXaZtCE9jq4p4rOLy2YIFA+7jtVB9WETttP41hNePKxYnANKWMoGGxmuR1ZTZ3Qw943ZspqrNLuY8AcfWqD3DSs3zHnmqocrxTGnIOcYBwRmsJz96yOqFJRtYfOm1S/OB1qKHJQu3XIwKR23AkHgikiUgKCeTism2jpUVpoTW6GS4Vc5y3JPYVJe3QmmOz7ijaPwqWxUxRTS9TtKr7Z61TkjC/7RFVf3dQ5byHLsZDnk55qURR4yB6A5qIAKmRwcVKkR2c1N3LUOVPZjJ8nIVQB3qAQFlwVzngmrRULgnnA6VIFVlA6Y60le4ctilLaqRjv0qIW2eMZI7iru0BzjA7UjKCpGKaWtiktCl9mA4x0BBpDaIo4H196nZSDx1qYQs6gKMk0JuxTiraGQ1upcHBGTUVzZAkkd+a25LMRKS5Gc9B81VpYgcAevFF2noZqCd2Z0dmWx7darzoS/y/dHFbDRTFSgGwYyc1CbVFIUvknmq51ewuRJmT5JXmo3WU52jnrzW49ukSF9m/GFANVi8YBIhAx23Gm3ZNsnkurGVHPLA3Ugnr6UydxMcEAE9PetESJwSiHOajlCPk7AaaqWJlTSZh3NtII2CruJ7VEYHIyfvDAzW6SjcbME9TUTWql9vrzWjqcq1I9mm9UQWWoNbH5yGBGCG6GoprlJZeF2ZPGOlTTWBZTgciqh02RSCrEZGcVUKruYuhoRTBHbJAfb1BpEe2D7ggiyMMQvWla0lG4EZ9aS3s5ZJtqpgY6munn6mLpOJNbwWwyxlBJ5C7eadGkEkwKgooORhu9JLpyRZLjzDnBHaqouikq7QABxx7UKSWrMnB9TsormBraNCXYjv6VBcs6qGXByfWubt76Z0LeYT8xz+FXLfUHk5c/KoOKfPz6sycHE2rWUtExaPBJ596y5Q8d+QOhPJ9Kn07VlKShTjcccUSXcSkvIQ5J4BrW6RHK2rs0dP1h7VwDyq9z0Ndnpmsi8t0XaHQ5A+bkGuLjig1G2QKvlEjLY9a19CRrJvMSQOEOA49RVRu+pE0uhvSX7WccyFSCMFf8AA1p6Pfhtu443dd/asy81WF7tFMSSzTkZcttIPrila3MzSBHLxq3OV61UV2ZDS2N27nNxexRoMrncfXNakYCJgr7VzunRTLI0h5VThs9q6SC4jl2ICAxHQ1otbXIb00LbEG0ULxuOT9KqSuRhuoBwfxqW4zHLtz8qqAfc1HIA7qi84+Y1TVyWSqAOcc9qcQT3pNxOB1AoyOMDgdKS7gwKYOPwpDnuc88U5WJ49eKAAcDrzzVMEIcmgEliAO3elAO4k8ikOWYg8j+eaXoAjZPHTPGaUgHp24NDcZI5wKF47cHk/hS23AUn8eaQHJx+dG4nsRknntS425x3GBVMAXA5/wAik2nJz70mPl67gfWgMBx+NQ3d6huOOSoFGCx46gflScgZAyegoI+bjjsapoOlxQx+YH8DRj8+tJjPHrRgqp5J5p9B2YEjkDk9KaQCRz1pcgtj1pQpPTGTijbUQKPk9CTg0hyPzFIMBcD1/lSh9wIIzwSaeqDoKWZuuOOT+NLgMD+tMJCj1z+lCEt07jijrcasOL449Rg0oOXyR14NRjJOSOafwcY4xxSYhqArz3705h8oA4HamgE9OmT+lABGAfWnZgLkM2eoFLwcEHkUmCMDoOtIFC/N27ms91oNaiHIYdwevtTlIQ885pwG7PGPSmlSx+Ucg457073FtqBAZjn6UEEYx3pSpXJ9BRjbznnGPzqrD3Gj3HQkUIo3dcCnOCTnt/KhhkcHOKW4hNob644pCSMccN+tPIG08fjTQAeozgZHtREBOn1pQAfrzQCNuCcE5xScjAPryfahO7AUEke+OaQgMcHp1NLkg9O9IWC/KB04NIb0EOSc/jSso6gds0mTnGPalz2/Cnu7j0GqAyrnoRmlI6c496CR0pSBt4PPenYLjGUDPcZxQQeKdg+vXkU0gp9M8Ck1pYVwKkgfXinbc/nSFyzYHQGmkgNj/OKNx+YbVPHT0oUFV68ZoVh0yDgY+g96cPl247cfjTYkxuQMH15oUZBBOQeB7UhBwOc4zyacQMfXrSdnoIQjJHUdxSqpPBPb8qBg5B6etA+bHucUulkVZJXGkAZ9O1CkLjccDPJoXJQZ6nmg5LUX6jEUkDPQ+npSZXv1I5zTmUn8eaQqVbJoWhLYKSMg9jSZJx9SDS9c+uaCQOvc1Vg3EQg4z24NBycenelYfMcdCBmlP3QfUUm+oLsxpIA4P0pgJ6EfQ1IRlunbNJkDjoTzRohbin5mXnGeuab2x6E0E449OKQjL4wOTz9BRvuO4pJAwep5FKygggdehNNOCOegNKCT0701qK4gPJ46DijeAuT9BR26cg4PvTSCD+FS7rUaHEgZ/SkBBY+nGaQA9TzjigDCmnoxCsPlPPXgDsKTIC56HAyPegnPGKTBC579venYq4qgA8/xGh3x/Kmtxj+LnNDD06nilvqK9kBbHJHOKGJToee1IQGbrQOOQeRT1EIAD04wB+OaDgkkdCckelKydqafl4/OmNCYCtxyB0o5P5mkJ9PWkUgMAehb86m73C1hQox+PNBILHHcUoIVBnt1poB3E/dBAp3EKSDn35ppz6cdRQSc/SmsScDOAakBSAOB9aYWA5pcgcc+hpCucnNPfQfUCwP49KAdrdO9AADDuBwaM4psQhBHFByVH50oJ9etNUE59D0ovZAKuT1x7UjAHnOP60HBz7dKQcgEjHHNFl1G9BAMBvfgUhznnkcYpxICntxmmg4qOorgCRn1pgBfpxjpTyMUjcbj6inbW4DQAeKGODgjoOTQSOAeuaMg5Ptii4CYzjjr1oVyvHY00qDg98flSuvBx16CkwA4cYPpz9aQgBM9OMH2NIpPA7d6a3vQtWDsKQH2j0ORSEZ57UoA49qRiOcHPFPbUC8hyuBxjinhicew5psYJz2p4UDIz2/WqQmAIL+/rSjBfrml28H6UjdiBjGOlJbjFVvXggnNLk8GgqKFBbjGCOaQDt2AMc0NkZPtSDBUc0uCF9+ppJWQDcMFzjnqacVJ56ccUp+XqeMZpSpBxnvT3YbCcg9eM5x+FKwO0ccHpSEBvwpzAjPPcGquJgCGyCOMYoAJ6CjJHFIR83vQ9tBt8o5nAoBDAUi4OQehxmlUEt124osFwUYJHUYoCkc+mKU4DD0B5pTngHg96m9gF5ZsZx0NAAB55wKbyGH605RxnGWxgVSelxINjE5HOcAD3oRsc+pI/KnKSBjPfkUhA4x1JINCdxigEn2IzSDIbrjHFKuWzzxTcktxyM4otqFxQuMY7dKfwck0gBP8/rSMpLimA4MFUDqMU0ccnuacqjH16044DZ7ClYBgAxkHkHFKx4I7MOfwoILA+gPFBAXqDxzRuwFBJ69CM0i/MOCCCcjFAJPbbigENgdKYAwx39CaBkpzxuGKVGB9u/NDqTzngClYBcE8ZyKChXnPTk0YA/3gMD8aXeRnJ6HApX0AQgggHpTlzwehPekBLdacDtyBzwCKV7gC4HPQA5xQ0YJyeoGaay54IzxmlGSc4zzRqFxxPTHSmgE5PYU4Es2B3HFIqjn8jVgBwGJx70MoOcHOKUgnNIW7e2aSYCrhWAzxilBI49uvpUZAOOeo4pwJ2jscc0x3ECbsf7PNKF7jtRkDjuaVcjPvU30EAUd+OwFKy5UfTml2/MDntxQSB1B59Ka7gIcHj0pCoKkdzx9KUgfnmhvz7mlZN6AIeeT64pVACeh6n2NDEA46heDTQS6n3wR7UWYDiQPqTQSQcDvTRlevYcinkHHPVTxVAICVYk9+BSjKbQeQBS4AwB2pDkN60mCHhgcgr1GR7UjEFv1prqTkA8E/pQSF6nikmgHRkjPHBHFBYD3JPFBboaaAD+dJXY7BtOSM4Pf2pQwXoeO9JgDJ68j64oGAF/WqT7iFcZ74xil4Ofwpo4alJB/HtSeo0OGWXnjp0pCpC496OcYHAIpC24nB6nNJO4hQc8DtQuHXH40MCMewpMEsR04pW6h1HbsE8cdOO9A+YU3IGMHkg5pQDsHO0HpVegAVA6nvk03IDcnnFI7HacdgSPc0sTBiFPGe9PoNNvca+Hnx/dwfoaeWI49KiiBbzD0JbketKYmdQpIyepPb61FroGNlnCMQvzsQSAO9ZmpXLyOkZOwMct6AVNe3BiO2I8AfM/pXMX+omSQpGxeY5PPp6ml5gldl1GQ3Uapy7H5R/jU81tF5Ll3MkvRiP73vWTBdxWKL82+Yj5n+tZ8mvrJM/wC9xHFncB0yaSZS0Zr2Nva28cs0qR+YSSZD2APSo3u4rmckSDag3Eeo7Vj22rw35cJFkIfmG0/mc0241Bf3qJ0ONp20ltqXdtmybqJ1wi7PT0qaO4S4h8raEccEjqR71zVtqaJMqOcjPOe1agvYbd/MRwSRjFRza3B3ehcjLI/J2KDjmrNz5M6eXGMy4ycfdx9ayZtRWdGDn5yMYPassa3LZs8akkN1rOU+WJrGD2Rdmn+zPtJwQcmqd3qXlnCAJnqR3NVnuftB5781SZwJNp5xkH8a5ZV2kdtPDp7lkXTzZB69CaZdEBOOuOKiVcrlTjApsZ/efMe3FcspPc9BUorYfBMZlKk4IGSKuwuEjxnoKzAhimyvercMoKDkE96nmeyLSSRMJS7dKl2CTqMg1CpEnsangYEccjpSi76op26DFtwOnC5wKVcjt3AFTHClR1GMVZghj3NK4ysYLEU5XejL8hty4iWOFTxgFz7mqsuWwB361HJMWZyeS3T2NOc5Q+oHBqVdvfQWqeg+GFY1O7qeoqZSNgHfuarIoXA7kY+tTxoVU8++KaXKgtdhLEB06CkEeFwOmCMUSAs+ce9PALp02ZHGabdtWO27GBFXkmk4OfpQ6ENj8qQED+n4Uvhegnqhr0hkKtz2pd4VTj6momGfm6DrS2umJdmhXkLMMDORzTQCGz3FO3Hd0xSqgDcmpT2RUVcYZTISX5YjnNRCMt+dOmAzhTzmmOSwwPSpTvuVyosLGv2dgeSDgfjVWW2BGAvPQ1NEzlG4460wsSp7EkAVco3VwVjOktzzxwOKiEZD9OK1JAQhA6ZqsqYAJ9cVCdrXKUbERtk2jHXrUE8e25XA6LV9V2hj3HSoWAJz3yAPxoU+Z6ojl7kcqbR04OM01EAbBGR3qwzon3vXBFMkhKgOh3rnnHatLtLcm1xUtom5KA9xmqskJMgIHAPSrSSAc+3FDSBsYHNXGfYlw5tzFvI2UbMetZbQbFJP3gCa6aaHzdxIyfamHTwtqG29Rmt1PS1jCcLLQ5mwVkV9wIJYn8KsSviHy1+pNaMlp5Pb/wCtUTwmbCYGeuapSTehi43VrFSCJ0iG3j1NQ3c7L8pHmFjtPuK1GQoNiqHPTPpVO5tjG+7G9gcr7VcZszqUtNDWsLsWECYPUVe0jUQjSBu5y2O9c6C8qDPUHinw3b28gTZz1z610KXM7nG6TOtF2JrkP1kVeD6Cugh1ELZhc/vCQK4qykldDOTjcdoHfArXsnNxIrOSFUcY9a0uvs9TnaPRtNmRdOCt3ILetXYY0dNw7DAPcfSuT0++a2gJOHB4Geprbtrt3VWOCuQSN1aQlbRmTXYs3F+6Exgk4xkn+tXrGdWQMDyRg1D9ohnRjlVIBDOfb1qKCMRIHRt656dxmtNkSjUJ25+lAcOOPQjNUluYmbaWwRThMEdgjF8dM1SDd2LgUkdcGlJAz9M1VFy4270KZODmrCkOuBzmhahYeSOvqaRgRke+KQHGQaRsFfrzR0EOIGcdMkmkIH40oAOCRwBigKD9TxUjQDBwPbNBBOCOvSgFVBA6nvSKpGM1TBCkgmmgnkdu1OwRmkKluAcHqDRug2ELbAfpxTtpB/I/pSFR6cdRSKSeox60JWEKTngDtRjGfTPFIARwenalY5I9D19qdgGlCBz1z0pQAV9fWnEA9DnjGaROD9OtDAVlx04I4puAo+op4YDPpijAKjscGpu+oDQeR6inBR6YpNgC4xyRk/jSAE8HsM5podhSBz7UAnp27ClHHB/OkbA+uetSIYATxjpTi3TjJHApS+G6UmCGz78U07sBxyUz36GmkggjOM8CkLkAntjNIQ3TGMdRT0JvqSq+36jimhy+Sep+X6YppJH0zQG+Yc8d6ZQoPzDgHvSkBgx74ApCoGSOc0jZO4DsOCajW4C5JyR3yaRcq1OJzyeOKQjIB7iquO3QVSGX6GmnG7gd6C2D196ASvI5I/Sp16B0sKT1GeoFNYjgH8aTJX3GeBTgA34daPMQqsG9s03gdR70uDuHoRk00gkA45oTuApJPP0zQVyF55NIuCuPzp4wR7HkUJWK3GYBU9uaaCd+MEA8kj2pXBC8YJx/M05jj6GnvsSIMnd7YNBIOfr+VG4E9O1IQDx7U9FYdwAHHPTk0jLjGeTjBNGBtx1yKUgj+tHUVrjQRnB4yMj8KTJXFPCgv05zxQQo5HQ8mmNKwmNwOe/NIASevB5FBJPTjPB9qCpGOcevvU21KFJA/HikJIXjlqUDb7gHI96QMMfWkS+whJH060Jnp3pWJ/TFAwe/UA49KLoNhAS2MfSgABSOxP5UNwRjnBoJJXP41VgsJgMcZ5GDQOMg9cn8qA2cZ+pFIQdwGKkEDA9PxpFG2nBSFwTn5v0pCAGwT0OKrpcL3YBSPfikQ7iwPY/pS5OeKRiFUnPGcUWKFcYxzjjBpCo4OevAoDAtj2zQRtUD2xTAZjd19Afx9KUDnrg9SKBk5z/+ughlOfXIHuKSd2QO3At3ximLkN170EEdPxowCnTvj6UxsCSrDjjmkJz0pxJbk/U0hBYZPBJpbjbEDEj05xSLlVGfTjPal5Uj0GQaRjlTz1NHkLcVsBuemKXhscdsU3IwT1wRimlj0A6dKSVhWe47AXt1Pb1ppAJB7HrTdxHHr3oJIU9zT6hcUsefagkFvYDrTWJGMfjSsQMH0BosAYA9+/1pChyR3DUHJ6/h7UvOARRcfmMZQeo6c/jSliQAOAeTmlJJ5PU008fSm+gWG8n8KMZp4wMD60EAKf0oERDkcj2+tO2nAx+dOVQPy6elAPyUFKz3I8EKB+FIyjj06mpCg5wegpB82PTFJuwthhGSR0Halxj6UrAN79qCMHjuOKYdLDQCCaQMAD3yMmlbJyM/WmnNRuxDmA4HtTWVV+lIzBSPbnFI7Ftv0o1W49wcDnB5U4+tNLdQR1pwxz7mmkhm6d80XWwrCAg8g0ADmlKgZI7cUhIOc96b1BbgQRkdiBTTkj2pWJZSPUUwknOe1SkA1hjAzgkZNKWJbFCgdfQ8ikAJx79apaIVgLHjPHrTFAPJ6dRTgCfekYBuOhzxSbC5pRnO49AD+lOH3j6DANNUAjHoKcpBHueaE1cGloOyRjsKUnJ2+wNNJATHtxQrbs+/Sm2Gmw5Qeh9etGAp9PpQpDD8KUDOAT83eou2MA2c+/604/OBTQAMnoegp3CrVpACgHkdaRTjjPtTQC2SPypwAGCfSqAOjDPBwf0p6sGUEj60ZDk8Y4poYAY5yetTsG47J2n25oZc4B44GfxoJ/wpVjCDA4GMCnfWwCEBcflTlUAH2HBpGI/EDFKAAuO+aVroVgI2qKBk44+vtSgE9DTtpBJH409B2QKARxxRtwTnHByKapG3/e5FAYnjuKYr6jwNpI655FAyMc9OR7U0EfeJ3ZpQNuc9ahq2wxVG0E+2B7Uoz09KFA3eo6U0KNw7immHUcHJbpjnFOySfu5x6UxiRjHfr70rcL6U/Qewb92AOmM0oGcE9xSAEcjGPSlVhu9qOlkIFYg0rEDJ74waC6svuOKOenbOaW4BQx3c+oxTVI6evSn5I9+OaQ1qIATyRgilUk5yc5GDRnH504ELgdsk1YgUg8dxxTSMv04zQQFwAODzSjucduKgsWkJx+JpQCMc980EYz+lNaIh6gpDc/iaCQFzQAQv16UoUjPQ8GhoBF4P+eKcMj880gUhgPXvQX5wepOTTY9hxBwc8dCaaoGfwp24ng854pAN2fUVOysPcUED6jkUhA3A/jQy4bOc4pcA9OKAaS2EG7cTn5jyTS7scYyTnFIcD8c0cqwzz61SJFIK4yecUbcjmlJAb8M005Lj170r3AUEjGeeOPalILZPbFICAucYHWkOBk/hSUbajTsCgGgYH1pxAKnHPGR70hBJx+tFxCBSGJLYGMnPQUuRx370hILc9DxTht+houxuwoyR1wcYoIA3D/aHPpQpJb0NIxPQd+vtRqIUn2z3HvSMAOppykdCOMUFA3OOaHrsAisG47YzxSEkZ+XjoDRsC98ZODSE5+lNaBqKrEtyKVQDz2AwaEZW6enWlIZUPHykmmhsVlCqe3ce9NJ6kccdaOW754/KlGQ2KnVLQECnPP5UuCfmPUUqkbR60hYjt1OadtB77iFiOo+lKDuzjt+tNYkOF7kE8UHA+tCsTewoAIyehyBSNg/L6UrttH6/SmRg7ckcnmmtdB7D/LIxjkZwTTJEDcgkAcYp5c7TnvzUbTkttwDz27VN9RFSSRoN+W6cgVTluxHG5LuCwCKnrzUmp3CWG6RwXAXAQdSxrHm1CCz3XlyRJOQSi9k98VLeo1tcm1GdbWHy8b7h1zy33QayrWOK2MsLKgnkUNJMW/hPaqsuoyXZeZQXZjhfesaBZbmZ2bDqWC8t39qlz00LSNO5gtrW0lkWAOxyql2P41Q0ywW+mWJ4kMCN5jfX/wCtWzfQKn2W2kKoCAWwwwqjvXPDWVinuorVsxByCT3+lTe2rKWzsdHdfY5EWG3hSNs4aRWPzDPpSHTIJAdi/u1GGx2rKtZkEbOR87fex6VNpupCJGj8w7cnk96fNa8jSKI7+zijlymA6jAqpNm2jWRwJHYZOG61Fe3xa53Kc54Aqu8rPyxySelccqq3R00qDkrsHuGX5yeo/KmSyCdMg5PtSTEBelQxZBOeh6Yrkk9HqeiqdrEsUjRqe5WmKCcserEk0O5VCAOTTIZFdMHtkGseZWub9SdJflwB9cUjbi5J9KbAcktjA7CrKDLjJ70Xta5bV7EcUTMxyOgyKkWPyn+Y5FTgBc9sjioSokwc8KcmoV49BNakzxKwyDgEcYp0DY4/KgkGMFeMYot4gM4GBkkfjVJovfTsWUQt1qxdDyoUiXuNzH1zUCIY3GW96kUF+T1zVpW3Fytq5TljIdfTPNPdS2Ow6VZkiC4yOhz+dPEfyDA+tTy6qwLSzKojJkA9BzVhQFx7Cpo7cKck5qf7GAmSOvX1FP4tAT1KYYKQSPemuwPIq41oGUkDNRi08zA6YIos5Fc2gxI1MLZ+YnofSq7qHKjsBgVoG2ITAPXIqKKBQ2T0zjBpWYr6XKXlkNzwKjLK4I6ccVbu0LIRtx2qksexW55NS979hq1h4YGL/aqJo+jE5P60sa4zkZB5qQxgZpeYkrehXUB3I/GnLbkAnvT/ALMeCvrwamJ2Ltxkk4GaTehcUmV4cr8p67SD71BIGXt3zVoqQ4PG3vTWUH5u/OKSdrC31K8qHyz9OaomZlkweVIrR3b/AJenpVWSMMSwHAFClfRjTdhu/KHPemuAuPUcU5sAcfWkjA79c8io2G1vchkUk59ORU1rJlCp5GOaa4I4xjHOaVSCuB1zmqskrslrQjmQpgjoelKkQVunTrVhHWRdh9aSaNoiVbg9AavTdC1WjISyru7Z4q0kivbAeh5qmYyc7hkk8VNEhH7v15oV4sGlKz7EUyq/bvVYW6h3cDA6AVee2IYrnoaTyiQcdK0i7aGbjczmQoCQv1qnI5VyWGTmt+O0LWz57Hn2zWebQB+V/H0reOvUwktDKzKzfKoCg5pi2rPOGJ4zke1axtVVTx0/Wo3hdJVIbYBW6bWhzSsxERoiADx3rZ0tGeM7WIBOCB3xWMzsm7POTkH0q7pk5jUAnJ659q0im0jllBW0OtsbUjBXlj6tXQ6XAgAR4xuIAz6VzVjqI8sKOSO/Y1uWVw7lFD7cc8dvpW8JK2pyyvHobU0US2zEtkA4AApsMohVCwG7G0OF61G05S3kTIk3AjFOeQTwqEHTBFb9LGKjct25iEm5l37sbvl6fSrSxLLOEjGSP4+1Zxc2y/M+zPf0ot9SEM5bO9OAUHX6001uTsy7N50GQYSWXs1MUzjHOz6VpwypfBXPBAIXPelkgUMQwwQcEVXSwNmciu7LuJJA5xVpYyqewFI6+UR6Y4pFnJXA5yePemDdyUEKDznBANMD5yMZGDyKAhPX8qcqEdfwpeQWuGwK4I5wR+NIqqny845I9808/KDz04+tNODx6HFMXWwBh9KUYHTsKUAgnuRx9abkjGPcGpeoClQFBHIzj6UhJA/SgZB9uxp2wHr0IprQHuIw9KQAkY9+RThlm5PPAoAKtk96OgaBtB5HBPFNJwSCduBk08sQuPfikZifoetHULXGsCUH5GheG57U4gED25oAOf1oY0NOSx7A80ozu56YpSAg6cfyoXDc0w2YxWzkH2pwUFiPYGh0A5AyeDTSpV+vfApWEAGM5OOvWlHKnPQc0pxuyR0wDSEgMPripACAAcj2IpOA2fQc0rAljikbA/OqWodRSCADnPoPpTGQHhhgn9KcAQ3XAOQv/wBegjH50k+gCKvyj2oYYx69aQswx+dPPbvRdAGSOe+Oc00YBHOcZpZGycYye5pACKS2HcTBZh696UfM2M4zx7U5VxkjrjpScZODnGM+1UlYQgBH1AoXhfbt+NB4bnmhiSenFHUaugPp3PHFIQemeAKVRhgWHf8AKkZQcjpkcfSp2EIcpx6nP1pA25sZx3pxUNj0xTQAevB6Ciy2RSbW44KW6Dtk0FfwHU04gq2O/Skcjlc/SqRIwKQp+uKcCVA75GaCQv5ZpoBOcnIPAHpRuPYUkEDHHNHB4zSABcgcelKpIYnuQKNwQnJJ9gM0YCtjvnFL24PHf3ppJHuSaW2wg2kNg+gNBJY4B7/yoOQ3TOaRhg4xjIotqAMQOO4oL5zkd+KQDrn1FAAKe+Oaa00CwHA/Cl44A7CggM2Rxjke1ISD2qQFIBHJ9jSblPXPUjj0oBOePu9TQMKc9cgiq0b0GhFHyc/hSZIYfxZ60uCePWhQePpzRZDs7CZP+9xxQwBYHqxPFGCc56njA7UNleM+9SJ6aCAk8igAEEkdqFIXkHkDB9qCwbpkDrVdQWwjAFVwMEHJpASF5pSAGz6daVsFSOuTT1EISG6djTWDFSOnU/nTiQuABjpQSCw9qnYBdo6n2FNAAOPxFKxLH9aYSE5Pygdaa21G9BQQz4zijgEDp1NG0K3TAyB9KFBL/N1IAOPai4LYQAhj9cU0889exp7jPtQqgKD09qFcLWI+dpFBIZQR64NOYA5B4wAaMDjPpS8kHkIMN/WmEEg84zxUgAHXkd6Vlx+IyKQiKRd2MdRSEEdakKg9OuacAGAJ60ARYPf0oUYbOcinmMMx5xmkCkZHtxVgNIGQQPrTCSzZ7U9gB7cUFAR0xmk1cdiMYVR+tBIbgnHOcU/aTnPagoAcDp70bbCGDl8849aDuPTtS44IHBIoYEr9etFwGhscihVJbjueaccYP04poYj8OamSuNCAbuPQmmdBnGRUoAyV9FBx7GkOB9KpD6jCuOPXFABPPQUrYLcdeo9qQ53egFDJ63AgZphBByfcCnEkcnoRxSkknOcg81Ot2BGQCuD0IpAoD+1Kck/oBSk4wO9VsO+gwgnPPWkIBJ96kK7unXFRsQDx+NJWQmgC7QT3BxQwB5980jEnbxyKaQRkjvQncHoK3OOcUiEDPGeOKQkHA79KapI6c880rBazAE4+lNYEEnselPBBUdyOaYwwuewzS0bsCNFXIbHTuacFO3NNXA+p4p+SWHtzVLUlsVVA6ntS9eO3ShWA/wAaAQTnpz+dUF9h4KruIG3PNNyTyPxpDg59utOIBxzjOBio8xtgACvXOe9Lgtk9uuKRmzwB60oY8c8cgigY4ED6kUmAVA74J/Kmk5fPfGKUMAc9MCnvqPYVCMkEdOp9acVVunWmq4Hy469XpQ23cQNx7e9Nh0FCgdaACTnPPWgAD8eaM9vWhLqT5gyhjSoCpOeSaA+QeKXAP0pjFBJ6dh19aBk59TgGkGRjP4UAngHqeBU26h0HLk9TxigYJz3ximrgZB9M0oJO0n3Bp2AUoWb146UhALfL+NOJywA78U4BVXI5zwaZLVxoPTjkcU5WKru9OMUhQN0pACN3PQ8UFXHABVHbjrQ2eD6DmgscAjg9qAvJ7A80t0DYqkDOR70hO6lyQOnHWgZ5x0I5p7AAUdT9acFJUf7WRQVBA/SkAK89cZpW7h1F2jP06UEhV44wMU0lwfc04MScEYzyaW4DQSzdOBzSgZzn6UoOMeh6U4AFTTegdBrAt36UEHbz0HWnfd+uKQDO71zkUWGthCCMDoAMU4sAOeoFIMnqc88UuMdePT3pO7QgGWx7daGBHPYnBpygjnHHahjleOKdgEII98d6UAE0hY7TxwTgUpFFgAggcdQKBnafrzQSRjnqaVhweOc5oeug7jWbg+uQKXOFz6dKMZBz1IxTtoGD27UdBCNww+maQjdjPbkUrDOccEdPakBAUVIuo7bnJIz2pRzz7fypDGWPyjPGabjB68dqbQxxYDnrTThcL+NKwJ5A5xQVO3jnHIp9A6gMHj05oLA5I5GOKbkk4Hc04DHIHOaLAKEGcj0FKFAbryefpimu5VcDr2oUE/nmhgKpAySOR+tCsGbOcDFKykjj0pMYB+mKGPqL0+pFKGBb3xxTQh6dMdaUD+XFJ33ENORg/UD1pMb+/SlIO7PXHWlJHIHWko9GPcYi+WCB26VIGLduB3pFGc+oP5UpB6D/APXVNXJTfUQEqQCc/wBad06U0oQfoaeAAPapaGISWI/Kl3Ar1pqkAZ9SaNoA6cE8VWyGtRQMNxSjJ56UhY7eBxSAMV56daSWtwYMM8DucGlAJ49ODS425/AU2RiuSOCelUIZLKsQwTwTk0x7mGC2ads4JAX5epNSJpLlReXcot7Rc/w8uR2Fct4k8RLIVRBstQdq5Xk+5+tZvQaItY1u0tla7vG8wDKxQ7uN3YmuOF4by7ku5wefkjB/hA9BSOh1PU2vr4iKytRiC2Hzbn+n0qje6oJrhvKj8uBSTtC/1rO/RlJWd2XrjU5GcrG2x1B5HY4qvpSywR4mPzZyB3Oax5L94dwx+8Y/L9O1Jp995YZ5GIYsQD6e1R1szZLlNjV72UtLtOHKbFPpXO2LPaIFOXJJ6LWrqd0AqP2Zf5VWtbsPgquMdCVqZSVrGkIeRoWl2VTJJC4yKZNM8v3DxklqrSs8qEIeuc021YxLg8muOc5JWO+nQ5dWWAxVtzDkVOwLqCeO9RQr5hqa5VlwpGPb0rFyv0O7ltoV5nL4x2NKjLEqjGQBSTRmPjOcjPFRR27yEnJwOaxnorsrRvUnlIYAj0xUakIoXgAniomdmfAGAOKRFZyc546VNk2rltXukWozl8AZB5NTsfK5qnE7iYgjtU0ZMknzfdAwKaVxLUsLIZQN3Qnp6VOrIqHHQ8VEoVeCOnSlVSze1KzuaLUktiv3GbI5x9KtHCjg9OgqhGxE544A4q1EQXBI96ai1oSkXYYWdMt0PFXYoo9gJHPIzVJZG2gAHBqfYX+XJ6YNbRJV9hbhgV29cHFKjFlAxyafBbhdwIycY59qvW9uFCMed2BVJNu4r8uhUVCqqCOo5qcSDyWBHI4rTNlGzIuGMhzj5ePzpzWAhdR/tVfJYXNZFGO3cDBTHc+1J9hO/gYB5NatxgDsWAAz7UWEJldj5ZJxgGhK2hLndmNOrQ4AG70z2qs6MCC3fpXXGzSzkK3MCh2UNznPPTp61mXumNcOZI4Sijkgdqbp2WhMZX0MFrdpkbP4VWktCgPHQV0llphnASPJcnGD1qne2bndEBhsflWPsmlc05uiOfiADKMYOckU+ZCwyBjnBpL3FhgN94jn61BFdGdsnoTmsntYpvUlTIx6L+tMdyze+acSGQ84xVGaZg4OTtzxWb1Li7l04Ay4+gqBZAHIzweKaZjIo54HSqrSHceox196OS5aXQnmcLjHU8Coiyt27YqFpC5yenWnEgDrzWdnFFJDSyq56YIpI1DkkfhUQADN781LH8nPX0pXcnboGrCWMjIPUio5FKcg9BUiyh/fFKEJiPHPQUNvlsxXW7IoyAQ3cdK0p4BdWwkXJZQCcelUggOMdQeat6fIyl4iDg9T2q4u+hDvuVjGUx3OKh3sp4OMHJq08ZhndSp4P+cVFIoZyMY7VSjZ8sglZaoHkMp6+9CuQee1MAKsBt46g1IhDsDjHYii7UtibK1i0kiCN1PG4YNUGKtNjPfFPuFMZDevUVVk3F8oOvJ9q3p6sxnHQl2iLrzzUdwS4HyA08yZQgjnrmqf2sI7AjJ6muyFlucM7323JY0L7leMo4IBGOK07VxGhDQjAA/h5qhBfSzEhWeRFHRx0+lWv7RkDqGG/jAPoPetFdIwZrRwxTIpRjGwHIPQn2q7ZyXNvKHZPl+6Nrbhj3rHs5TdO0YOVI+Ye1dVbQRpZ7owSEGFA7k1cVd6GDevvEMOobp1XeEYkA5rZhvAv3jj5sD0P0rHfSYrh0eXIZQW3DqD9KsabbzROd482POPnWumzW5zuLT0N1GTVH2BdgAC/WpEsltHwR82OtRxWwjQSwHgAFh6Vdlv0uwPlPmYA9qtJ7mbJonAQYHCjipVdmUEnBxz71VYOoUqOc9DVmKQuCzDA/hxT9BWCQgr6nuKYELc46dKVAHz2yCDUyjpxQlpdiGROCrD0GfrTwx4x2zk1Gww+QOnFSDj8Bk07BsNCllAPHSnFAAcfhTl+bqOP5UhJC5H4/SmPqISCwowOR054oLE9vTP405lJIz0HH1pMFqMAGSp+tPyAoAP0oIJ69hxTSScN70rXeoMD8rEdccD3pQwPboM0AfN7dDTQpX+VOwrXHZHTrQcH8KQptz7elKFJ5z2pgBUj09aCSO9NGRn3pQCPz4pWQ7iMPlOe5pFHlqVB6804qSGP0HtmkGfTNMTWoDJDDB9RSsN/GMilQ7gD2PNGSelTZ3uAm0nPPaggD8Bk0Yx83rSg9cjPGKoaGrjn5ccYH4UgBbjtnk+lOKkrn04NBUipSEIwI4x0OaAAOv40AEAd/T3pDkn044psNgkU7cg5JwRSMQHfjKk4/Snkk011A4qVGw91cOSc5470HOCOmRxTWAP5UoYBifUAj8qpILiqpAJpCTxSjLbcHoOM0hXGcZ6mhiBskH+dCkHrye1ADEY70hAU5Hah66DWgMGfpwOaUnHb1/Kms5TkZ6jpS4DYP4VIbiFThR3H+eaAArke2B/WhckfiaUqTnvViGkleMcdBSHJ56/0oBI68+lKCd4GMjvQ0AgBfCn+6fwpTgd+gpxOOn50itkjPA6GpvYd7COSWCjpnmkyGyR3/SjBPI/CggfkfzqhLuIV/HFBJ9KcpJU+/WmNk8/nU2toApJGB1J6YpSDu6deBTRgP8ArSgg9+aHfoPsJnv1OcfnSsufu9BxSlRt47cAU0AlfXPQULUGn0BlxtBIyc4/ChSBx+VKwBAx2GfpTSC+O3Gc+mP8aQhFDFQNxOBg0AkdB704MD07jJppAHXmrAUMCdoyTTWYqp4zjn606TMZHfvxTSNw9M9aEtBvsKCDn2xSEEnnrjNLyB69zQASxPXFK1hCEYzn04pu4BmXqAcL707HqOpxQSo5I+lMpITGO3saQAouPSpGOT7GozwxHv0pdCQLAZJ5zSrkdOvIIpFy3I9AaAuD160MfUFbB96RnHGPXmlGW/E0gXPbkGiwO3QQglQSc8nNLwOlIFJbbjg5x+FKefp3FHUF2G5JP16U4cLjOT3PrSMp9OlNJJX370xCqQOOn1oLgdelICAQvpzTmAIbjdtPNA12EAzx260xm/PvTiSecY44FAQhifzo2EMUgMM84GM0rY6+/SlKgqRjHPPvTcEtj8QPpWbTvca1ELZYk8cYpckEfSnBd/bkgmmkkc9Bir6hYQsc89CM05SDjB69PamgBvXHQ0gBXGemeaTbB6D3I9ecU1mK8jt19Kb97npQCSCcZ5p7biFAwo45560EErn05NJSNktj0xRYdtQI6HHXIpjYyB0B609sdgfQ00gj3BoQMDkkc0PkYxxxQWP4YprA8ZHJqdUHQCoC5pqnPfn3pzKSw9gaFwR+tAhDjkdQOlNBAxuPXrTsELjvmmuCW6ZxTtrcOgu4qAe9RsCWBx60/GAMj60HG7HUVQW6DCCy0hU7SD9RTmUhj2PU0zkD2Jz9aXQBrMQT9BikLHb646U4gdfQcUgyefUUdbgNK9/UUmDx7innnFIAc+1D7gRhMMfXtSmM/T1FL1J7AUYEi5PGSahJ3uBejzt+lOUE9uMZpiDAA7DNSKSW29sVaIkKPfvSgkEY9MYpuSOOvrS5Dc/nQxx7iscAdu1IT+pxRknH0p5AUD1INS1qNCDjPrnilAKr+FNRfnJz6AU8EbuPTigEKoxk01gRx75pVYlifSlVeF78fjT7j8xDncO3FAIIORkHilOM5xnPSkbBx34o31AeCBweDSDJUc9D1oBLKM9zQeCT3PWqE9hygFQMdeaUgq2eozTV3HocGk57UtR2sSKefbGBQAOD6U0gr+WKcRge+KWwraWFAPPbNLkD60wOA3PoTSod2Sx5JyTTY9w5OT6U4ZK/oKQkHIxnPBpR87DnqeSaFqLqKCQQPSlK5Xg9KbtLc0q5DAE8ZOakdxVAPXv09qcM84644zTWJBIx2496AQOh6gA01poA4MG+U+xoCncVJ6DNCqFwe/8AOlGDk9z2od9gsIUI6sScc05eBx3ppJySORk496eCOOOetU9g0TdhABnrQ2Sw9B1oAJNKAVweueSKVtbgmNJAYE+gpAxGT7gU4LhT69qUgAcdOtMBWVcnJ47H1pFOTznHtQF79OeaAQ3A55waVw3HbQ2MdMUw4C5HTtTyMNyeM80FQGxjGRwBRewCDrzxgZoUY98mkDY4PXpRghx9M0XuA4KDwOvWkQE4GOpyPelBJ/EUBQcc4wc0bh1EBK89aVmJb69qXYAcGkAAYd1waLAGM/WgEjqe9AbJ/HFOIAb2FO+gCEnr60AFep70rDHAGTgmkBY9Kl3TC2op4/HrQD9CeeDQcik2krwOTVA9xWYDnt701WI5x2JxTyQDgdD60ZwR71ADdx2g9eO9BYsuAaHUADB4HSjgdu1CdwBSGY8ZIFLHlABn7vJz7UiAooIHXgUrLn+LjPB9abVylo9RUwM+4z9KCMe/c01cggdzzTlY9Me+frVLQTFJJXPocGm5Ixx0NHRjjvz9aXII69R+VT1sITdnHrQMjkdSuT9aaAV6cmnAjGT1FUO4ENwe3WlVicjGCTmgMOfxpAwP5YqUhDg3b0HX1pAc/nilGD2+tBJUehyKQCqo3c0AHAHfFNIwGIPPalweR0+binbuDegBcEnsKkSJ5s7VJUD5j2FR52uT6gr9RU63rLaCEHCZLEe5pDRAUKsed4HB9DUUrlvujJUbm9gKmJ+XGeOhPrWJ4p1+LRNIuIlOJZ1Kse4WjmVrh5FLxB4i/tBVQt+6X7oDdcevtXFatqIuJl7BQST61VuNVMEOJJMNKu4L3Ce/1rLtEe7ud7Z8vOBGO9ZXbtdlqLLUsxe2eWYHLZ2g9eKgdDJbbYj3yR71PcSiN8McbcgIOlZs800cLEcK5yG7k1LY920Wm0wwxNJJjftIHzdCaw4MohidiW3E5NWDqBiG2QkADH3qsWmkJeos08vlw5ycdWrPm6m9P3vdZFcRPcrEoOETmnxJsBUDk9amhRWuGUDC9qsJbiIgE/8A164py3Z6dGKUbMrKSg256ipIFK5yMYNSSwgbmXkA8VUZz5m0HqQTXNdt6nWlfctxyMHz2HNaNqy3OQ4zwSPas8uC2M4xUizsq8dBxxTUnFtJj5L6i3K4kIH3exqNW2LjdUnneaNtRXBESjbySOKiT5r2NF2K5lHmkA5Ocmp0YJz69B6VXtoSNzd+ppJpDvB/unp6ikry3K5LD2djMDuyCMD2q6jBMc+9UIyWdRt4HNWZG2vgHpUpy2GkicEtlge9TxzA4B65wT6VWt3M5wil+owParNvbqc+a2zvhOv+TWkX2CT5dCVgplQjG0jBqdFAfHbrVdigVmVeQOM1NBKH2ndzTTu9RW0NSNvLTAb6U5HAfAOcfrVNpCeOhzge9LGhSRGBIycH3rRXBu5sWsBuXYKeRwPeuh0HQX1O8EZOI4VEkpPRVPHP1rGtgtrGo/jbLVs22qvpdnPyQZsFh6qB3/HpXTCyephK+6NqCxtkvI4zOTbqxLlE644wopdTgt4YHeOMO7NtUluQfUiufstTmuLtznYNowR39q1dMia/uTCwHmyZxnsKtS5mYOLvuZ1vah3DMcZOD7c1tRraaezbY3uZdo+U/KB9DVKLTL3UbqW3sYhJ5IMjs7hVGOvPtUjIzBU25KL82G3dT60orcb10Jbd0817iTgsAxU/MB7VNcWy3TLHEDAjqGwW6471lTzmNGjV/M8wjPsKempC1xg5zhDnqqk0KaQ1Fr4SC5K2zvKu6K4jO1D2YZ5rG+2Pduz7uRnJ3V0fii6F3eG6Ri4WMRpEcYCgcc+prj57hLaEIB83JPqSaxqvzKirozr+Nbokyctkge1VoLNeVzjAyx9BTriQlh696ieV4IeOSSF+ormbfQ3s0VnlO9gOmSBUUmWcp3HWiVwXbHUHAqNwynGeeh9RWN+hrCStYjmldOE5b36VJbEhGZn5PPHamEhe2ccfWmBWPGeOmBSu1oilO444ZfSmFRgZJB6ipDGAOvao3ZmPJ4HAqGpFLR6CuNvHtUbEhdoPapsFlOOSelKoB47Ac09dkJytuVFicfKOSefwqzGhGM5wFxn3qwiKV3ADNBAw2TjmhJdzNtdCBWJyPfip4pjE4OeB1FRbQj59Rmkzk8da00joaOyui1dks4fk7lxVYNucAd8k/hRJKzwBegHFCKQgyev6U3zbmCXSxIVJwfaowSr8fU1LuIxg49agKktnNFmykSkh3wemM1FKUUg98U5Msd3IyKYF3Z3c9a0TstDOWqImZR09etUZUUEHPOTmrkzrI+AQMc4qtIoPPXB7V0U9zimiPzyF2BuM4x9auQx7rt1YYZVA+pNVVQNj1BzUkkrC53Kck8H611xvZyOWW5egZrE55TJyc10mmX7yxqI2KsDyPXiuVglwQWB25OQ3atJLoWyCWP5h0OPeqjrsYzd9DrYrhpTxzJkAqfT61swTl7FlR9pyV2uvT3FcxY363EaHdlgOh7VqW9zuK+YxRwuVP972NdMXdK5zu7ehp2t0Vby2BjIOM/3gK0FVTwpwT+lU1EE6q/BwOMHoakilZCWJ3j7vNXEyehet3dsoRz2NWghwOMk/eqjFdKGbB2EgnHY1oW06SkKxCHGAaafYVuUjaHaoZadnLYbpU0sZjc7vU5pjqR6D1qiRVjwf905BppUlTj1waUsxHy9hQeOSev6VC1HcTOGwGx3HrSncwOTkjpmnBgcHGRnNMBLD25Ip69BbagTkcZ5H5UAlUx19KUnCj6cUFAcetUAgJOAep4ozk80A7cjrwBSOSBn8DU67hd9QKg/Qc05VAGSe4owG5xyTSAkd8460mytheD+fNIBgdcelBIPHftRuBXpk1W4kDHHvnr7UMQ3A69RQcnHtx9aQZHv0oT6iF3HaOabjCnngcmgDa3tmgnHfk0O/QAydvXmk5FB5AUcZP8qcBj6UbMBACMZ+lBbCj2OfrSEk9OeMUhIHOM55oQ29RwBL9fpSlgx44IFAAAAzySRTCpC4zyakluw4Ajqec4oPC/hxSEHr3pc7qd9dRjdxPSlKkY4OG5FKVB7c4pc4x3IPFD8gGbSWI70mTyB1xxTmyQT6DJpAAO2e1VewLsKisp/DNIMr+NGR0Ycg96CQc57VO+gWsGc49egoAIz+tCEHPHTmjJZRznOSaOuoCHjrShTuH5CjIHvgUE4/DgVQ0NyDyOc8inB9p5OT7005GfakI59cDNS9QWou07ePWkIIzxlu1KGBcZPJ5pSCe9F9BDADu69OlOzhST26UpB6gcdKQOAeeaH3AACF/OkX6+opCSCeMjjFOdlJ478rQtOoDQuzPPSkIzjntTjwc56gD6YpACMY57Ur2DcUAEH34pqgkge+fqKUqVX6UEg89qq4Ws0HVeBz0NNIJ6HGentThuGM9c801uPzosAYYL1yc0uD39aQ4K598UZI/Dila4MBxmkJLc985pzABPSkUELx9TTRS7Cbieh5PBpqgFCD/wDqNLwTgDoaXBOARjIyKbEtRuAx57dKUuOx9jTioDEHqRTdhP4CgGAHGc0hBGeKUg8fWgZLfWgewjEjv9abngkcgcmnFCGz2HNG0E7emRU+QNWExnnpkcUmAcE8+lODE9cHPpTSCMfkKQm+ooBPsaQEkt64xShhyaVWG/noDirBjNxP5YpQMnGMYxg0pIHHfPAprcrgdzzQIUNv6diBijbu47gUpxn2phY5U+/NSn0AQoS2c5xQ6sQccbv0qRiF47jmmht+Qemc00A3cBx+dCvnjtS4wpP4U0EjOKNxoCpZicYOcexpAgXn1H5U5WIA5+Yc0m4nk9cVN+hQ0Ahse1OBBUkjJzxQyjaMdsUBSc47nI9qpkCbSuSO4waYULnH4n5qkJO1vrTSpAJzk1NwtcaVIbOfoKVQAvPXvSnI6fjTcbCDnpzVXDXoKUK49eM1HgqTweemaez8t159O1Bw2MngdT6VKuA0KCQewz+tNIO1eenSpC2CCccDApvHFF9bIBhBDZPGKGUsP9nODSvhsjGR0oY547ZBobCwhySee/Wm4LY5wOhFOBBUY6EmkYbVPoMU2+oDVBC89TQ3OfQ0FSSOfc0jHa316Uk+4+grYyMnrxTOV6c0uMU3JDYoTEK5KnB9TmmrzjjjPftStk9aa2T064x+dD7A9NhMZANIw2gfpShRsINBA2jmi73AYVIx9eaD8vGcnpSsxH0ziglR7GrC9hpB79MZNIeMntn8qVnI+bofWmMTz7ip3A0VAODnjFOUAtj16U0HABIzntS4Pbmn0Ib7DgSevpS8KucZ4oAy2PzpSQpAzznNMsTGTz0xTgp7nPPBprEkHHXAoDgY46Co1F1HlAaAoDY7HrQCAo57U1iWYUJXGOHPQ9evtS7iW/DFNCj6elAXJ56Hg072Qeg5gDnnHGaRVO3PpxSsufw605mG0Y4oWwAhzkY6EZpVUd+OOKaMjJPAAyaUEDPPPaqB6Ap3ZIPHQe2KFJZR26GlU49zjNKy/LgeuaSuDsKwyCRwB19KUAjtx0qMEsORlQeKkAzg9MULTcS1QgwcgDgUoGOe3alB+Ue/FNIIGB1/pTHsOIBf+VAJb2oGSfXtSk7jxwDS20DcASwwvcj9KVVLNnPJNKQHwOPU/hSMCOQcU15hYVSNxFHlkY9D0oGAue/f2zTg2c57UD6Bn27YNAJGe2DSYJ2+/WlbAzjjHIHtSauhBxv6/hTmAVeKYSWbjoelLjd/MVIDyT9eM0HacbOR3PrTSCOh6ilAzx0yM0DegnU8Hpzj1oAIbmnFQFBHekGD1qrieoH5x1xyKcWwOnJ600rjp15pSpXqaXmC0VhQSfbPWjIU+uB1pCCNpPIIycdqcBkH6Zo7AM2hfxORTjyfalIB6DGORSKCF5HQU0ADA6HoaOvOeooChO/J4pUAKk++cUwWgg5G7O3jmlAHcZBzmlZSuCPmwRSKp6dCKnZjuwAA5HenevNABHpk9KQoWY02rgxRg455zSZCtx+FAwG6ZxzRyMAnOBxUrR6g+4oJGDnBB/nQSQwHfBJoAB5zz3pcKeh6VXUQwsSy+wxSj7o56cilCA89cDH196Q5GP1pbgKcbcdz0poyyDHYY+tG7PXgUByuR7A/nQ2kG4g3DtSqC3XilYE4+lIHG4gA5H9ad1uO9hxyPfilI59MEcUigleuTgfhSyKTnJwe2KEITofbtmgENSEE4PpSEHPvjIpadQHMBwfbIpASM+9C4P4ZpAGPy59cU7gCJuLA9QcU5RhvYUu4kAYGSevegAjr0JxSugAcDIPA4NBUhumfSlADLgdaASOnQUtblLUTbjPYcUuT3owecfMcUikntxmm9dCQbG76Dj600DDYP4U6Q7ccc96hecL8znC5zmlfQexBql6bGDzG6EEL9a8o8Sayb7UAZm89FO8x+pzwK6Dxf4ge6vnSIfIq7Yx/OuKtbOW6uejhAxLN3b1FYc+tkWo21I57aWZWuJGzcSNlj6L6VaguFt4BGseAuTv7miZWXCgggHAA6mrFxAumxhpeZCAQg96ehaVtjG1C8MbhzwQM4rDu/EEsxwzkDOBVy6SW4Ms03GSSPpVCKwFxEdwwSaiehUI82xZtphdIkvBBP51v2zSShQx4AwB2rOsrAxIPl6dBWvDiNePvYrhlN6nq06airkDIY5A4OOeankIlQEHnOTRsL5Hr1qFXMMgU+vNYc12bxiSEFRjPDHJqjdqY3Dg96vMu8jB7Gq16D5Zxzis79TblbSYkU4kXGMdqn8wKhAOD61VgiJRSBzVgKGUL0AFRK62NYroKJRElVIrt3mJOeemewqV13rUKw5bcO9JK5pq9zRttj7hxk802a1CfMT16ZqnGzQyZJ5qV7gyNhjx0FUnZaid+UcECNnI9BUjzRwjJTeehzVYMS4x0HNDgyc9fSiT00FBX3JbXUJ0LqpOxh0HQU8Ty8gHGf51XRSJQFOzjJ96tBCO2alNrS43ElinaVSOeOtKspaYBFwBw1MjjYRN23VJDiNhnnA5NUk0rsTsi/DJtcAuSx5+7xitCwuhNfxiVsoBwPSs+NS06nGcnIx2rRaKKJgccrjH1rWMXe6E2ixcyme8ZkYuWfCj0wa1rmd54GilkJeMAKOwY1maYgtp/tBzkAspC7ttVr+S6Nyk4k+QnOz1rd9DKKbsuxvWsraefMGRtUHNXdH15zqMl1KwycBG+6OexrNGpiXT/ALPJzJGoz7fWs6K7W1lXPG9tzClflCS30O3lu3sLeUxbXa4fI+flQaoLrSWs0ayJs2tueQN978Kxl1eIyrIVUgHJ96gmki1CdW3OEyCwPp7U3O+xnGN3c2YtTGo3NzcvHyxIATGAAeDUNxcM22PcCd2The3aqFtdrA8gt4+MhY0Pt601ZhJNIzph+oVe1HNpqXypFye7doiBITk7QD2xWNe/u0LnnAyanluDOxRTtAOOe9Z2tEooQyZOcGsZKxcVfRFKWR5HBHQnnPpQXG9QxwoOR7VEZCuNxySMGmTgkhgfasne10arYcyoJc5+XOTULZdXf1OAfen/ADEnpjGKTaGAH1IqPelawrJPQgEZPU89aFUDOeoNWFQMPm7cioShL57+lU0thrXqMnYhMd88VEm45Y+nSn3EqxYGOT0p0ZUr71TskHOkxocIMnnJ4FP2hgxx1xj2Ip0sI6r2FQGRkIA5zWd7aFWuieMkgg8inb/mA7URgMgJ4bHSkaNjtIOcdaEr2SJWm41gWkPPyAcU1CVJ71MAG+UcH+dRrlX2kdu1XvZ9iBQmQB05JNSBQoHOR0HvTA5JwOg4qVVDRnHTr+NNLoyXNpkaqGY+1NkBHAHSnLlXINOXngY560RvqHNYrhyrDNSKSeaRlBHv1p0KEnPbBqI3Wg5K2o2OyEiluAx9aoXsLWxGPlA4rUVyPY5xTru3CQqzYckZ9q6IPock5O+pj2bo02JRlB1HrTLyNFcyQt8vOAafcJHG+1RjvxVEymN2BYuue9d0ZPlaZw1FrY0bS6M0Q3+nGetaenkSB4nGVYjHtWFasJZFBHyckkdRWu0EkMQdXyc5U1rFWRhc2JLY2boy5KH7p9atpeiZwr5wQADTtHvEu0WGbhTgj2NWdV0R7KVpFB+UfNg8c1tFXMZdkXLJ3SZZQ2Djaw7Ovv71q28sYjaFgPmwVY9RWdphWa3CcFV+Y/8A1qbLHKJC6ncC2V960sQ3rsbQCyQlDnd6+oqVreeN43ViGwCw9qLGATWZkX76glc9OKs27O4jwMZwGQN0+lUiJNMux3PnwqpX5sgAj9c0pcBvqSKge4FjcRjGFc9R2PvWiLdLxN8ZBIwV68n0pLsTsVlJX34pWyMj2yTUbq0Z69Dilww4PrzRsg3VxwYHsenNBGUwOMDikODxmgggtzlSM/jTYhBkZ5IweacM8HtjH1pDk8k5CgAmk2ruJ9ad7gO6DnrnFISD3pMgnGM55pQcKD70XsFuooUj9KQgknjqefalIzj0HFBwOc1PW7KbEJBPIxTQQD060rgn8MUoAAHpnBqhbiEknj8KGAzgDtRgKc9KCQMDdyTx70kKwhB6HvyPegE7sHjA4pwUjJx7Cms2OPfBFK+oAMBumDiggkfzpSxD49qYrBSc8AHj0NJbgPwF68Z4P40nAYY7igNjn1PNKcbFPYHI9aHuJC4BAI9Tn8KYQN354pSS3U/lShvl/Cm9EVa4ZI49qaDhT6kfkaUtjikLY7+1NCBc7uvFKQSRjsDmkPAB6HPNKQR3o8wWqEYFVPuACPWkOSOD1OaGww65JHWhQVz+ntTsADC+4HHNBGFOOnelHIHqRSMccsdvvSY76CcnJoAHYYzzilBJ/LmkHQ+x/nTH5inBXgZzjgdTQSS27GMHpSMAPckYNKrZxjtn9aVrIkQn0+powN3HTFAAIz37Y9KaVLK30wanbQa0Ebg/gc05CG/MH6GgrlcmnGPGPUgU33F5DQQGPfsPrTSCSQOxpwPC+p4/Gl6qcd6E1cBNp6HqDSKMt+YNK3LdegI+tAwMfyov1C1gKgHHfqaQAKeemacCDk/Wmrhx9Tg02NAM9+lGSGII56CjaucZ70YJ9uM0krAhCAT6Hr+NIThRgUrKduc89KCS34HiqFuJgA/Q8UpGeOmDg0mMfjSj8j1pX0uAAj8KapJz6GlBBHbGc0hYlsYxk81Kd2ylZbgFHJHTFAJKjPvigkc/7IzSHhTkcgZqnotRiZY85x2NKoO0DOe31pWIGT6YpFxS3QlroIw2d+MYoRgc+1KwBx3wc01Qc/rmhbB10E3FhjHTpTiRx655pMgfTtQoB78E4ov1EhuN2ATjnJpQd3zdhRtB5JwSMUK20EHmjdai6iAkfkc00Euq54IGT+NSN7celIRnPfNPbQLNiBCrZ/AUqkZpCS3sQcgUDI6dScmjQOopA3Dtg0yRSMexp24Hr82OlKTlvwqbNANwT2pCAozj607cRSEA4+hz7VSDcQ4HGM+lAUcfXJ+tKcDA9RmmspKMD9DR0AUgD86Q4Ybc8ZpSBzxxxTSoGAeueKmwXAD9Tj8qByvPTt7Uu0HBPSgsAQPXkVXkA1XHJPYYH1pCSF6c9BTgA3vSEAKAeeOcd6jpYdtNRgbBP5U0sePQGpCAzZxTXA2/SqtdiAjCn1HWkYlHOOnAPvQQDyTSHIyR0NPqAh/EjrzSEk/TFOb9MYpDk+46YqE1YLAQT17dabkCgjHfdSbeTnnmmtQegpAPsKaDgkHtx9aexG0YphA4Ocdz9aa2AGbqfU00ZPWnEgOc9jg0wgj8siqAGBKrjrmmsM04kZwfx96MgsfbGKBMaSSAM4A6UjEFv5UrED6ChQBnHpUtdRrVjS2VHGM80wnD8Dr1p4Bb6Z/lRgFhVAIyE4IGcHn2pjIPXvk07JD/AIUhAPXvj86W4MaOPx4NI7AOMg4xyfSgjaxwSQBmlALfjQxIvKoXJ6nGKkGAdo55zUasAvNPQDj60lcTeorA7sdm4pFiYtyMHoKcoDMPTFKdvJBwe9DdkNq4KM5GMmgAk4HPOKRW25780uS3Y4xj60mFxAMZ708nPbk8mmFsnr0GKcQVPPpzQnoMdgFT6YoVix/DFNABHPTpilwF/A0b6AKQW47dvemjJ6Djg04EjP50FjjOODzVgOAFIybV45IPFCkr/hTgep96nYAcbcN6ZoDEPnHFBfJIHOMA++aUZB6DGOvcU+txWEJxjHT0pwyePakU5+gNOGW5HU80mluCEVsYz0704sp+bHX9KaQB27c0qgD+QoWo7WECg5ycd6cARnPAFG7HXjHSlYls+lUAEHk4+lGMZA+ooOV9QRShjzxmk1cF2ADJ9KUEZAz1GfpSE4x7ClOBnvg/pRYA3HPHSgL3/A0BcfSlODnjAxReyDcNwXbgc9BTlBJPqePyppBAHIHpQSV6fSpAUdscA0DIHJyQaAcbR6ilbjtVO4AX+YA9qOT9SeKaSWxn8fc07d8vT3FSD01FPbj1I98UBcqfagMHX5TilBC/1qtAGoCFz3xkj0NOLAjjg0m0gnjvTgTwB34o3H0GgHAJ6AZ+tKGxj1pyjdjsMU0gM3TvmhC6CqxxzThkqD6nGKaVIfGMY605SAPQGktwBRnGAAPTd0pGYDHOcjigqOTjmjaOO/8ASk0G4gIwAetOBxgfn7UgXJPqTke9KVA5602rg9NRCrDP1G3+tABLc9KcpJx9eB9aQED65xQ+w1qIuTjjJJ59qXbjnOMjP1oDArn7uaCAeh6nmi9hCrgLgHHGDTemc8duKQ5HPTAp2CW96e7H0sIDnJ6dKUgFTnuDSYJH45pWG0Z7ik0JMCuMfmKaM5+uc+1OUhlA7dqVyUxxnijZ2sAgGUDAY3HP/wCuhgTg9KWMZHJxSqQPenfUBCSOOoxk0MoLZHTFLx1oVyCDjnNT5gRgFuemKUEjtnHNOdhnp16+9NJJDDqcdqqwX6CjJP1GRQcnA6470pU9e3QUpJUfhSaXQFpuJsxjHUnAo2kfTvSqMj8OKU5Kj06imgG5AGDzjpnvTsgfoMUyTKA4HTGTUZDsc7sDFK3cCYMhc78Og657iuP8V6+I5WhiPAXLEdFA9a3b+VlhbcxxznPevNvFdysn7kSfNKxLL6J6n61E7JWQX6mRFdNqeqecS4hXKr/te9TaxrBtitraqEIXBI6LVUzxadbZPMzHCRR9FX61kJ588pmnjG0k7U3dTWHI0bpXsbOlxzsUMEfn3WSVdjtAxyST6VmX+sOGkSRi0rNhiOn4VIt/dWqMzjllK8dBmubvo5r6bc0rjGcY7VMp2Ww1HY0Gke6KIpwOpq/bWoDAkcDgVHpliIEG7J+UcnvWmkJK57Z4FclSbkenSglqEQIIHbHNSKir09zT40A4IqCeQfdUkN0Brnm+kTrhF9RzThB1xUDAySbiM46U/eSMnk5/OhCGyc8dqxi9bM6LJLQahIcMe3AqS4AkQZ44oMYZR9cmmOS+f1qtNiU7pkcMgK4HQdKfJIV+Xrxyaj2hPmHYgGpVh8zLHoORUO8lc1jo7ERJZumO1OVTtDf54prEu2R+FPKscfNgCoW92Xdbsgcg5buOKFyR0571ZSIMpYntzUUqEqdvc5+lV8WiE32FtUMgYe/FWxbYTpSWMRjTnk1cfDLtBwccVXLayFFO5nxwHdn8KsopOwDgnJb6VIcQjJ9KS3kBcHHAGBSS5nqaN6WJHI2HnAFRxoX/AM9amjZZJjkZGCPxq2sKLCzYzjGce/pWrXMiNVqyS0jELKxG84JApt4kypu2Z6kevFK05cbhyRxTTePNhFJ6g8U02Ry2dzSsLl0Zodxj8yIK2P4l9DTZbOW6KxhtgUYXHpUEdyUmBU7CFwfenfaTy2fmOavn0E9yzp1uLeSVWy5I5ct1xVe/iHnEHPotOW6zKoztGeTVXUr2R26kgdB6fSiU0lZdCSdpEiQcDAHWmCfzXO3gDA4rNNy0i4OQB1qzaylUznntUppmjStdGpFMU+YgkjgYp8ahXLA5B5NVFlcDkbuPlqNbqRNzD7vK53U5S5U7EJaaFiSUs+QcKDWfeyvLLukJk5704Sls5bp1qBpgx67sHipb5y0rEE2V+tMDhjjPSi4JuM4Ozp0pBB82Qcdqhp8tkWxXlC/X0qQOCAcYPWgwqy89etOaIAcfUVK5o2JS5rEWWHGc84+tAALYP4UuDyWXAHOKaWDHjoe1SrrVDtZlK+ti/wB3g+tPtrUogOcnrVxowzEgknGMfSlYGNAgGfX6VXkyeXW5Gqk5ye1Pjt0YMxAyOlRlivQ4GeaGlBdcNx3FVZW1E5WFVSp3Nzz1oILMFHXrU7OGA544qB1yQw5qYpgrsUIykZ7cGlkTB9cDrUighAo7nmmykDgDrV/C7oTuyFUAOc9qjhuj53l4+Unn2qwoBIBPHNDxIpG305+tF9QsnuMaMtgZ68EipTEq/KPvYyfalIBXNJnL5NNNEPXUY0YLgY47ml2lTxxTypQ/SlkcHnHQUJ66j5ivOxHbk0/zfNgCHIO3ipVCOjZ5bHHtTI1WMjJ6mqhrK5nJKxgaiHjcEcHoSKzElN5I6DIK9Sa6XVbDcocDCkVzd5lXxHxjg4rpjLucU+yL+kgQswY5cfka2IJml3bhgdvY1x63U8M4ckumPyrorHUBNDweW6D19a7FJM45xcVobmnSFZflIDnAYeorr9I1AXVs8EzALk7DXEKqu8BhLiVAQWHUVtaXOEddzZI+VgOlbpnM17xr31u9mf3RBZiBsFXDchtNYuNioNpHdfXFTzXAu44B8jmJSy46j6mqpkS4tzsXEgBBFWtTPUs6Fqx87ynJ8okBgO3uK2fNMO4jJB+6R2+lcLYSvaSsCSjFiB7dq63TLsSpHBIei4V+xp26EeZcuWIgLtk4wferGmXxiUAnKnue9VJWd7d4iOhOMd6SzASB1f5ivC4oWgWOifZLFnvjIqsFDtlTxjPNQWE5kRN3oM5qxI4WQlV+Ungegqea7HsRljnJ4wCfwpQwPTscigAM2fQECkYjbnge1UmK2gcE89AKMZA9qU8p+PSg4H4dKLhsABI54zwRSqNjgnDAc0K+7HoMn8aQqoUYAHGTijqNbgCA2CevUikYe+MnmgrnbnjAp65K4Prx9KHbqIbkhc9wc0mNvFKCykcfWgknp93rQx7ikFhn8KaWI5IpQSDx6Zpcge5pJ9A6jQSD7UHG/PrzQVH4DrQVJXnuc5p9RMMj8zSbSOe2eaASeDxzxSqQePzo2FvqAXbmkGTQ2SCOmTilKgZx75qUh2ADt6Chge1JyWyRz0ppJAI79qtLoD8hzZPPfGKaq9vQYFAJPT5RjNKwA5zzSbfQSV9wwNuBxntQuAuMUrZ3epxg0mMEkdxin0GKRge560MSOh6GjcOx6cmkJJzzxkY/+vS6ABUY9MUoJAPQdqRgSp4z6UhXPOemAaXqNCkjdkemD70hAFNOCv44p4BOO3OTVbAtdAbJAPcelIOM46Uoztz3JpGIXJA6+lLfQVhFBU9RjHSlAIzzng4/ChSDjvQWA5zx1P0pWYCK+9OO1BJVsdQDxSqp256GhwAcHoAAKTsA04PHrzQc7aCAq+tBGcCnflSAFBYD2HNGCPYmlYNxznPNBXdwemKbYDS+GyO2M0hG0benGKUjOfWgjdjPbr71IAoJzzmmkgg/kadsA6DscfWgruwO+QTVMBrDe3ORgjj0pzEHPuaQDJPOaQgsoJ6kZHsaXWxVhpyOoI9acSOx4z1pxXawyMjH50zAb600TstBVycA0gAHUZwcmlJB5HXpQwDZ9Sc5pJWAQMN27HbGPWkJ3dOT0o24XpnnilwBgDvzT33AAQcDp1FNYAcfjTmAGO9NJHBPrxQkAAls8cGg8e2eaVQOo4wKRgTznd3peQXsIVLc9fSgDON3HPal57djzTSNzcU0rBewAg8ds0rLngH3FCKNp5+lBwqjH0o3HbuGAOB68/jQGHJ9TihlyM0w/LjgkelFtRDiM/7XQGlGN2cc9KTd3/GmljnJ4zyKGk9x9BST0HB6ClCnP05NCkgjPfpSA4YnHI5pNrZi1A8fhzSjgYpCc4HvTGJGOOhyKL9iraXHPkY9xxRkFQQe3P1pACQu71yfembvnPPHamhOw9mBGO/QU0nLfqKDj9c01iF96LitYkOSuPpTGAIprMRwO5waUMC2M8HmpsCAMC3oRQxJyO/XNRgbmHOOM0BirHPcUdR6knI9OeppMAfj1oLEjI5wRSMQMH1FGoWA8Y44JxSEgIe/PNKSQpBHU5pjjJHfFVuJWY5iB24NNcgDjpSsevsKTI7/ADc1NgeughBH54FBY8HuvHNByB+PSgrnPpT6agNXAHIxzgUDIIOfXFHTiggN9etD1HYTJHTrSY3fTApcgcGkBBY9sUugW7jQVOSfXJ9qQqSOevWnEj8TkYprZPTtVbaiegbSF9aZtAzkkZ4+lOLEfQDH0ocHP15+lNIOtxrEgD0GfzpFyc96MjkkcY5FKCFUD3xS6C21EKg8/d9B6UgICk/jTjnmmhz8wPQAGhjAYZR65phJDHAJxzmlJJzxnvSEA5x0NS7sC+uGwPXrTlX5f51GgIOe3eplYsuOlUtRdRFYDPYevpSKpDZx1PFOBGDnvThng/lU3d7AhCpXigYX+VAH49xTgoTk0r6aCWgiR/kTgfhS7QD9DQM+nGOKUHFNFXsIwGFIHbH404Zbn8z6UgwvHUH17UpJA54z1qmAm4D2ox+tBAOQexpdoABxxzimK4FgT6ZOBnvQhHPueaMnbjqCaQAHBoFdD92Og4I/KgtnrTQAGJ9sEU4AbR3qdkP0BSF59aeWAzj8KaQG4HrTaoY9QQTmhQSx9KRQCMdDSg7R6YFJAKfmalAB5xjjGaQNnr24oUsWP4cfSlfqFh3HPYAAj3NAOM+4AFIAd31PNKy59uaq1gFBDfUAUDPHbmgEHI6AYz+NKMnHPsKVxWFODj9aC2Oenegnr60pwV+oxQ1cYAkHHcAGnBQy/jTCxznHcCnEgNim9xoNgJHpgilIJwDxxj6U4qBk456Cm7c9BwOOTzSTEAAP+zzRgMzY7UKRtOPUcd+aM5zTH5C+XgZFGD+ZzQpwVzQrEdOMk9O1RqIVXCt7EUpwWz3AAH4U0HgfnTuX9sDFPZAAXqo4DDFCgdjkYzSZJXP50oYAbe3emgDOMn3pGIJA/wAmlCrtG0YAGKcMAA9M0u4eY1gR7MxyKcc7qbnvSkE9vfNUAgJPf60oOM+oPFOUAGkYAHB/GpT1GhoAH0xzTiAGz6jFJwoPPegjJ/LmnvqJ3uJtAPzcDA6UoJUY96XhRjHehV+U5+ooY7CEk9B9falCkD9RQhOR29T6CkDZyD/kUb6CW4DIXJH1pcZUEdKRzkfjikUscgdR0HrU36j6Chcrj0NKxI6k7TilDBWP5UE7h7nNO/UVgDbl44wfzpPukZ5FKFK/pijBI+nWi2twYwMTg/d64FLjd35HNPWMEdOM5z9KQjbk9e2frSAYSAmB1x8vsaCAMnOCeTT1BCjt6+1NOFb1I5FO+pTFAJ57CkJIfHX0pxOD1yDigkFvXsaaJ6CKM5z/APrpxG7qc8A0mCw6Y7/SgMFGQO/FFktgBiQucZNIAqoxbgY+WhmK5BPzc1S1W5CRA5wqjmp06gcz42177OpCuSoG1fYV5hqNzJNchx/EeSfStfxTqM+oX7hOHLbVQdlHAqnYWapPjmXYQzMehPoKy5dS4RtqLJBFaWpkb/WkbiT2BrKW+WLczDOD8vsPar+qWklwQ0xBB5Vd386zp4oo4wqKNoHB9CKiSdjRIr3OqtcNja+3qcr1NT2dqWwz9Bzio7GL7Rkt93cK0JQIo+O5wK5ak2rJHbRpKyciSBg3uKuEqvGcnHPtVO3xGmT1HFOllLDg8kcVxOV15npRjH7xRMRKee/HtQ6g4J6ioY+c57dadId2cfjWcmjaK6IUEu20cCpHICjj61HEQMnpzzSTSYyRxkcVN7JPuUpO3KPEh3Y9aRwqoCxxUMLlnUYJ55NF5kHHqeKOZWVykrimZGOAKQXGSFByMcmo0UhMnvUsMATn15pJPTUtIkVgo9yCaa7O/GeO9IUO/I71Y8gkAEdeeKlXtylpaEBlGCBx2FSxosqKeuDSRQouRjpzViJ/mI6EdKtLlRmtrj1PkgZHOOKIyTIvqe1Cpl+atRRjHr3q42e5q5KOqI50EjkDhQA1RkA/SrUi5z78imLCG6jrwKmN3qS3pcZEM7iDjIwKsRqVTaDnJyagCFHOM4NSRsVwAKuL5VcaV9yWJyfl7dTTYFMUuV4FPGQjdjjA+tGBxjpwKpaRuTdMWRmbLHnjNVlmZH+9+FSzg4wDjBGarTKBINoxzge1CtJaCdldIvx3eCOxPHFSyFLjkt8yjIHrWePkQ96dbqzYyMH1qWmmiWluixNaRj90gMhIA47j2prwG3cAcIFAI9DTkYpIS3pSyqXVf3hySSR61e8dB2tsSRz52ADGB1qvNIUfHHBxUQdkwB0NSqMjkZx+lZPXYNgRyU5UAHPTvQ0QCAqMcc++aZvHAPJziknuCm0dBjJ+tSndFWtqRsm0EY5PBpVYDcOmAKRJTIWBH0p0cBdsnjnmtE20F+jHgELkHimmQ9cZNPdmigYKu85zio7fe6FnGOcCpWi5QWj0JJMHA9siqwAJI7jrVhm3ED25qKSILnHUjBpxV9RaK4ocMPYcGo5SEBbqTwPemOHjT3J61GWPyljkDrTjq7sGtLosAAqoA680xkwGI4IHPtULTO3PTsKdI37rI5LcEUr7ktNoduIwOnaphKEwCODwDVdG+6O/enzOHfaByBzRzXWgSTJ1cbTjqxFMkJDYPPaoDIenQgVCLkoSWP0pqWgo6alh2x0NMWZj1NRiZRyDnPFPPzKMdSfyqd7ol3bJln5IPQ1Kjge/BqqVK9e3IqSNiF+pyKu3MyCdpAmR36CmMhYHmoZJMOO+amSQnn15FVF62Ho9CL5occ9aUOSCT1xTpTvPt2qGZ9qADqxwKV1fQUtVdEk92Hs9mehrmXj812xxliK1LrdAMjnOf1qjJEY+R1FaX7dDBxuVjAVBX1FMiaSIjyyDg5YH09qtKTIxUjJYc1Elid/rzlT3FdcJqSRyVY2ZuaHqKvcgTSkBVwrnqPar9rfCO4kx0zge2awFs5xaGZFGxWCk7ucn2qSO4dCAxycY+orsi21Y4JQa2O90+9MeCTkMpx7irsUht23twZDhh/I1y+i6qrQEOTtVcKT1z6fhWtZXn2hCHOXHb0q7mTvY0LzTTev50I+4ckDtmmWF4I1dD99ThfqKd508FuEgPmSsMsP7wrPnilTZIuUIbcymqeupnbodzpkxvYAxXZIF+YbvSn3KEzbl4DAAY9fWsLTtSUorg4wBx610U8iz20bIvAHPvQtdw2JZIHVVbJ3ZINTpKHTB4I61X067SRAhJDKOM9MYqyiAxE9CeTj19qaQN3BSOPfpQxAOR0xSBtqnPINKoqb6h5AuBkdxyaAT1754pGAxzTgeenTgU9hCbQAeOhyPxpCCelOYlvzoIx74FGq2HuISx/Dk04FflPt+tMVvmpQAe3zU7C6jiSWIB/KmhgWHbqKVlyyn7vakyC/uDk0Kz1Q0KQBz6cn3FBJ49+RSBgF5PIyTSEY7+hFK3UTFLEg89gaFcBcUDDcHoSTSFc47YzRdPYAYAufbp+NOUAAmkySBigHcPYcVQADjv3NCkFs+vFIQGGPbGaCoQ59TioHsxVOMe1I4DAkjqOcUoIZvQUhUg47dasQuDggdOtIxLemcUpHNIQT0pbIBAQrYx1GM+lKHJbGOMYoIJwc0EkLSWwCYK9skccUhUBcLxgZp+B1FNPA9T0oTAQqVJ9AaGG7kDAPB96djf19aCDgkduaq3QbEyRkEe5oUEdDigkbaEyOaTBWuAyFH+cCkIB5z7fnSsM9fwpCSM5FFwYBdjA++KaAFz3ycCnYJznoOaVVAYHtTv1F1ELEe+BgUgOVJ69xSk5UfWgkLyO4qB2sAOevIJ59qacEZ6EcYpVOMjPvRuJ9+R+HFPYN1YQZ9evBoAx1FHBbj1pcY4xgDpQ9RCFACT6dKCfnx6jikIJ79QMUoA3DnuKfUGG0ljk9DxQT8/A2YoYg5xxSFTtAHQcGi92VfSyFOAM980mR/hQSdw46jJoIAyP5dqkkaSS4I6ZwKVjjt0JzTgAOR1HSmkndjPXiq2KtYCh6noOfrSDPTqCc04AsQCeDgUm0JjHAHFJbC9BBhmwBz/jSAH6U4ApzjnnBprYI/u8AUbEsPmZiegzkUFQR1oRdqgdqUEDIXgAnHvVFLUawxnHtSjKrx34pckOecnqaQ52j61Lv0FsBGGPY55/CkGFYHO3AzSqo247YyaCQTyO+DSHuNI2DJ4BNISM9MdTQHVmOeo5+72pSSW+vNFrBewgALfXkD0pCRnB69qcrH9aUMQeB05qxdBpUKR6E80hUD7w44/ShyduB9fpQVLNj3B+lKwXAsAR9evpSJl06Y/wDr04Ad+1NYkA4POCR70PQAORjA5FB447gZ+tAIGRn6/hSgZqbdR6tDGJbmk2befzpQTu5xjt70oALZ79KrqUI2D34PFIUIb8KXPI+uaC4LE9f60vIm4xkO36jmkWMnv0Iz71IG3LnseKRgFPv0FF9AQ1UyQByRRIgPT8accBRzjqPrTEOF+nNS3qFrCZwuepzikOS3TBHBp27cCPxFCkH+Rp6pCI1JHXkAcUrYY570pbHbIAxSAgnng9qrUBGAOM8YPFG0Mx+n8qMhmyORQCOCeCBS1Ww0hFJbryxJIx6U0kHHYAGntg8dBikcBU59KWj3ERv8zY9KN3ykdjT3BGKCArj9aeyKSuxhIDE56dKaCSQf73NPODyO/SmOhHPei6JEJA+nQUmM/wBRSgAds880oUpyDVAMIAXnv1pGJZvccU4gt15weaaSoU5zjgGkhMFADA9cHNNC5Y+3SlbLKO2elKCD36VJS2sNJ2tgfWmkE/7Weae2NpPrxSEAN1qttxW1GOvTB7GkIHQHpxTwhXknimMDvYg8YFFl0DzNBWyQMYGefpTgM89ucU1QFUcZ56+lOU4yD6HNLbYl2eouCOfWlC569utKzEj6Y6UisR1wc8EetLRbk31EJA57U5lLDJ5GaQZbjrn9KcDnr0PApX6lbgGDLx35pcFWPFIcjt9aCCePTmmkhsGIbbx7ilbFCgDGeijiggPz2qxirhvrRkDPbsKTG36dRTlJfnNJuwBgEZxwtCgnmgkBQB1z+dOUgc+vWiwuthhU7d3U05QSx7HikDE8ZxzjNGCMHHP8qYrNaIcBtwOpJ5pQCTn8Kbkqe3Xn3pVY9cfQ0rDVthcgN7U4Nn8OaaFLdaUKAy4AA6UWGDAleODilyOAT1HFKrEHP5Uhw3X1/WmPzF4H4UuSxxjPP5U3kNn1wDSkgfhx9aCU7i/eB9xmlXp74pASPp0pA3J9+fpSv1KvrqPYhRwM9z+NIFIwD60KT/hTtwLZx9aYtxcgcflQyYH4004LjjA4C/WnDJPrQ9xrUXJzyf8A69AGF3457+tIM7s9s/nSlgycc55NLYGrihQ3OOR0o5PU5J4pVYhTnscUoUZzj603uIYQeB+NKoKkcZI5pVG7rxzSsATjOOcj8aVwtcQEYHpSk4z6nikJIz3PT6UgJbkDp1pX6sBcHkDjmlXpjsCce9AIBH0NABZs+gNOwbai8DknJGOKASfpSKT3pQCVz27VIBwOPxpQd2fw4+tABI659KC2FznGAM/hVXATk9Bz3oZRnr0GCPSgj7xPp+VGAP50dB7Mcozx3xxSHJ4/A0hYL07nt3oznnNMV7i8jPemkkqMDPApQPlK5NKAMik3cFoIMFuDzjNAAP1owFY8c9/anElOnXv+NTa9gEIweBngYpA7cn360AE4/WlJBUjHFO+lgDdkZ24OM0nf3pxAA4pGQcNnp2o2Y9hSSDx6daXIT+RpuR6Ek9Pb60pUAYp2EIHLLntSbj0xxnI9qcQPXqOlKQNvFFhtiNICMY96arAkY96HUAkClUFcA1PUNxRksfYcUAAKe3FCkjH0xSkj+9z3HYU9tBWEyT7AYFOI3HA5IB4prDLZ6HjP4UhcRry2AQSKLK+g7jJ5FhjdmweOPauP8Qaw8kZSPgkEf7o9a3dUeSeaKJDgE5f2HtXDareCe4kCgldxVcL6f0qXrsCucveAvNJt4w2C3c1blkkSzjt4fkzlmk7AelPeBVYBhyxB4qPV7wCLbH/d2gdhWOqV2avVWMe4nJ3fMRxis/zDMfL7E/lVyUEpyQD0FJb2wXEmPmOc1jKVtzaEedpdieKJUjVVHQj8KRpBPKRzhO1L5gjBI/Wm25ATI6scmuFts9aMbNDiw3e1CuR/Skk5YUgYt2+hrC6vdm0U0SFlwfXvSA4UnPbFR7iW4OcikAY5z260rLY0UtRwYhGwOM5NM2723Meh6VOP3a5K4zTFXc2fXiiSvsU0uYWBRFz78USKW5PfoPSp1gUZ9e9OWEMeGBqbWNFK+qK8AIf2xirGwLnH4ULCdwI696mjiBOD65PvVpBdbIiXJbOOOlTljwKRUwfQA5qZUUZ3DkU00nYbetyFYiByPrUkURZumSBkU5jnGBxmpIlIB9Tzmh6oSbSECAtzyMdDUqgg9cYApqxYzz7UsaBWz6UctxN3FYEnFKpK9vwqVV8xgMYI/WmyAkkjnGBVWaLvoMIL9DgjvShcv05FATYmCe2adGAGJ6EgUpxurg9NCRio4prEKuQPSmbt3PtTEkPTqetK90hJIRtw465FQTZDDtjmrDPhQT1AxVW4kIUkDJNU9GCdkPUmRgo6HnNTsRGBz0qjbyNIOBg9qtvC56kep+bpRb+UhOwwzEuMHp1zVmKU7l3EAAck9KiitwjKGcHPeriQwA4KknHHzVHK0xy8ipLIu8cZx2pqzlFLN6YqeRIotu0fMQd2fWqwkKZ3AEt+lVZ20Cy6kb3AR8457VFLeIzcjnFWQUY/7IpSI/mYgEVN+w77EEV1GvA69easNdgdOCarmFG+bjk8U8xRrtIHIPNNXsmw0vcsQ3KA7WPOCaR5UABDdRyKgaAY35yeeKgnhIBIb5u1JJ7gpLYsM43gA8knNOkccehrKZZg4w3J9agutSki+Ujg9DTcndE72NZ3Ev4dKWPDFv4gOtY1rqgbC5wTyc1oQXsYUjueaq6aQ720LM6AoAD3zUDlioA4IpgmMj5B4qd1DqCv4ms+Vt27jsiBgy4B5zzmpIX2jOM+tRzEhyPSo2lKZHQ0actgvdFkSIWB9+aryxF5G2jKqM0wkhR7kE0C4KcZ696UWkZ2a0EhiMe4ntk1Jb3BD88HuKaZgMZPXgYprAFgQM4PPtQovUH7xdkIkQtmmxylEG7legquZCUx71YjdpBjGSO5rSLsrjkrWEZS7Bug7VMoLKD0GOKY7Y68ADIpI5AycdB0qlLqyFqJIWXApwAI57elKSDjPOKjlkKqxHXsKiybuFu5DdRiTaSvfPFQXcBb5hzxzUwmP8WCarSSsHYenSt01a5m1rYqMzRSBgOcVNbyF8noxBNNkUuox981FCzxuWAw65A961hZ7HHUuXbe5O/ySNjgk+xqx/ZouvnUldpJYVDaqlzAHPLZGB3Ge/4VbVXt32l96HhZB3+tdtO6OGSvqUrhpbUoy52hssPaug0q7eXay8MQD9RVWSFLheuZeD9aLJpLVy5OFyFx6E9611ZzuKsdjbzeWVmYlEUcEdR61furb7Y+8AFCo53c596xMtNYsqtnIyQK1NIvioQNgsAFAPp6VpsTo9SguntZFwSQGJJz2OetdFpdyTbNAW+cr+X0p95bJcRGVVwSMN71maeTHOso6hto/A9KbdibmlCzqx2k5BxWrBdEeV6YCk/1qg0bRXaOuNrDBB75/wAKdNMEniGfk3Ddj9KV7E26msDubrgetOIIwPWoypHzdiMGnrgqGxjvR1TDYUnzFIz16/hQSd2SMk0McNuGAcUmSQPTNPYewoYhVbvjkelBwQDjv+VJkscEZ45pQ5Toe3ShA/IUgFT2PAFICRn1AxTWPOc9Bk05hnv05FJaiEUkAZ68YHpQWBXPQZIpGYt0HYUDlSB3X5famtAHHOCO/wDOkJBUn86AT19qFLcjHfg+tGwLUTBHPtSknHPpilZlIDE4x1pCAcj8KYdQUkYx2p3IH60ijGAc46E+tBIHA7VNrsdrIRsEZ9OKN2R6mlIB+vU0jIOmMChbiegEA++elCknAAJzwT6UKd2fc0rEbuvYU2AgJ/AjBFIrFTjseadkrn1B4oAHf8KW4CAkZz9KXjbSE43YH+7mlyACD6UbDW40jb3zyeaXkn1pMFgO3eggrjuecU90IAMMffk0ZIOe+MfnSgEfjyKUY4zwc4FMBhBAHHAPFISQpwcjtTyDtyT0/WkyfTBxyPSi4BggHAzg0jDKnGe3NO3AdPSkyenPvU76j3EPGD2PFIwO76GnE5Xp9aT+fen5istwAxSgZ4zkYz9KQkbffpSsTuIzz0NMenQaQO3ekChep5zT1AZsdO1NJGcetLQQAA89PakAyDnucGlZwWGBjk5FIWAz2A5o2ACp4PqMUMFHTn1pSCVP97sO1AI6Z7UbANcbWyDnPNOJBH+1kcUZ288Eg4xQxIBP4GmAhIXqO3BpChXaOgJxTiCvHXFAVmyCckdM0DsIGIHvigjbj9KMYXOeBgfjSOQMcVm9XoICCNg6DoaapPY04sDn5e+QaQja3sau49xBkoM9jSlSCPcUDGAR15zRgjH0oYdBQo2k55HBFNORgjkUowMn34pAwLbep5NSkx9BrH5vqKVMq4z25peHz9cUgXPHTtVJk20BWBJweR2pSpb6570gHlk44wOKQsW4P/6qLp7BuAIXndgDvQTnJ9waUIdvHIHFISVXn8am2tytkBUEgnucmkIHT060OCTQFO4t7Yod+bUSGlCep6U8gHbz7GmAYwOwJApSpCg54JwBVN2EtwYZP4UzGMDPNOBO36cmlAwfc0rdwtcZtHJ6E5o5UeuOKeWG05pF4yTyP5UeQDCvygHvkim4Kt7ZqRjn8OlIwznHrSAaSTj2poHzZ7ckmnFckDOOepoYHAwO2fxouAisSuAOBz9KRicZHLEECldGH3eAaREIUbqAGnMhGO5wKQAvkDtwPensCp4+lIpYEbeGAyMUku4+g1VMbLyOevpS4AzkUhYnPpjikBPT86puwgIx05NLgIQO9ICVz09fpSZJx601cA9+3Q0Ow6++KUHGTSBRxzRsV0EBO0Dv1FDgnAxkdTSEktkLxSjGD+dS9yRNoXGTSKS2eMk80ZP1JpCxGGHpg1Y7gcbelIxCqMnGKcBlcHkjkU3dnjpwfwpWBiA8k0jEnnoAR+tOzg9MYpHPyjHU02K3UQkjjr60j4APGfSnH5eM/jTXx06dan0Gxp44xwaQAcduDT8ZpjAjlceoFUITOPzpjMS3Tp0pxUHOemMfjQ+AoXGf60mJO4hc4H5imMSeMdOppzMOMAj0oVSGz19aLD8i6BmnhVyTjk96RBhSO/SnHIxxxQgF5Jx2FPUAHIGeQcGmMwXoeMA/lQr4J7dqi12yVqODAk447Um4p045xQOXA6UmMpk+vFK7SDYewyB9QaVhnk8kndTFJH0GDTlIHB6VasigBDYBGeec0EY6DqMZoOBRnb37cU+oasUAAH9KAcAY4zxQSSDx2oKkN6ng0WExWOeetKCMY/yKbkDHp2/GnHnnpng0MYYC9Tk9aUDJPOOAKQhRnn2FHXp2ouABS2B0PenqB+VNH3vX1xQSQMDr2oYrDwST/Ogfex6DNNjB4zyelKOMnPND7DH4Ixnu3OKbIgZTg9OtIpY9eo4z60vTg96YXHKBgZpAv/As0uSUHsKARtApaIBA2V9c0FQWx270pUjHoKXBIwB+NFtLBcVDnoOO5oYE59OKQkjk9T0oQE/yofcBzMGwPQ8Uo2k/nmkVQQcCl28ZouO7WoEFuhxgcUqghjzxnIFBba2fU0gIUAD0piFJx9DS9RQD8vPA70uACeKXkJ6CA4/PFKxBz+ANIUBXB7npRg8ccdKLDWw5gNx5z0NO42cLnqD9KY2QD6d6RFAIAUcg5/CjdAKuMn060rEHpS7gq5HXrTRzg4x3pLUd7IcWHTHJHNG8bsevApuOh7g4FCkFc88nHPtVCFYlf0oGWTB6DilBJUjvScqpx1NAa3FJJPXk0vU/TrTCwUnHIHQ0ABucZzQA9SrMTnkcGgAZyOPSmgkmkPPT0yKh7hbS49gVwQcGjeFHT/61IOMc9eRQoG7JHvVMOopIPX6mkUhT69jQR+vPNJGuGGenektAHMQKQDPJPGKOVxnvTSTyfUcfWqFuSDBbjmkWQnp1HrQqYz2z/KjbhuuQelQ9SugqKD1OMjJpSc59zxTS2fwFAJOeM81YtGhTkceuDmjJPGOnJpHbIyfp9KaQS30JxU30AcxAI9+aXllPYgdKbkDBzkYpyuByO/JNUPyDAB4PUYoKg/gfzoLBcdsHg+lBO1gPXpU6XF5AAAwB6U2VV5Ldhn8KeBn8DVW/nEVs/pjmi6HtoY+u3ot4MJxJICQfQYripLtFXzCC77SkSitfVrxrne5/1aqSKow2wiktpn6ogZAei5rG7kyraGfdhbONPM+eVxlsdh7Vzt9NJcSERp2wvsB3ra1CN7q/dU5JGWkb5cD2FYt45gLJExxggse9TLTW5pFXsZUcTzXOHJIU/lWg7FQFHpmorVSsW48ljkmml8FixxjIX6VwVJXZ6dKC5bsS4lATGfahGBRQDkHmqEs3mnGTjODVpSNmM9BisG3qmdkIvctKd3HftTUO7ODwDiot+NvPOKC/B54HpWNubRl8zTJ1wVPqOaeq8Z7kVWRyAcZPNSpIQcNzjinZKVi1Zu6J1Afjr60GMhgOwOabG+3n2AqRZS7Enp0pK70Ks9JIfG+dwA7flSeW5bI6U6FMMfTNTCUKcY7VWltSr2egsbYbHJIxT1BH6mo1OX5FThxt+govoNXsIuXz7dfakAIPB6GnIPLTIOcjrTASOSOoovzPVCWpKmS5HXHNStKA20djk1BGdvJOMCnsScKB2yT61V7JF3uTFldOvOaYqlVJPIpIoieScAdPepHcK4Xt7VSe7ZD0HwuCpOeacGyD6gfnTAqgcHBY5qCSXHtRd7hYnlYK3ByAOKhSTcx57VGJWKH1x19KjhccknFDaejH0sStKFbGT05FSREsoI+Q5xTFILD3BNRyORgKeM1mgaLDIGXlt+D+dMkdQmPUYNRxzEdeo4qKZyCOatrqge1hBILdiBg9wKkMpcbz0yBVaVkiVSzAk9qc1ykibVwPSpT1B7EySlmGexzVjeW43YOKpIcLlugonuQqYU/N/Kk1zK4JaWLpIQNk5xhT81VXZemSPWqqXBGB1BOKHlJcA/LnpSi7oqVkTS3AKEA7KiMpIwGzj9ap3AkPC8g1At20RwQaFdOwrGzBOFPz9Dx9BTGmJztPeseW9ZhkAntwtEWpFOCpBPc1V90N3b1NWe6ljVcDPPPtTopi7En61ni/8wdCKQ6gqnnihNbCiuhpzS5IHX1qpdW6zELjrUAvC3Q/jU8E4YgA5OOTUa3vYHqBsQI+Bkikg0xF+7wScmr6KgIw3GOaglkKklemK1ukrWM23sQLE0b7QeOlSxNIpXnIBzinIQyZznFMZymD6nGKlq1ik076A7naT6GmriTBwRnOc0hl3sfTHegXKFNq1F3cLvoPyEbAPAFQSADkc1G8hU8Hg9aRJiGPHPapt1FqnclB8zn7x60CQl8dgR+NRr8uWzgAc/jUoUFSwHBFEb3JS0uWUZWRcdqd5rBQM8dPpVWFdhJY/KO1SNMOo49qHdOw73RP5pYHHUdaFYJjjr2qGRwPu5BPaoQ7MSc8A96Lt6EpuxdZwhy3PFQmTKnI4NRSTkLio/NLA+g/WtVqxq6Wo2ab5/pTHYs5IbPAP0pHXHOKSEhVYjp05qrkSt1Da+/eenWrdzah4oZFPXhsenrUETFxgHj09aspKVT5unb2rSk7LUwnHqRxQxpKxLnCnK471qWV0JE8phgnhhWKso+0sDznpiri/uXEncHANejCWx5s1oXFia1mO0l4gflJ61oz26XkcZibEigl17MKIpI5o2bGYiOfm5DY7U6yZYmPzAgHAHrW0Xqcz8i5o0zWcqLNlEJwCOtXJ4mtrkSK2VPXHrUUjRyRtNjEaLlsdQKnVHk2IxI3LwD3FX1sZ2R0Oi6jFceXG+HBIDVVmtDHqTkf6liGx6NnqDWRYFrC6Kv8q4yPcV00pScL8xBK5BXqPpT5tbEsfMzKhRxwASKpW05ugPM+9u6ewrUVFntfLHDIuFJ6ke9YyRmFiRwVJJpsk6S1lIhVWbeT0zU6qVB3f/qrMtXMyhifmxxWggZ0U+2TS0Y1oPKhu/HagDDfSheEAA6jnNAznP509mCFPbv/AEpCSVGOoGMetKVJGen0oYE/gKXoJsDwMetLjHTnnFNJJ2jv0pST0zjuKaVh3EKgZweMfnSgAHPrRgnA9OaQgHjBII5pavRiWoLksQe5yfalIIX+dABYqSeM80mCrZPPrS7hdiEE4z+J+lPAJ5HQd6QZIAJyOooXlvp1qrhqKQTSA4IPvz9KUkE8UDB69KXcAZwOfwNIxLhR2JpSpOffpSkZbbjIxyKewCEYb8KQjIPrkCgkFhx1B604kBiMe9GzAMAZOMnGM0gUH5c0p+bjt1oOQDjrggUMBCcfL+OaA3ykjt39KAQcegFNC546DOKLBfqOJyf5UhIyKBjbkZPHPsaUYJwe/H0o6B1DO4Cmg4/pTl+XqeKUqOtMAYgYPWmopB9gOaUsST60YAyaXQBARyO3p6U0kpgDuM0oAGM9aDlvpS8g1e4KwZl9QP50rqV596TGfpzj2oALEjvQtWO9wAKsDjrSAE8j8PelwSuRzk8fhTQxDAdh0pa63Cwp4xTSpJNOZsntQcjv05qtg8hgBJzTiBtyaHI7j3oYkgDPvS3CyEznjGM9KQgjHqORTidvbvxSA7vY9ad0FhNp29eTS8889eB7UDhs+3FHHDde9FgWwhB3bge1ByW98cUoJPP50pIGMDP9KSdtw16DXIOccjtSBSw/nTlC8H0BFNJI9u49M0+hLAAJyPXmgqCcj15pWUMuPzpGOeOgPFMewYxntjFBJKj1GaViCScc5oUAcdKWwDQSyjHpzTeFUcYxUi4X6jikyB1GRSTBq6EH3fej5iAR696B2OOaIyW5/Km9FcfkKoA6d/0ppA784OD70FgUJ7dKQ47Ul3G9BFY/QUrEEH1zQ5yOOvQUFcZz1PP402T0EVtwGRzjmgE8HGeeaAmWPYZ4py4DHscjkUMBFUKgPUg9KRVHQevOaMkMBjGc5pSQuOfYUtnYsRzjBHGetIcZIHpk0DkegowDjP8A+ulaxAcZ59P50mcZ9McihgRyPvEdKXJyPTvVLUBjEHtilUZ/rSk9f9mmhSw+g/OkuwO6Y5gC3IwMgGmh9uc+pxS5IwOvNNyWcgjgdPejdC2HA7v94cH60wksR2GOlAOWOKcDjBx6ikNaDWx09uPwpqg8Ejjpx6U5iBz+AprZGPrVLuPYNvPNIAFQ4+XNBww+pIoBDf0qd9QvfURgP0poGM4HalwT+J4pAAOc8kYPtTXZg3rcUrnOODTAhGSecDkU/APT3pgYnp35NGrY76Cjpz60gOV6dKcpzkY600krjHQ9aHsC2BAB78YpoGMjqT+tOAIbPtmmnA+ven1JsAOFI5BPH0oI28DpSsAmPek3bvw4osAxiR1+XFAGWA704gN+VMIJBB7mqWwmhThuD2JpoGeT16U4hQB69KbJkZI6nGM1O2g7iFienXpSEgEAjpwaRSRz0xzmlII/rQwGSZYYHy0oALc0hBHNIzHPpnn86bDzGkH16CkcFfoacOevbrTTnoeBnmovcW2poxnKZ7EZFLuwc0iEluvpSjBGOvY012BikhjjoO+VpyAHk0mATt/GnBce9Im9hNuOAehoIJ/Hk0AEMF/E0pADe1LZ2GtdQz6dO9KwKdeKQ8d/4j+NKwDKQR1A61VrbDQAjg9e9KQGYdhnik4JJ+7mjr7kdaaQ+o7gZ9M8UKCVYjp0+tNXJbmnswC4Hrik9Q6BwvHcDg0AE5x1xigA9e2cUpYA09gB8nn2zQgHPOe4pFJP4nH0pSBvwO2CfxoegtegA4/OnIMHj8PpTASSc8cU5cbSPWmMfkMuSevNMXAyTSgDtxilIC/likg6A5J6DFLgDg/w9aFXcvPQdKUgHPPJ6+9SwsBAGR0HagEk/pTQAcD05FOXOcgcjmrKQDAHBzk8+1KpJyPpmkGPxpynqCevH5UtyfMQgNkdMH8qByfTjJo449R0oA+U/WkuwEgP+IpFYAYA2j2pA4YD07fjSDPPvTsO44j5gPShuf8Ae6mkBI4/GlAAJOeoFLawhytnGDn2pFBGaThWyDkilBDZ+gP5UgHglcntSEEdBk5oZhyAO2fpSKCV96pAKw5x1xSMcD0wcZoBJJ9xilBBxk8dBSiAjjC5/Cjk8ZwMilCnJY+gFG4HkfjT2ABncf0p2Mjn0pCTg8YzSDI569hU2HshVUBevIIAoAJakIVsZHQ5xQT1GcYp21uF9AONp9utBY5xntxRk9hjNKwJ/CqdhABnkdQPzoAKsuT60DBwc4wKCwPHTilux3uAADED049KcVBBNMwS3p0oKk4OeDTFuKp3E55oXPTPHQg0pfaPyIpFIP580ugDiwC881GIy2OST3NOAA70pbBA65GRSWoWuKSRgdeMGkBYkc8dz60qNjFICT/skEkUaNgOA49wKUvuJJ6k5NIFJUH05oyB9c9aLXAUZB9+eKTbtUflSPktnvTgR179aQDMFXx2HWlIz+VDENnt60Agf7XNPZgISB0HHAp2See2KCSCMDoMUHIUflSe4COQB9TWJ4mvfs1g6r1c7RWxI+1c+1cj4pnF1eR2w+6CCw9BSfZDSuzNdSoTd/y0YBRVW/fF5GoBYIpJI6H2ovL/AGyDHJQiMY7Htj61LdRvaWZeUASEZb2qI2aLZjXqNBbNK5+aU4CjqQOlc9cAu+G55zWtc6ivktNNwAMRp6+9YonaVSx6ZyAKyqy91nRSV2SAgDngVnzONzLnqKsTTAjOcAVRLh9zd+leW5NvQ9aMUogIxjj8acSY19c0x5BGvWm+YX49jRKVnY0Ts9BzTk4A4OOKkEhKdeT1qBVA5I6CpEIZhmsnI0tqWIZMpgdcmlDkHB/CkjZQeDgd6RyWJbOABTa6lJ9GWoMuM9+RUgIjY/pVFLgIDjnPIqWJiVDNzz0qba6Am7I0o5x5YJ4wKRSXbP41HGVfnPQU4ER5HqKq2tjR3WpPkKMnvyaYbgryO/FQO5k4HAHWpAqjbnuai11qJO6sWSxI47Cl3ZQenaoMtjr70hmGwBmxx09K1XZjTfQergy57A8VZSYjjHfg1SjlVFOfqKnEg2H6flT5rhzbFxXIXngY4pkkhVflJGeDVVrlt656cUst0NhxSfvPUexe3gpnPNVZn24z1IyKriZwCc9eaYXDKMn61T2aC2uhYWUYIPTvTI5gGYe/FVy4JyPu1EZCOQep5pLTcnoXWuSrZ9qiFyWPtmoQwCZzULzBMHNQ1y2saXNJGBX5jg57Uydtzjae1Zr324AA80wzzhumFx1qr30sZ2uWJLZpMFieOcVLCEjUAdB0qJJwU+Y84qJZhk+lEe5d9dDU85Xj9xzVYzgLjH0qkl2UznkZpBMHOc1TTcdCvIu+airnuTStKjjjqBWXNMU/DpTYb0s2M96xfu2uCjdGiZgVPOAKY0sYTkZzzVNnZQehz0pfMVkwOmMmtUtjPTdk63SM33eB0pheOfcT93NNCBVyehpgkVAeOTUydnuU2i4FRYhwMdAajWKOU/vFBFVmuQUG0Z7GnrKPyp6pXGSTIhbCjgUiIIwSuRmmJKG/4Ec1YjJbIAwB096mUmQ5JKwiySO3XjH508u6L6nsKDlWB/ClJLZOOtHKtmSn0ZJFIGHzDZ7CpZEyoxVPJSXIOB396uLMGTk/T2oTs7BtsUbyQoCFPWsqe9lgdABwxq9f27yqChIJrOnglX76+1F7yQ43cdS9bXRl28dqmYl3IB4xWNFcPBKoK9efpWlbEs28njHPtScbvQepJHvHykkjgVdjcQRktz3IqqkgbkDOKUSiSI7uM0KOqRFm1ZE5ukmQ4yMdjURdmOKgZwmAOasId+31A596d7I0irkgYg5JzkULLh+OgPFRl92ccYpA4VQT196dkRKyRYkIZ8Z6AEmoDID09ahEjMzsfu1GZDJnHTpUap2Yt0TSTBm2+1QzSiPgc5FMClXGemOaiuMnOO3ArdWcSWu5YguAB6dwKt284lJVuAelY0ZZH5q5bMzMpAxg80W1t0Mp6o0pbVF+bOGHIp243Fs0bHGBkfWmBiXBDZIORnvV/TLYzuVLBMqTk+vpXbTtY4ahRtr6WApE33s/MOxFSXN49hcpniNuQfQmmtEUncOMFWIGe1WLi3F/GVYZIAC+4rptzOxx2sjcgkeSzR0bL4BbHerNvqJYgEYIPQ9qw9AvzBN9nkJK+/YVrtanzsqfkcllatL3VmZctjRuZvtEQKt84A/KrujaoWK5PzKMAj61iRkRzbS3HX61etYlVwYz8pORQ7vYzeu51kkxhTzAMZG7iqJkQzcjckindVmyuUmtnifA+UAH+dZ16pgbAwAeAfQVe4r2NazcxOmPnAG36g1tAE4GeQB+Vc5ZvhFP8QGB61sWM5lXBOSOATRuyUXWGFyD14NAJb6gZpMED+dKGBb8801qHmBB2cde3pShgcdwaSNgQDn5f8aQll69R0oTugeouQDx070EksfccmkVg3bvmnYygIHQnPvQwGnJ/ClJ9OuDj3oAHbr1oweST0XAFFlcLBgBsZwMYpQAffnmm5AGO/agIdxBzjpRfUBQuBgc4pSCcnuTmjIGcdOmaXg454xzTG1YRgVwcBhnmhRhiM9/1oyCpz16GgklAcdOtLzEBOcH3oxhs9QaVZAxPHQYNAAGO+aS1AQkD3yR+FGNx470DC5GeuR9KUnDZHcGqHo1qBJGcDPakEg5HocUvr70Yz7EjNJq4hp5GD3607cQOeTQ3T07UgBGCcZ5BI70XDoIpLKPWlyD1oJCkD16UMCcknJzu+tFu4A+MZB68UnIX0GKAuefxoLHgDkdaLhcQKBx0OAadkBcflQxB7/h6U1lOBjnBo3ACQVHr0pCe44A60oAB9xxQACv8qYBkHn2zSEDqfSlbJ/DijcCeDgVN7aDtYQMFXjjHNKGAI7EA/jRjO3t60jYLUb6DsBwfyyKaCW5bBOecU4KBj07e1BAOR3oWpI1lHY85pxYHoPemsM9OtKpAOPbmkNCMSOfTLY9aUKTihsFh9MUhchsD5cgZqthASN2CeBSqCcsDsbgj8KQ9qTcR36GkrjbA5OOxBx9aQtg8DoKUkggZ9wPSg4JAPfmlcECjA6Y5IHsKCCdwz0OKGJLHnigsA3481YgJIz+dKRuHPQ80jECkZsYPpzS6gOIAGD1poyB+BIoyW/KjcBnHp0oY9xVILDnAzg0xlC+uTkinHJcAdD+lICdxB5APFFtbg9BAeuTyKcRlgQcCkYAY4yQDzQThv8AZzQ9QuIxyuMcd6AQPc5oyMg470FNvIPejqD1DPOO+fypGGT1PUjHrSAHjHBpwwufU0npqIaATnPpQwI6dT1pwI5zSKfmAPIzk+4pruA0kFiOpPIoUk/hSlw3T6UAELx+NK9xrcZkE8c45pSwY8djSjufXiggBj+RobFtsIAwx/sjGaRgW75PrTv4qU4Cj3GaoBuACR1pvIXCnp/WpNoPOetNx6DbS2ATGRQMg0jMFXHQdaVThRxxRazuK+mojKEXgdB0FIykxkA+uKWRTwcmkyOn40xkag7ckgepPQUBgeuRjjmpCQOCOKjZM/QjmldWuNAyhW9AOBmkbO0EdQKVhuwMZ9KRmI4A2nOKVtdAeo0kDH1pThm6UFcD6c0oOWXtiqBiEYbHYimgHgfnTwdjDHynnBoyAc0riGZK9f8AOaQ8AD8akAHf3NISCOnJ5NLVvQfQZnac57AUbCaQkZxihj82B0xiqEHPXGSR0NAw3A6EcUNxnJ5poJ+goAGGecU0N6Uq/MNp7nJoICjnqOKPILDVweD17Y/rQwJX270gJ5579KVm64pdQEJA47UwqemehPNOdgencUnXj8KL6XH11EByvNIwHGO9KcnOe9NBK9eh6VOwhrKenX1pp+6M+vNPDZbJ4waRyq5xzjrVIC7GCFB9DT1+bn+HOce9MTBUA/WnklsDNCZN1cfkjn3J/OjJP40nB79+acAQc+wFK9h76jRndk+1PLE8HqKF449+KQp8wPfofenckVQDj8TQwHU88EfnSHIxjjAwKcAG6mk3ZXRSWghI2/pSoxXjqe9Dce/PFISeCOvehO6GKclj6k5NLtY+wobBxSsQcj1HNHmgEJz2+tPAJx/dppXGTnI6D2oUlmyelUAqkDIxg0qEDd6kc0Ag59etN2Et7fzoAcHJz7igMCx+maQHGRjOBmgEdancNR5I2naMnGRTQScDOaFIVQMYx0A9KVCf4u3FCQAWI47CgAjnPLc04KB0+tB6H8KdwEIK4I5z1pS2enGBz70gOefwp4IU5HGDSvZgtWIGzjH8PFIAS5/MGhQDn68n60uSH9OKaC1xQPl/DNGcg/XNCAhT3PegYHHTNT0uJNuwDlT3wKXJGAO/BpQCGIxjgcfWggBfpzVj8gyB+I5peAPYf1ppYDPrTmG4EDjkGobY3oIcDGPXBpAScdqUD5uvGc0q4H6EinshBt6+pAzSBsr3x3pxUZz6jFA4JHccGq6BsIflwO4JH1pwBKj2GBQcDHuaRgQxH50kANk9/rSqQM9iBSYHFLkHoO1JPQBQxPJ7nmgspXBzz0pC4OOf/rUqgt06H5qL23HuKQD3poUkn3FLvJFKQCKaEISRj0zn6UqjHHbrTSwOe4NOLArk9cduxpgIikr7noKCD1Hrg0u4txSL97pxml1DQUsSpHbtQDhckdD2oCkLg9cc0gU96YmLgZGep5FCpj+VLklD7UNls89aL9BibfzpyqWHHofwphG3ocelKMjp7UeQDwMMCOnpSAYOR1pCQvB9eaQsD+NK4DixCrjnI4pqscZ9Rx7U5SAOcZJ4pNx3njC9qS3B6DgSWyewOPrSNg8+9IQTznqc0jgjeSeMAn8KdxMUHOOcU7dkEDuKRgBx1OB+opMFSD7YpO492Kudh9/6UFj1pN5HT1xQzetNAQ3JG6P3bH6VwbXP2jVdRumI2Rkqvua7W+nMcUkvTCnHtXmU9xLHBNEv+skcs3vk8Vk5alJFvQbU3mqeY4zEpOAf72c5/CpfE+oRLGwXooOfc+lXrSI6bYDkAhc59yOa4XXbpp5JCx43ErU3sHVIxL+4aeUFzlieAO1WSpjt1z1IrNiUvd7icgDpV2aYnPYfzrhqz6Hp0Y6cxUnlJYgdKrhiO+MHNOmYHOO5qNSFSuVxtqzvS0JS4YjPODkCnoQVY45qAN+FOVgV681LV2jR6asmUggjrnmmbix6Y9MUBi3rxUckhhPXk0KzQczuTPKIUIzyelCO8oAzj196gRTI3JyM5qYMFIUcCpv3NUtS5FGqHnvyakkYNjbVOOTGQPxNTQyhh05HH0oVnsBZtlLMCD3qyQCeWx2NUoZSjcNjBNRy3DByd2RT5uU1u2i9E+9j2HIqUyKnPtzWfbzvJwo9iauLbkLuZuvapupaozegwXMkrHaOCcCiaEgZJ+YHNO3CNMg8mo3kaRQB1JzzVWTY3dbEgkRFAHJxjJqSKUqxyc8cVSLBG59aha6w/H0oHFcxpSShvbtUckihNvYdKzpbwjAzTDd7mwT70nJuxaNEXQOQD1pr3GenXvVFZwrKO5qURSSEH1PNUm3LQm9iSa4IwB+NMilLdiewqVLMKT5jZ5qV54oc7FB4wAe1Lla3IcuxEWk2cHHrTSikjc3FV5r0tvBPFRtPv6HAx+dS3p6m1i8XhgTKKM9j3NV575XO3POKgDAg+gqBQBMWOB/SqSaVyLR2Ljt8inPU0I4fIHQDP1qsZAUYA9OhqE3gTKhs5otuibvRItPIRnJ61XMxU4ziqj3DkrwTk06SGaXnaRkU1flZfNd6lya7B6NmqbXiRufmx/WopLO4ZRjg0+LRjKwLEkipbbSTRd0mObVlPA9KWHUQxPzfWpYtBSPORgkZAq5Fo0C4JAPrRyNvcy01ZUk1BflIbIBobUA6/dJzwMVdbSIBklQc9KbHaRqoAx1x9KproEZJlOG6c4zGXP8Au1YLznpFwc4q0xSBNwGGFLDdK+PSs46NRHrZlS3E5k3bcAdPXNWI3mjbAXA7VbWQHkdO+etPM6A4wenFOSSV0Te5WVpnfcwAJyaSQyrgkD3xVllyM5waPOKpg4I7U3LW4JlcM77TjNOkkZcDnrz7VL5wVOgyTxTHbdkg0nbdA9LDo7rGARnjJpspSYEe/NQMCmPU8iiQEA54+lTrf3WCSiV57dWkBHbimmUopUcDNI5dPmzkdD709VWQfMM96acpDdr6jYpmTaAec5PuKteYJDg8+lUAjK/tn8quW+RyfTik3JCjuSMu1eeTmnmXjjrjNRsx389O9JI/bBwKW9y2OMh2HA5JpoJYDPJx0pBKNo9RQJBnOegqndWJeo5zxtHSoRhMLjAoEoaUc+9Nlfcd3YHGKTlrchJLQe843fpUqqJeD3FQRsAwBAII70rOsbgDKdcirtZ3FK+yIZVCuR9c062uADt79KifAZvU1CqFXBLEEH86u7tYxafU2ElwQ+elX7O6UypknYeG9fwrno5yW5zxV6BiqgdcdTXVSZyzi7nT3enJd2CzQvvlUn/gQrLsbt7e5ETA4JOc9qu6DqBjJjbpnj2p+vW4d1uEGxsZOO/vXatfU4mkmQXMDPvuIxjafyrW0fUGubPaeHHGD2NY9pehY1SQ5yMN9fWn2TPbXTEcIT19atuy13MpLSx0UsRdCmdjkZB9MU3SrwQ3BjkPXgU6VzewpICc7ec98VRkUgNKv3wMj3rQzep00EzRuGBPUVrzbbqJXwCQOa5jRb5biEgt846D3raW4OxwAUTA+o4qY3vYnchsJpIb6aMj92cFfY966WxwTvXD9OPSudDoNruCRj5tnX61taVMPNx/Djg1Wl9CdjbLZYfTFKYmLY6YzuqNcDnryM05ZCdwz7A+lVckQ5XPGcU4g8+wx+dAO5gemaDzjHOeaEwSFGFYqO3FIxyOvvSZIHqO1C4ZckjnGBQgAH5h2yMmjJP5UrAgdM03OCeOTwP/AK1HULWHDB/PmlyQuAOnemkkjI47UobpnoaLh1FIypPvSKPT8qGYDAx7U3q/3s5/SmA4HPXk07dnocCmE4OKASeMdeaAHdMkUEE8g9D0pocHIP8A+unHnHHpSegCsAcAADjH1pGcsB6ZJFGQAfU9KQ5HQdBSjK+omtNBw9Me9JjC8H6UKQeR3GaGYcEdMYqhiYJzxk4OB9aUAkjOM45H1pQST74JNNbC/wC9kUkgtdC52g0jEK1Bbv6A4pCoPNLpcd7ChS3Q4B4NAwOPekBIP07UoPXjJxkH0psVriEAYz1NOOfz4puMc9aCcL64oeugAcLnHNISS3FKEAJ/SgADHOfWmAA7GIxnNKCDk9gcUhwWyepFOJI465GKLFuSYjEkdOe9MIBAx0pckDjkZ/lQoJPP4VAADt/kaXIBHcYxQCCM460mAO/1p7CuNbjP5GgKQAfanAj8BSHC9PXNK/QkGBGD74J/wpRg9RupgyRjNOYkvk1TV1YNBMZ59qQgNgk9P1pxUEfiKTGeo4HH1oTuPYCQee/YUhyp45OOKUDGM9MUvC571LXViGAjaffIHsaCCcccY+Y+9BJGM8Z4/Gn9F4+hptXsC1Gghue2MmkwG/kKU5XPGMcmkAIY/XmnYGAUA7eh/nQRt4xk9KRmG7J9aVmAxnI9aUtEC1EAP45xilIHTPJ5NLuA+YUisCwJ5AFJdwuGBwc9ev0pCoP40fKCWxgkd2/lQCeO3HWquPcTAWlUYHTPUUi470OMGk7t2EAAX5f4geaQknnpzilBB+oBNI7Fc5o9Q0tcQHb2470pO5sjijg/Uig8McfhTuFgGSvHtmk2gvg/hSZxn1zRk7Qe+TQ2CYrcNz0HWkwCvB9aU5698jNJwOnQk/hS5UFwBJbHbvQWIU/pQCN/t/OjAPfIHNO1gEON3PTA4oJA/HOKQkBuvWlIwQB94ciktAbGkryfwpcjFDKGAxxTSgIIpsTHZ3L7470w56etKyErSbSR0waVrFNXECg5yc7uooBIyDzxxSum1Tg9OKAufoRxTdmtQW40kDn04pAT+dLgjOKQZ3cjGM5ouC3Glge/HSnElcA8EdaVgChHHAzSMoZSD06/WmIR2C9PWkIB28+tNK7tuD7k+lOxnt0OaV+gCMCPpSFsY78gYpQCHx7A0AjJwOc0bajY1kPbnBJxQV5H0yaGBXnqc8UZ5PHKnkUbiGk44PY0hGMn1PHvSggYz3P5UgTPfHf6UwEJO0ds80h54pWIX+VNYkfTABpJgIAVb603HJB+hpWySe3NKQCp9+lDFa40jP8AIUHI4z3oIIznn0pNm1QPu4HShDEZyMflTS5G3PXBpwA3e3akYkfoKW7AZk8DtSkDaOD15pcg8enNNLkfzpWs0BoIMMPQinIQjdM9qbGAev0HtTgByP4utNbkO4qKWXIFBYqg+XHQ/WlDBcjr60K+PmPrgUPcEnsIAT1HB604Ej6UmRuHb+tAJPT0zSegJ6CnBP05FOBPXHfBpqgH+tKSOnYnmh66FLbUU5LcdjzQWA9zQoxjruNABX73Bxz7VSQLQQANk44xx9aVFIGO5wKUHbjsDmkLHk9ulCDzY8gDHsMUm0lvSmrk/wA6c2B/SjcLhnEnHAxigg5/lSEgc9fWnBt+c8c80wWwgzz9aNpHX14pd5HselOJDfypMY0IQc+nFP2gd/em5I60pJOO1MAVgcZPqPzpwwen0ppBP405SQQRxiploAKfXkjvSk5HTOOaMkNTd3l8/nVBsKwJ74P86UDFAAHP+RTiu3Pt1oDqIWBJx3OTS5HfnNIcBSPUmkKEEn1AGaWgLyHli2AMEEHn1pASec4PU5pDhTx+FKRjJpgLgK3HPOaTJHSgr8mN3rThlTjsKlIBpJP55oCnsfY04IG6d+lLgNz3xRLYBgy2RnlTzTyoHGeeOlCZH1zSqAMADgDmnsgQKoXrQWHINMYk4x9aVQR+NLcBRjaR60oIAU4wR1FJkk5I4HyilAPGT7mm9QAgHnv2o4OCO3GaQgnp36Uu0qvqDRsArAigMAuT15zSlgP0xQYw3v8A0parYBuQce9OIGOR3z9aTGeB6AU0kjJOW5AxT3C4oQtjJ79qcpHYZOaFHT2pNxIA9OBQwHKQ3vgEUhJZh2BpM4OB24+tOTqKYCEFW47g5NOABb0XPAodgXO30wTTASG49KXQHa4pGWb26CkVge3JGacFzz3OaTaSScgEDvS2HcAhfBzjFOOCSO2cH8OlNDFeg564pxJOKFrqIU4HWlB3ZBHBGDmk3A89aaCR/OmlYe6FXC8Z4oGWwfzpMANnuBg0hBDAZ7YqRCk7t2e45HfNBIK8jOaULnvj+tRl2GeOhquo+hIMk56k4yfalMYCn6cU0szYxxkYqKUsVAB6kg1PMIzdakJhZV7KRXDJAZdSigRd7lwWb0xXfahbpFCxz/Dls1g6Hp8cFxLcvwoBZfas7XZWxm+JpSm23ifrksR2NcFrxSB8E8iu3vHDWFzfSDJkkMUQPX/erzbxFdrJOwHLt8oqZNK9yop7layyvmSuQWZsikeUt9eaegEUAHQ4quxJ57ivLlJNtHsU1pcQuRyT1HFQht/APekkJPHpT7dADgn3qV8Op0X2QrEnAB6U7IXIJ96glkKSHaM5qOa4K8de5qX7q9RrcuCcKuCwGaWWMY8xvvY4qjEpd9z9zkCrrzgjJ6YqVaLNXowjlCgUjyATDnOeahLbuRx3p0agbmPUcCpeuqLSLUz7Ixg4J5qMXJiTjqTVSa7Mj7FUtgdqsxWZlG5zgAcCm12FsOimkmbCfjmrtvbB2BkbK459jVcSCJNiClE5iUKSST1otZf1uUtUaivHGMKMY6+9JLMDg9utY8l8Vl4OfWpWv1ZcZ7VF1J2DlLs0oGDnHNRm8HrisyW5eZ1CDK5wTVmG2IXdKRgnOKuF9C5PSw+W6BJUck1AZXOcKTzxWgqQooIA5BJPrUUlyiE4xz1p2IUrFWON3JyMD3qZLVV/i5qN7wcMOjEgfhULXRB60r62GrtmlGIYOdo3dc0578bCFI9DWXJOZAfm3ZAOahMxXrVXsNR6svvds3GSccVGZgo5PWqgdnGSCKC4HBBP0oslsLTcfKxZSfcD60m/b9DzT4kUjL8jrT4pIos8ZGabiluVzNEAlYtwpxnileKVuegNSvcIqfLxzTXuyAEyCO1LRaMS7joLQNje3HTFWTZW8aYA/CqjT7FAU02S5LcA89KpyV7ISjJO5akEafdwOOPampdkYXaCM1SWQu+OwHWnKNnf6VN29y7J7mi94jjJHPSmGcKoGeprOIIVuc+lNEjEYzzU3bsgjFM1HkH3t3TmoXvyOAelZ4uN52hskHH0qWGMs5BHParV0x7Fk3TuDz6ACoFnkEwUnvmpWgdck9hTQjOuQMGplC44tbk5lMoOTwaUxuqqUwcClhjZQNw5qxGeM446VMYfZRm2ugsByDuOD1FTAJyc85phgL4xVlYAiqDyepptWGtbiHt/F3pjAsvUZzxSmMtna2Mcmo2ydwU8gc+1TvawW+8idjH8vfvSox5ycU5kd8457VGUeMjPPrS5ruzJinsyU5DE9T2pApcj65pd4Oe2KGPlYx0GMU4u2w92RSxls8cVXaPapxwc81acEoT6nJqNmBBB57UXUtxdGQxgbjzkkYqWRghA6YHNUpVZGOzgdRjtUVlI8shMvbOPei/Rg91YvRyFpM5JB65qWSUMSO2MCowuOR1NQSAliAfes02kUry0Y8MFY88dKRXJA5GAT+NVJZAoIHXrSI7AZPJxmtFqJpotKxHPccUCYtwePSkDDaPU81CHJb0paXBrYna429erc0x2BA6n1qGQE+/H5UxZCF5PTpVq72M7alhXAVueO1JJkqCOWJ4quSGwSKvWxRkDfhWid7Ml6kYQMmTw3Q1ZsZX34YZUjGaqTy7OB36UwTNGBzgjr6VtHTY5qqtqjpYXMEyMOVIyPcV0CoLuwznIPArkftpubNNnG05HqK3NJvj9mVSeMcCu2E0edJORVurL7FtAOdpJBPvVmKRZ4BxnaQT+FN1cvIQRk5AB9qitWMfA4I71d9bsTTlHU3rK4xDtbjg1EWG4joDVeNzImVGDjBFLHLubaeSDgZrXoc7TT0JLMtaTlhnB711NpdiaMA9e9YMSCVNo+91FWbWZoJAD0A4pp2JaNhpCHVccc4NaukSqGwRnBrFkYsVZT8uM/Sr+nygS46c8+9CexL3Z1kXIB7DrTwp5/OqtmxeMenerQbPNaEAMnr+FDDC5HUc04Ed6afm498UFLQUkbsdu1IwJ79OtC4288mlIFTbuSIGJUA+5P0oJDfoPyoK8A5yRxQuKG+UBxy3SmtyfoeKaXKc04gnt3wadhsM4x3xyfelAC7+5Jz9KaGKuc0rAnGOB61JKQ4NuXd/kUYBX1PagDIx+dIrEMOOgzVMYrKB/WgMAcH14oVTkmkKlse/NDGhwYK2SMgHn8aXJ/qaYAQW9cA4p4AcfhS0QhoJJ9MilA3Ck5ZwPYn8qQEhTz0OPzo9AuLtAKgcbR+dIQW7c0vK4yeegpCM8fjVAwAwvHpikYkHHUdaBkn6cUEgnHala7AcABznrwKawySw6dKGDZ+vFBkC8deMEfWjqAI2QB0H8qfkHA9800Dr2x0pNoLDnpR1sA4nLYHPBprAscjgGjcAPpSqQW/Wlq9wEGW5PbvSqSpB79aRge3OKDjPIyMcZp3ANx289qUfNgjgECkwVUDr6mkUnK+mMCmGwAZP1OKQqO/encqgJOcnNJkOD64qdWAhBA5+p9qUrn655pQOxHakAI5POeKNGh3EKnOfTpQST174Jpd2Dj2zSKQe3APNN9xBkHn2IFIxG0LnrzxSsCcAfjSBAOnQZNGw2rhjGKVQAv0zn3pQ2W5HWkUbc989fak1dCGhhjjkZyKAd30xTtoGTSMAuT2o2Y2GcdfTAoHXjpinNg449hUeRjIPFF+oWswYZBpuCRjGQeDT+Rx2x/KlzhTg090LYaMjOPYCkjOxME55OaecDvw3NAA4AHFJu+iCw0A/l0HpQWIz3z/SgZ4GeOlDkDNNhsBx+OaBgMc80bcseQR1+lBYD8Km7Y9txDgNQ5DflSOcj3I4oC5Q898fWh6rUVw4U7sdc/jSDDcYyDwAaUgquPUEZ9aUgDH5U3ZBe4wgls0pAOD+FKwC7h74FIoywP400FhoIHHXHajB6fXNOCjvQSRQwEwCp55BpEOGIznIGBSg5yO4OKAAOfQ0WHLRDCQQeM4P5Ujvu5Ap20jAzgDoPalXnjHWlawtwDE4akUjkDkZxQw+76sMigKFUkcjkkU+4CqSxA6cAGkBP5nFNBLAe360obcMdxQlZ3BPqDjdSAkLn86AAA2KBgKPamPzDBU5z05ppAK5HrRkNz1x19qMgMx7tUa7jaQgIPPTPJpCwPG3HekCkficUoUMSenWrsiRMBQe3NJkGnEBinPcgj2obBNJDQ1srz3xwabgDpS4PTPJB/KlyMDHejyEIQpx3I60hH580rHA460zB5z3plXtsNyGUEc8ZoXIznv0pSwLYU9aDgflkVL7C8xpYbRn8fY0jcUuScnHpTSQDzjrkD1FC0QNgVzj17U0AqufXkfSnFgxBBBwfyppJJ2nrjtT21F1E3Ad/rSFgM/TrTgoHUdQD9BTCAO2KE1sHqKBvx2NNDA9s96FUjHbByaTIVsUW1DYUqFw34/Sm4BP+yQc/WkYkkDPSgYLHsKL2C9y/Educ9KUnB49MUiYHPU1IQFPB46ihNMm2lgAA69hmlKjjj6Uu4HPHWjlsjqMcUnqxbMCgLUKAqj0z/KkQBfpQclevXj60NjVxGDF+ucHNOA29eQelLjvjk9aMEk+nFPoGqEwSfl6Ad6XYFyPQAilBA+lOYbhgfWpWxQ0kDigAFiR0JoJBIXHBBOaUcYFVcBM4Iz0Bxx3pCSenODmnDkelIFJX260LuAoIJzjrTtwXHrgimhTtz0GcfjSgE4yPx9KLAgAI69eD9aXAU9e1NYE896cFwvPNLYVrCkjj0NOGVA7Y5+tISSMDHTK56UAjvTQxVJPXpQVDLnPoMUgJBPajBzn8ae4Icy5YHPTtQVAY+3WgfKcD8TRux/WlfUW44AL+NKzAtjpzwaYpByMdelCsCvrwTRa4wIAwPrinlgQf84prEHg+maFAHP51IApOQD2p5747igJnr3pCSc09WAoIPOOBQSAvvjikDEdOoGaAAevGKaQDgQF45GcCkBI6ilK4x9OacF3fiaW4n2BRux7c0A5zikyFb8RmlZgvI709xgAOe1GCPx5pdwH16GlJ3be/GKNhMQKp/lS5BGOgJ/lTQwDDuSDSsu7v05p36DAcoB6cD3oIB4+pFLkH5sdTgUhAPI7/AKUr6gHl7jz705WCkjv0FIWI+oFIAPz5oYIUYPTueB60qqX6dO3vSDjvzigArzn8Km2obICAB6UpABPf0NAO7nPYgfjS7cY5ximloHUbwee3ag4P50rD0HAFIQMe5NNgAVU4A4PIxSnJOT+FMVGDcenNOZScEUtEFrjtxPA7dM+9NbJ9qFBXcSOgx+VOAA/LmlezHYaGIHJzjkfSlBJPoOg96UkDPHtSAdOwHSqT6CFBI/hxx0NBIGeO1KSRgDuKQ4GPpUhewhUlsn8KU5z7daVmxSEg8c0Wb3DyDk5FIVXnjryKUDLZPTOKM5z6cUddAEI4pTkr/WkZjyB0NKMj3p2ux3MfxKwFntU4ZjjNZkG65m8mMgKcAnd6Vf1xSzsM5VQM+2ayYgYGlkbhQpK1GzsC11OR8YaqIpjbxAiOMEj6151I5urot1wa6rxPdjfuflpQWX1C5rlbeQG62LyTljWEpJPXU2pLmlYszyAJjPaqby7Rj1qe5O7I688VRmIDdenWvOaPUjorkpYEc96cSUQY5GKgDFsdgevvT3kAVgTjihpWsdKsyGSYlye9CxlmDMe+abGAx3FeOcVM0gZR2qXpqhdhUdQ5OfpQzBzz90VTZ90p9KnWTKVk/e1No6EgnCPn8qeIzKxZmIA5AHeqiuC4z68U83J55xzxSvZIq7dzSiiit1yByT19aklu96EdABgVlfaw2Oc4GBT1lxnvmndNoWkdWWEuMoSRg0w3BDZJ4pAVKEqM9vyp0doDgycDOcVXK1rcakt3sMEMly52JgngVZh08Q4Z3yccj1okvVj4QYGMcVVlvyON3WpdviRo3JvQ1nmjRflUDHIqpcXBk6HGKovdnAz68UhlLLnOKTfNYSvF6l1Lhtu0dcVHLIW46HHNVhOyECpfNDNk8YFW0+hW8tRjKxbP5UpUluT1okkDYx3odwqgcA46+tJpJ6stu7HgAHHvTCwyTjNDSA4wearPIQ5I5A9KrclNq5bE4X8qR3wdw78VTIlkGQp6d16VMsbFQHOO9JJi02HPcFccE59KjV2kfngdKsFQMcYxxTkiDAk80+VSVpMtPQh+YLgc+tCKzY9c1YS3Ytn86tJbovORuJ6UmuSOpCd9CiIXHLcZ6fSneUWX69Ku+SGXb2pgjKnAq9NzSMmyssJXBz161KIwVz3Aq0IFZMYz3NIkeM8Z4pWaH8VihIxOQw46520+FUjX513k1M+Qu0Dg9aaIt2T3xUNpWSDZaDFkhQ5EYyePc1ZikBOAvXmiCJA2TjinPNEjjHCipv5kO2zF8svn0qaKzO3eDyBgDtUa3iMrEY5pi6ksPGfYAUnN3shatFuOLbkN9aZKyl1xxjkYqoL97tykSkvkcbanNhdqpZtqcZGetPmsEYtF2GQhQGfO0fnSTXqqw5GcVm+VduSMgDsRUE1jOf8AloeDzTctLouNrmtHcpgnPBOTTTdoHCjnPes4WjhMknAxS29oN3HX/erNp3QmrXZpvOhXO/YQM/WmJcK+MkdOtUfJMeRuPWkeBpY22ntTSa1CytcvKUdTyNookYNgDvwKoW8DW6N87+uKtQMWI70a7AtHoLIHKgY+tRmBmTA/Sp3n+crnNIsyxL044FJ2itCXK+5V8vZkHndQsJDfKOO1SXAypI5OaeilIx24p8xK1IlJXr948Co3iOTTLiQq67etOWQnAHOamKaZd7MqvCSefwoCFGxnqKsMAeSc1AyEOD1709tSJK+xPbWkt3LthUHA+bc22mNahZW+YZHDYpUnMOSORgjFVhclnx75qk1JCaaLUaRjO48kYqHYglxnqeaFDPJkHpULA+buHrVx10Fy9B84AyAc8YJNJbylVAByBQ+WUknrVRpCq4Xr3ptaohR7l15A4Oe1NEqyptzweSfpUEZDREnjjioIpNsgXsc1umnoc8ldmxp8ixgp3JyK6C3YRIgHAxkVxoudsy9TtNdLBdCQLk4yv8q6op6XOSWmxuSk3EO72waz2k8hxz8p4FLpl8ZINhBBBO78aS+ti8WVyNp3Ctt1Y51dWNLSZyJivUY/Q1b1G0Nu8boMqxzkdqxdLugjjHDZHWusiRbyHB6KM/jWsNUYyXK2VrWQI6HOBzn6VOZEmZgenaqMcZLsr8MufxqSMgRED8KrXclJXRr21wVhKnk8H8qsabPmTJOOazrR/MjIPUd6kikMMyE8gnBpbkJHbabKWGSeCM/StRSCpPpzXP6LcYYr2bj6VuEjgD61V+5m0Skndj1yRSowxkfWkZgdo9RkUZGcjpVIBVBLe/8AKgkjjpj9KCAc89sUgUnocmjYBxwy0YHbikZAuGwMkHHrinKAuMdCOKLD06jME4pQ2W9+tKSApPv2oyeD0zzipEIykZPqKUcYx6YpT938aRSF+tVuGwYJHJwe1O2gn+dNZt39KGYjg8DOPrSjsVsKQdx7DOSKCAGyTyQKQkjAPcGkIJyfTmnsiR5ILD9aQHAx3zSE55PboaFIH0/xpW0ABkMM9e9ISCufbIo5HXn+tDDPXrTQa9BynJ9j/MUhYL9TQWA+ueKQgsDkZ4o6hcGwr8/pQSeo7DFIozn36UpAOPSmJNMQYIHPOefagjb2pSSAf1pucqfXHNKw9GLk7cjpzQuV47ngUR44/WlGQx/IUdQvsIzAgewxSHKde1KyBmBOeOtAy3Gdo65ouAAkMacRxyeB1pg45Izjp7UoIHfPr7UvMdtBwUBj+Zox83HtQSQvHPPIppJVhz70dwWlgAIyT07CgL0x0xzQcHGex3CgY454J5o21EOAHXqp7juKYASucd+KXJUnnK8YFK2G7kHFJvQBDgd6AoK46cYoRizHtkCl3AgY+lNaaDvcQDGCe44poJDH2pWwSR6UcFvocGmrdRdQPyd+f5UAZ+lBBAwe449xScj8cmhgKCTx60gbABAyeevtQcnj7xwSKACaW49tRCSWGD3o3DGfQ5xTgM9KTaBt9qaFuLgHmmsR07Yp2QTnGDnNIQCx9T0ouAm4dKN5wR6mhgFwSeP5UZHHrUj8hAQy56etAyvvSsSFI9OnvSE5BP5U3sITnp7c0Ng9e5yKUgnpzx09aRhtPToKVtNB9APGf0pQSWGeew9qTGec0Antk/Ln9e9WLYXaGYfWkIJ796UHOOaGXHGduTUIBpGT77sUpwT9OtDALz6nNJkHpQ3ZgIT2PTFIoAbk5yOPwpQwK4P0oJwn8qpgIWC9B15pWOMZ6HrSEhjgc8ZoyAowOBwR60WtYNwVQWA7Y4pGIXAA5JpWcD8qVVL/AF7UeY9RrKW5/wAimvjk546mlY/Lwc84FAx09DUi6jSCMevalB657nI9qGHy9abg7eO3NWGwBiePQ0gUq4JOeKBkqDjqcilKkY9+celJ6sa10EYH244pCxUcdhTivUnjjimBSP50+lhqzeouCBjPI4ApOQpyccUctk9qTBA5OeaBdRd4Xk+lI3txxxSMRnpyBxQ2ecjkjBpMQm4jOBwf0pDz/s+lCqR15wMmlZSSKYRutxrABuuRQGLNz35oCg4Hr0oJz7dqTGlZhtGSe+eKaxBxxxmlBAFMB3YAOc9KndiEZjg+3SjB6HsKGUD8KGB/Wm+wDcg/UdKCATSlQT/OkOQc9adg21EY7uR35prYC5PTinK3qenNISyn2IINCQ2769xMhT7kc01sHgdyKVRjJ60EAkd+MihkqzEdQMnvmmk7F9s0rjc2f85poyDyeO9TbUfUvpgrg9+BT8kkeg4qPJYj24FSqCPYmqsS27ikBAQOo6UgXAODx2pQpY88YozleOi0MPMcSG6dqQEFjx3pACM4OD0pVUc49qnoJPawpOFLenH50oOFPHXBpACWx68U4DAI7k8UFWGEk4HoOacoJyPwpUyueMnoaAQrnP4CgYEAs30wKAxYH6YBoRSeM9TxSMpVcDvxiqYDgAy4PcYpwIGMCmAEEn8KBxgevNMVx+0N8w64yfpRgFeKQkLgZ4AxSEnoRjj86VxgCRgck9809TjAPFCgnJHbrQyk446Ut2ArBTwTwOKCAFznpUaqRyTwBTyCPwGaQmByeSKFJUdcmjflRSHIp26DHgkZOf8A69BOMU3dnGO9OAB98UeYDSSe3TpTzyeOgx/9elBDEY70EYzx1xih6aBbQRlB/LBpdwH+0ScmkUYb/Z7UoGV9utUK76Chy2f9nigDGfUjNIDyOeg4pQAcknnjNK4wyFHrmlZgcYHHWkcj04FKVIPtilfQA8wnp1zmlzsx3PSkJAwKUsWUflTSsLcBg/yzSlP0pACO/vSAlfY9aYagG25yM5pxBCgk4AwKMBh9BzSqucelANaCldpHuSPxpqgLwO3FOIB6dqQDa2B0oGKAenp+tKBuHpnkUmOnrk05irY69MHFLqJPQbty9OZSXx2BH/16U88DnjrTQxUYPvSvqL4QRcD8c045P40hyEye3IoIPrT3H0FCjcPcUpHX8qRWHU8c8UA4XgfjSvrcYAHBz+FAA2n2GTTgAxPvQwGKdwGqevFBYhSB2o5K49sGhhlm9zRuFxCc8AdOtAUnPt1pVIXHNID69SKHqGopUjO70oRcLx0BzSlcrQMBCPcUIBVwM579KQDFKGX/AIFnFIGzx70vhQCFSWznpzQcBcen60pIGB60EhcD0pXATGVHPAzSN7d6UjK+p7U0AlaeyB6DsHb754pksqwRO7HCqMmngfN9ao6oxnVLZTgMcvjuB2p2BFS8QzWzSMuRyceo7Vha5OIbYqOirz9TXT6kQloq/RRXB+Kboq0wzjJwAPSsnuNaHm2v3ZkvJHY52LtUegzWNpKGWZ5D1Y/pU+rzBZJdxJxzUWkyEws3TPSuKpozrpa2LExCnB+tUZTvJx2P51PMxMpJ/CqzsAcH3rnZ6KaVhVJI56YqOMmdiP4QeaHk/dnHU8U2Fmj4xwe9TK27N1rZotggDbxwOMVC6lVwO9RCQo2QMdjTXuCoyRzms2n1NIrXUXAHAHvQ5Kge5pC425zVGaZ5HwBn+lJLl0GkmSi5AmIHamkMST1yaiRREV3dSc1Iko2k9eaTskPZ3ROm2LAzhj1pzS4XBOKrhi78emabK53cc1mlYLtPU0o7sRKBmh78sMA8ZrJMzM2KNzKMnrnmru5alJKTNBpd3f3FDkyKv6Gq9s4cDPpU7yAsoHbg0KyeoN9BSGLDPGOafuKgknqaWKBmJLdO1WxbxKFJ+fPrSa03LcluUQXLg7chquiynk6DaB1pJLkI6gDHY4q0t6WDD/Iq7qOrIUpMqiwk67gRj8qZLaMNoDc84zVo3JJ9icn3oef589cYqny7GnK7p3KiaeRyzk96teREhwBmleQFP1qJGC8ls54xVRtFWJ1JmlBXAGPaq7HEoHbvSFmH07U0Bi3HU96ndj5VuPC7zjOeasoACAO1V3jdEDL0BwaliAGCxqm7bl62sWoZAHO4cHvTzGW5HQmoQy7uOlS/akVACec4FZtp7g+rRPEiMuB1HWlcBOuMZqqs7HIVSSeaswWk9528s1Kk2OMWlqI8iRt1xxg0ya4SJAQeO2K0YPDke8eZMx7k+tW4tCtkP+znjNNqUuoL3dWc19oklX91CSTkD5aSPTr+4cYQJwfv12CpHCpAVRjrgUCRQfU+9CtH1KbfQ5OTQ75hguEI9Ohpy+HJpEw9x5eOW+WumuJVI5GAOeKYr78jbgH9KyaXMS+a1zGt/DcSAbpGJx9w9KtxaHbQgZjB9ParThw304+lMlJVuckA4+lUtHdoSu9GSoYrYYCA46fLzVO5Bl5B71YKB0LEZHQU1IyCSemeKmV5iSsrkIIjXkZxwKqzhn3FeOMmrM528dzUDyDO38qE+VCSu7lYylwVzgjgUkZCc4xjqfWpJolY5HHao3cYK4BHer15bFOyQSuScHnJ7UkcgjyM4J6UyIGI8cgnj2okwF4554qejIv0RKymReOKRWMQ60iSHbn8KexEmP1pLVXLT/AVBuTI6mnNGCvPUUwyLGmD1zUMtwQD6Yz+dEtNELclLiPqMgikMhbAPNVVuC/HpxT2OeQfak2r2ZLVtB0iBsGgRAfWmwq2B3bpUpYNn17UWdrl22sQvHtJ+lRkE59QKshg2B1I61HIQrEcH6VSk3HUh3Tsio7noO9MEIDAjjPWrIjA5696QY79hxRZPQbulYdGgAPHPaonYM5HXGaWIkZx1zTGBUf3STTbtJISiNWPcDkdQT9KpMCnTJyfyq8TuJx6c1WMZI59eBVRd3qDfQaGIQgnoKaAI8MR1NKy7GI96JCWh47HitYu1zmlB8xM1sSpZeR1q/YShXAI44BqpY3YEbBuvTFTQlzKAOMEEe4rti+pwTjfqbVpiCZtx6nIrTVxIdjdCMCsSWZiUcY3ZG4VqwkOquDjHNdENVoczdtyMQtbzEdP4hXQeHdQAfa/RsjmsqT96FYenJp1sWjdXHGD+dXe2xMkkjotRtvJvGZfuE4FJHbY/PAqySt7YI+cuB+lV1lIdO4xjFaXW5k1ezJbceRLtxlCfyp90pjkVgOCOKlghWRTuHQZBqdrcTw4J3AD8RTW5DSSJtGuWDBew7V19k4ZB9K4q0Jtpwx9QK6qyugD8vPFD0M3oaQjJ4645FPUlVxUAmJ6nA68VL5nm9OmBgU1qF+o7JZ8Yxk4OKFbb6dKaAR+PX8KcAAeaYC5DdRnqD9KYSB1PXr/AEpzEDOOx5poIGT6jAqVdg+w5SQ3XjinEgv9BimMxZjxyecGgjHsaLagKpC9fwoADNkdRxmkwePpzSg4wpPU4qgFyA+OuME/jSnA96ZnIP1zSjOOeOox3oAC4bkf/qpTkYz0pm0jPHJxmnYJYZ69RSuG47IA4pu0LtA7HmnAYzgY9aaCO/Y0WQAFG4jPHakUn+RpXIXJ6kkE0vX8OKHYL2EcAAHqCSKAckdscig53YHHagAjHH0qYrSwCbRxxxz+tKAeM8YpMDp6cUAHpnI/nVgIylhjtgilTJUetIWypx64FOK4x24GKAT7CADI9M4zQmW7HmgHKnuCKQnAyQQc8mpeoWHFs9ulDALgA0wEckdSTzS4yQT/AJzTuApI257dDSNlR+lBPbtQQT+B5qQDfgADjtSkgjJ9RS4Bx+dIpAJ7ikrtlb6CAk8HrtA/EUoZeOOOtCg849abgDr06VbVydtRQDs6980qgA89xxSkBR7Cgg8444pbjQ0gqvHrzQCS2cU7AGT6c0BVGSOwwPxou7ah1sIo4xjkACgKDnOfX8aFOe+cjrQSRx7Ub6iGgE4x1wQPYmnAk+3akDAfhjFKWPBHAHWmx3EA/IcfShRs/pQwLHOcetISR154oSE2GTlSOgPNNIB5PGQOfpShgV47mjG7jPtU62HfoCsD2+Y9aCMY560pGD1yPX3oHJye3SmvMQMR0xnmm7cZwaUnqB1IJHuaDnqDgY5o22HuGSAMjkjIpAAPw7U4kHnHTrTAwbOevep1bELvAwO3egg7iD1oAG4cc5zQAUyM+4P1qkg3EKkZFBIUMfSlVcLz1zSHHXP0p9RoUZH1pMluM4OcUBiwyQPpQV6/XNCYbjQCV5/D2pck4568mkORjj605gD/AEpi1GgEcg4IPFKAAR7c0FR36U0gk+2MUmKOgFAenBPFDDZjP8WcfhS/dA9AMUhJCZI6mlfoO3UGTPbtzS7tnQ98/SmtkNk8jFBGWx2zk09wQm0H6c0oAxjGeaaxPQHGM5oBIPPQmlvYBxAzg9SeaYP6EU7IOdtMIBGM47k1QW6j8gKPQHio2JbPp2pwUFuvOOKCQoHPQ5zSSsGo0kKvByM0EZTr0FNLbjx0wQDS7TwfSn1Gn1EyVzx35pQSE56+lDDPPTPWkD5+nSh6ghrHLehzQSW685obBbHbHWgsT9KW1g9RWwG46cA03cA5yeKBlR+QpOGXj14piAkbvr0pCQCD75obIxk5xSEjd6ZGRUrewACBnvxzSBQMfSjj8uvvSEk1QNgFIwT1oZst+lMO45JpWJA454xRuAjAjHr3oJDDI60pO4EH+IAflSBivHTFJANYKUz07UjEFenNDHK+vrRuxRZMT2GYAY/nSnvj8KXI+namsc/hyaYxDj8RSOwOSPxoYE9DnByaTILEgcZyBUPe4F8Z4yeg5p4YdRz2qMMBwevXNOUZc+wqzOQ8Egc9e9KcAnA4xmk3A/rxS52tx9alq5TFGAvXqD+NAUluBg8c+tNUlsY6dR70u4jt1yKaZK13HZwpx1pQSTn64pACSB0zyaVST8tTbUtKwrNtGR69KOMjPfpTQNv1PX3pzEnP+z0pdRik/KQOh60AHPbHFNUkZpV4x71oA4gBvwoySM96QZPNKAeT70CuJghhn5s807ALe55FISVye4OCPrSkA9DwKVwsOJA4B4PWjcTz7jFIF/Q5oJA49e9O3UrbQcADj3oJACr7k/WlJwMjuKYFy2elK4g2gYJ9Kft3AflSMQev/wCqlDf4mmABQeO4OSaBnnJ5xQCC5BHGMj3oxjp83HNTsxMASuB6c0Yzye9L5ecHv0pQAMD8aq3UOggCqoHTA4oAIyM89qVQF79yRRn5skYpbjvYQHse/I/CnbPf600MQuPcfhzTmYI3qKWwDWBbOPanDIOMZGKaGBP1I/SpDnj8qEhJMZg4+uOaUEKxA7c/nSrjbzwckUBQM49cj6UapjDJZhx34oCk5/WnEEcjpmlBA/nT8wv3AEKv4HNGQT+lAIKmkxhunXmp1QbiqSOv4U7AGO9MBI4zg5/OlGQOePX61Wwkx39KOnTqKTcNv45NKuTg9O1FtRjcEZx0pQmOT1p4IJPtyfemgnk0MVkKOFHsMAelIFJ69cc0KcZ4yccUMSPm9KYwUE8Yz/WnRuGUdwBigcn+dIecdual6i2FUAKPoaQk545pcfKfQYH1zSYA6UNXGmGTuwB70AHn8zSsCQCO3SgDC+hHA9DQnZAIyk0ighhkdOlPBByKQsCvFCdwBmOD6A8UpUD8eKQEnB98mhWJbnjntVBewhBB9utKFG30J5pzEbc0HJYnsOBUvYBrMf6U3YRjPBIx7inqgDA/WhyRyegoeqH1EKkKD0pWBOeMYHIpCcLnHORigHc+O2ePeldMOogbA9zwKo3BwWZBl+AT6Veb5c8fWoJLcNEy9ifm98UXEUrkiSFOcEj5nNeT+ML8/apVU8DivWNQbydLOOHOVH5V414olT+0rjK8RjJ96zla9hrY4TXJcbI1PJOWqbTcJbZrGvJHubl2zhQ2B71s2Xy2ijue1cdRapnbR1QXDFnAHeoJcL1//XU8xOc4xzg1WkXPGcnPFc0nc7raoZGA6hvu56U5mC4BPWmoQpI/GllyzADB4zUNW0N42toNmIAGKrvIq9W4/rU8+B14wKrRQGaT5zhPSpi0apbeQ5WM3X5EA596GnjgG1R1GPrU14yRpheAFFZwbLg9gMUm3d2J2sJPIXc8duKiSRwueh71MWVVJ9TxmoC4ZGI9cVnypbAr7lhblQmc8niohOc5xn0qs2WQH3qSLHdugqtW7o05lYmEgPUdak5fqeOlVGlUng1ILoJgfnQo21JvJWLMUojJHYdKtwzAtz+FZZlDOMfWpFeeR/kT2FEjbdm39pHApFmB4Ld+tUrTT7iYgNkZ5HvV1NMAwWY8frTadrpBypCGRW6n2FSRONxX8RT47GLJBHGKsLGq8KACKcfe3GvddkMKEqCOPT6UJCWPJ471IScZ9BxQrE8etaKKsUrtC7Ac+mOKjWEPkjvU6urAj8KazheQAKl23Y7WYiwhiBU8dsNowOahSYMeKsR+a/CoeePpUcwyu4IUp15zSR28kiKFUnsTWpbaUV+eVsnrx2q/GsUXIHC9Kte/uCfYx4tIlKjcc7ueK0rbR4nGHAOeDV6KcFcYx3oUspyO9LljawnqOisIocgAYxx+FOKhOQOeopy5bkd6ekQfr6800rlJXM43z78YxknFW4WZ1GT1qSTT0YZxyOnvU0VmEA9uKlR5XuW2raCPAQvToKYlvz+lXwQE+g596gmYR89AelK+7ISd2QJFl8mmNHtf0BPNSGYOQq/OeoAq2LYBMyDOe3rWfK5NMl6KxQkUEZJ+tRlkwT1HBq5LCh4CDJ60xURE/nVb63B3VmUcmRd0YwD0ytKbN2XG8c9qmmcsARj8Kiafy+p5PSmvd2Et9CCTTyfmLbv+BVRuLYR5OT161pu7S8ZwMcVSuZkjIBPPTmp5bvXYelkZJZ1kIHbkCl8zaxJyDnNW2dQ2Sox1qMukj7dvFPltoJ3b1K32gDkHvilcqyZUY9amewjYAgd6Y9iwY46Y5qZQ1sC0dxkeAAp79MUFzHk546/Sla2dFQjoDimgEHBXHr70r2D3WMMhfGTwTRJlxjH/ANep/KVxwME9anhtQEwefei1g0S9SrBb+WCeDxzTjGBzjmrTWxAztwRzxUUqF+vBGKJJGcLt3ZErgE9qY4wOB7mnLCR8x/hPPvSMw2nByTST1LaKaXDRu2eh4JqRpTI2R9KhmGNxx0qaBQUB9qq3YTSHOxCg9OOlNdcge/NLK23GOlAyynj/AOtTc9Ll20uhIQNw96dKoc+lOQAqCPpTXIJwO1G+5KaWjECBMjGQAc1UklHnKAMAHJqy4LsF/Oq0sQ8zk+1aolbXYy4QKqvnJ6n2qCOXfu9O1W3i8wH0HFUBEVVscHOKIuzREveQkTYl9TnmtG3l+cs3ToKzFA3Z6Y64q1G5Vxx8pGB711JqxxTsbMILRgg55xWvYyFQA3XvWRpMoHBGQDWzGyEkjuMCuyD0OCpa5JE4EzAcJ2A7VqpATCSBnA5rKiUx4YHABya2LadlZFzwarWOqFpZ6lzQ7plVoJOB90fSr2qxCGFXi+RuOlZzx/Z7oFR8pbA/GtaeNprfBOcYY1Zhe6Yyyn3LtJycfrVxJTEoBPPWqllGgYDPzEg/SrF3hmAB+Ujimm+pMo62LVuyXETdmB7+taFowhAC5Bz1rnIp3ilK54Y5Wte3vC8eDyQKq6sRI6SzcSbhn3q2FKKSOtZentmJWB571qo+9BjgmlfUY5SSvrnpSnAx3xyKRSe3QZFKoAxxVbkdRRkrk00kAnI6jijB2kA4DHr6U5RgepxzS2AQ4JOOpzn2NKWFICF/DpSEBQW9OTVJgDsNoP0FOY5c+5pFG5OO4yKUqRx+JNGwCkAflRgnnvikGBgdqN2fw4oeoaAzHigsODjrxSAF+hAPbPSnFPm+lOwLQQEHgnFAJxzS4BY56UgAHXt19qnYAIJ5A6CkJIIHbOTSoxz0x3FNzhvXBp36BYcBuwM7eME0jsF6dQc0rgqhGeehowODUj1EB3deSDkGkyyIME5BwMdqUqRg9QTge1AyGPfPWr3EBAPGM0BjsJwTgjJpcBc9j2pDjIx3GDUDWg0EL+JzS7ieD2JoVS2B780owy5/Kq0WogUAAenUU0E5574FABGScbQcClIzg545FCdxNMMZz3I70Kdw5POKcpI44AJ5J7U0AJwOlLcYZBx70HIHHSlEZZ85xwaME4Y9+RT30Q0BAH55/OjGGx1yQcUqknjHfmmoS43D0zS2DQXGCvcA5+tJuIU96Vhjr0FIAX4HemhPQUMfwpSSOPxpASOSKAc457cUXuAgIVTk9T+VKcHHNIwH456UoJIH5/hSdx7BsBwTxjrSEg4APQ0pbIB7dKaMj5hz3qg0HLgqSe1NOD079acQAuPypCCF69am76hsNYjp15HFISQckEZ6UA559Dg/WgdODkGl9qwuoEkZ/I0uSR7DrSAAcAetOABPHQj+VPRaAIFz7YoLHoKQA7c9CBz6UgycD2FNdg2EZicgA8kDFOwWPP44pRgZzSKwGe/AP0o3DzELDaf4sdKCCVJHUc/SgMGNBBzTAGGOnc80uAcUg4HXuMGgL1B6GkxoAQeg64P1oAxyR3pqkAHPUGlDE4B6+tG2whzAFcdjwfpSEHrj5cce9IhBXk4OST+H+NICTQtAv1HAk/hxTQ2MAjmjB4xyACfpQSBjjkjNK97FaigkLj0zSMQQMdDyaAetITjB68VTZIpAIBz05ppJGRjA4waNxPX04pQAcZqeiH6iFR1Hfg0gJHJP+970MB0HpmggA+uD+dV0HdisuMfXNIVA6jB5zQCWz34zSMxYfSluDYu4qwPcc1HnHGOOlKfmbjmgLjJ70yRGACnoPSkJJ74ANOB3AexwaaQOvY0XC10DAkKc9yKYSRkkY9acc8cfWkbAyOwPFTfQBobr244oBI/ChgCxBpc5498VQBgsPakAKc9xQSQpx0PWm8oMHqand2HsKMDHHOcj601wdoGMYPNBJ/GlOW9yOlFrCGhQ2fYcUA9AO3SlGFyAaaBjpxjinfQOomSV6YNITtB468UFiWPsRj3FOUk9RxyDQtgGkZGaQEnPHQU7G3jt0ppBH0pPsA3AA+v6UhOPz5pzKTj0prHnFNCeggwvQc45ppAB6Hk80rEkA++KRhluec0ndBuI3Dcf/rphyFP6U9cFaRhyTREZdRBj6dakHH1zyKarhlHY45pRnv17Uk73ExASDz6U4ZbmhRuHv0oXJ4zjNF7ak7DgMYAPU9+1KW44HGaRf6c0qEfdp6biTFLA9+RRySc96AQyjsc0rAFffGKLpWRd7ahgsxPbOaCgc5HQjNBJGfenE4XpyaVtUO4m0BQTnpihSOB7HFNRj3/GnA44+tVa4lqKoKjPbtS8hhxwc5oIx/ShQcjnHORTv0DyEB6juTk0IAMIOAOaUqCTj5eaXHzE+3FFxp2DcRkdqUYK+pFICW5xxgAUoUg5PekthNikEZyORyRQrZ5PfmgEHjpkU4DOfXGaOgxCAVz6cUoOc0IpK8jBHWgAHGBgH17UtkABCrDvnpTs4z70hwSB2zR6k98U99SVoGTnkZGc49aCCR74pQCxxjpyKUHNHQoaoJA496UEr25P60BtmcewHsKcpLYPXg49qWwDWUHoO+DSuuWx+X40ox1696CuaoNxVCke1AY7T6HmjPy4xzQEBXH8R5NTfoLYCAvv3oB28nvxSYIyOuOKXaS2T0Bqg2AElgMe9BB59CKUqM5HcUoAzzyCMUmMRVKrkU4KAw9cUbSMY7UijLc9+KkL2FAIbn0PNC5GR260mDzk808gHPp2qxIaAC+fUAYpQc59qASTn0GMUEYzjvgGga1F2kqCeM9aUktye9IzgLjGc4pQpdgBzngAd6SegAGB78dBShc8dTnGKa6heM7QMHPanEE4x1xk0khJ3ECjj0HWhgvbkjpTgB07daaUByfUdKXUfQXBVmzxxgD3pAQcfnQGJ+nSkZgq4xnmrAUthdw6YyKGBwPSjPqeAcClIzz6VNrKw+gzr070oBH86OBj2GDRuDY9TTsIeWAHA7dqaq4bJozlc8dM0AHjNSlbQBxJY8/d60FQe+e9IzAcjuMUicKecZ9asaYpJHFIo3cdMGlyX9+KBk4BGCB0+tF+ggyTgevWg4GfQdKULhh9eaRWIyO3aoGxFz9ecCg88Dp3odgpODnoT+NGMNn260JNCMnVgoAVuFPJrwzxtdGI3Eo4MrlF98V7Z4jkCWjtnkITXgXjC6Mt/DEAD1ZvbNZST6FJXOWaAKiJnODuNadu2IsdOKz5CEdiPm7Yq5CSEz68Vx1LnoUvd2JGIPvxVRs78ZqyWAH0qrIwVs4zWDVtzpjfRiJgP97nvTkYlWY+tMYFUyBnPNNjJK49O1Zt23NkhXzI5PUZzTWJXP6U7GG/CmStgehOKzStY0WqKs0jP1GQPSmqh2AHqeanZQxwDjNRmVVbHUjqKNi2r6Eb4UhT2HNVmYBm7elWxbPO5OOOxoGmBSWfPqKl3ZKTRnMxdgiqeuRUqWUzY/hOeK1IbaKJuBz2qcMrLx1zzV/AkU1e1jOg0Qty7EE8gVYXRUZ/mPI/SrbXO3CgfjSLOCT+GaE7alcrvcjh0+KJyCN3NWw8UPC9c8VEQXfPp0pWjIxz160J3NFG5aW7HIHfpUf2pnkK9qjSIggbatW+nyycheTUu60ZbaSFhG5/xqZWAYgnp0qRNKl4ySM9avQ6LEMO539iT1xU2cb2IjLXUymYnkZ45qRY5WxsQ88ZrfSwgTG1QR7rVhIkj7ADsPetrJJO4J6HPwaVcNyRjPWp00KRvvvxjNbnmlsfTGaBkdvejcLuzuZUGkR2+CxJxWikkUajjgdvWmyxmQc9KqlTwuPajyRSSa1LLS7skc56VGEBYHPFLHD0yeKmMI4547VduRlN9EMGFXIGT3qxGwZRxk1EUIGDyOhxUtuVjTrz/OstVuNdyxCpHB4zzVgAJuIweeoqkZ3L/IucnFSAS7GAOCeTRfWw7MsF9w7HnvSi5A4HPaqqwO2ATg+lSQokTMcDLEVPK3uOOwrK8isCcL0BFIbVACZCXJ4GaHkJdhnHQ1C0rK2Ac+tNJdCm0tjRtysOcIAAKWVw/JPvVBbgj+L6g02S6G3GelCd9GZSetyaV03sQSMnAqGaUHjOAKrPc89epqNpkD/XnNCinqHNoPMoPXgdaoXTs06lTlQeadPcoA3OCTzVQ36KoPbvRqlYnmSV0XvtgUc+mKpyXgZyCuQapSX8TKQo59qqyXQj6D3FXyu2jM+ZXNCScKgUYXjtUSk785zk1nPclmz1FPjuGQKD+lVFK+vQd1e6Oit48qMEHualJLAj0OMVl2l3lPmySf8Aaq1BKBwnOBn71TLVaDi7osJEM4bnBxTJ7Ul+meaBcOv8Q9qmEplIHGTxWVtSm9LIgFsA2B1olYQ9fSrcQAUZPriqmoRD5mBznoKcVfchO+42OUsmRxiozIrk89OKWNAYQF6nGc0wWhjdiTkGs7dStkR3LERkD05qguVrQeEupUHk8VV+zlAQe1O+tmTvsVgofIPc/pU2BEgxTQgVs1DcT4+uacFoJxu7IkMisMA9aUABfoKpRuZHBzg4qSScx/nipSumaK60ZbH+r469qRcjII5qS2IeME1OseFLHkk8ULTcEl1K7AAZH3sYqvKC3GO3NWiuCcnkGo5IwWyO4zV3dhO7IWASMAdhVG4Y8kD2FW3YkhelRyRBh+tVe6syHpaxluxTjqetTLKdijPemXMZR8njuKSBhMm1uo6VtFu6sc1WJs6VIY8lu/St6wfzl569RWLpUYmhG0ZYDB+nrWhDJ5E+FOVHf1rujvc82atG3Y2ZNyQkbc8jFX4GVxGsZ6YJyvX1qGMedAjhckYJHrT7Q5uQ2eO4ro2szE0ZCZQmOobj8K1fN2xZPQgDP0rMhkRFd2POflHarSsJbIk/eVsih+8iXoG/ybmI5+VsmtIsHGW5zWA0pM0QbIw3HvWubhX4DEYIwR3q1qjN3voJOhYb14UHBx2qxDIAA2MHGPrUIkDgoDgNmlRgGXbxg4xT8wskbugXe7ernofl+lbsE4DcmuO02YR3LLnvx7ZrpYcvHnoR1qU2yZaGuXDcdMnJoyeCODjIqraSCSEtnJzgZqwgI75IzWliGDAF0ySMAgegqQEcdsHGajbPQ9CKTJYH16ihjsPAHHNCkj86TAXA+9QFyx54Ix9KWwtRRxjByCfypwfKnH0NNVQqnJ4zx+NKSOQCPWhvS4WEwDnnHY0vA5HU0AllGaXgD3FOwragpxkHqaATu9OeKQk/jjNKccjpxT2GG8HnHYmlHLcDOaaOfof0oBx25oaDqOBXimlgvXr1pSCwyO4okUhvXnA96AAMTnI75oYbsAUAAfShwX6cE9B3pO3UN0IWB+oo3H8T29qCMUqAnAI7UdLj6ikgA/UAZpgJxjuODilZSO3AGRTgABwf/r0uZILNvQaecgHGQCKApHHXpilfjiggkrjp6U1Zid9kByVbtk4HvQADgH0pVxuPfHT3o2ZXI4xQ12BaiKAOnIpFQevenKADjueRSEhlODTH0DBOB2B596CSPzpQR+X60gIZjnjuPekxCnDfj1pNuGx270HBPoc5NKXBbnp2qb3AQjOPfgUZyM454P0pB8y/ShcfMc9qbQa9RRhs8ZxRtB4PHekIIz2JAxRk4GenQULUrYU4ZR7GmNjIB4AHNOOe3FJweT6Yo1toJhjbx+NAGM+vWjJ+p680mSrc885H40ttxLXUUgnn35x2NAOOp6dKNwXr09qRgD2ycU35D3FJO4gdxTck5zxRkjB78gUpIXOeeRmkxBnA+tNGWwB1zQBjHp0FG7HTr3qwFYY79u1IoO79aU4UdeB0oOBg9ODUdQEyT0OewpApH4+tLgDHHHf2pQwJ4FUgbGlQVPb0pc4bPTFHI+nahlOfrQmA1gDxjnnIPenEDk+gpvXr64p5KjnPWmAwKFIB7jNISenYkmlJAz/dNDcbsDtwKBJdBG4Ixz6+1KoAGe+cUpADe3FN3AZyO/NQ9CtABB5xQSSQT8o5xS7SvPTBxSOAvXq2RVis0rMCS2f0ppHzcdQKcRhuuMg5ppUL1HFFuoCqp5PtikJB9qXBOfY4NNCgrk9QeKXQbQr42j3FISO/ShQCRnnvQFyx70xCjlc/eppAJ9McH3pQCMDrwaQtjB+uaBoCu1c54NJgduCRikORj0zQo6knmoFezDbx16cfWm4OAc784Iz6UAHd75pHyMdgvFN6A3dCsckDoDTQoznuKU4Occ8igkHOOBnNNq4DWILdOtI2XIB596OmPqDTtpHQ89KewDAQMd8kmlOW57dBQyAYyfeggDGO5qd0PZjTn05/lQMj696Ug7j7UjAngdT3qhCDAXPr0poJCdPantjJx2IBpjYOcdjUqw2BOF4600kc8kZ4p3H/AH1zTRgdeoPFPcQm4nqMACkIKv06dacAAfbpSBiwwOv8qYk7jCCMkdulA2rnuT1xSqV2885ppAOR26VAPYTHX35+lBIH40AE/ieKRgD/ALXrVdQQhOenOevtTUBLYJ4x19Kdkn7v50jMQPoMmpWhN+pbRcIOM8kn8aftAPsaFI4pSRn9TVWG9NRRlenXpTlJ5x1pCCvvzz7UAAjnmk1fUSlccoNCgDGfqaaRluOtPVT8xIzjGPehpMNmhpYnn86epJ70gQKcfUGnAcHtx1qbbIcRVYH8OtJuDLSrgDnntSFM8DpTSKDAHGaCQOT9TigKRnHelKkAEVWwLQUEjJYc05R/CRznApGJLZxwKCD1707dRPQcV5B/Gh19aaTh89gcCnbfMU8Zzx9aAeu4gJ5+vFOXHB6DGT7UElj9BzQACuBg9zmk9B6AOMY7Z/WngZ/CmquT7d/alDbT+tLYW4oYs2fXAoYdOehzQrbGIXnjmlzlSc8YxT0HsIAfy60FSfypRgLx1NG4Dk9hk0r2YbiFsZPrThgfU9KCB0PPAzS7SwJPOBz71VxbjTjcPwzTlIHQdPWlAyue9KMJ19qT13DS4nC9OlGCTjtSEjgf3sgU4El8DsKLjAkLSZPXtSFc4PqOlOUE/h0o8wFUkLnsT/Oms+W/lSuSP0pFAOM/WhO4uooBOacgIwOvGBRkEqPcke1BJOD3HWh6jFBC9DntQATu46kYpAAW56U5ec5osFriEZzmkxjJ7YpSC2f0peBg9u9Fw1BW24JGT3oUnb0+lISPXA704kZ9gakBvJP8qUA7Dx3zQTtPPel37iQR2wfegAOSoHqMmgMOnfoKAAuD+dIW3kZ5JHWrAVR+GOlAIH4kYpwI6HuKQDHNLYAJAyccAUhQEjt60pGU598UhwvHvzTCwAgZyMelAAIPtyKcxGTjnHSoyCWz7VKYDmBPXoRmkON3H0oJJXBHTpQx+Tjr6VQCsdqHIzgcfWlPBxn3oYhgeOetCkDJHfg0tg3BgSPQZzQSTj0oyR70DjPuQPrRsAhbnB5yM/lSFiVOMD0p5QEcdM4pDGBjnrTBbjVZgvPegA79uPXP0FOU5yPSlCgAYI9MUtbgNC8nHTkUpUNx/D/WmlsqOMdzUUkzP8sfPOSaFqBgeKXQpjkKSVx9K8H1mIT6tczMcBSVA+le3eLmEWxWOABuOe+RXjGoxEyT56M5OfQE1lJtoIvU5ZozlzwAWyM1ZjbagB571FqHEyxRrmNTk+3vT0QhVJ9MVxVLnoU3oPZ9oz7VXcb6mdgqdORUTZIHrWOh16oHIKg/nSKNgB9Tmqt3KyIQDjnipo5CqA9QBnHrWU90rm0FYVnGTTXUFTupoYFsDvSuCOM5B5qG76lxdlqVwjN04HepLS1UMxbk/wAqe0gZAoHpmlWYLlRnLdaj4ti1dkocRqcVEGeTr9BTCSf941OoAOPTkUrWdmVHQryAq6gHk9alQEgHHOakMIYEkZz0p8UWeP7vNOTtpYpR1IhbBuWNPSMKh4qwkZdSew4xU0FuCMEYzTvd2QWa1K8YBwoXjFWooA7dMDoPapY4ArZI4qWNAHJIwecVd+hrFaEkVshx8ue2atxAq+FBIFEDKABirUQBIAqJO4cu9xCXLAYz3qdIndRkU/IDZ6entUqyYXJPSne2gmQmIoT19QaccM3PSlaZGcAH3NAAKcd+tU9rDTHoyn5c/X8KVyOxqusRRjzk5pVkHToT1p3aWhckt0LIwbODjv8AWoUAGc9SeKmKANnqKqTyhFPbHFRC/UiOtuUlaUIuM5NPSchgz9B1HrWekxbkdzT/ADgz7e+Oaqcb3NHpoyy92WbAHHeljlCty2aqTSiJQVA96qxXDMck9ahQa0bBNWOht7xBjA6HNTfa1OPasCK5Ifk8nrT2uW3AA8E0WVvIT3NeS6IbGahW6JfntyKoG7AHXk1CJzy2abWqSG5JGvJdBVBB5J5qF7ojkHvWY85PU8HpTHn29TxVWaIUk3c0XvC3f5h0qFpwxPzdsVjS6gI5evvVafVueOM0mub3ULnS0NSa+MYznoeKrPqyRqeeTxWPNqYcYJxWTcagA3Jz1NVGPVEOeh0k+qJIp+foOMdjWbPqZfI3dTxWDNq4XIz71TW+LkFR8uelDVzB1NDoHvPs7/e3dTxUb6sAoJbJ9Kw2keWXIySBzUciSlgGQkE1UYaJWMXNvqb39q7lwoLntip4ZWKgscHOT81YMMQON3BHUbqcszRkhckjirmuthpnVQXhX+LoKkXUntyWUEk8H5q5OK9kj+969a0ItTD4BrNX0TLu7HUwawZMMxwTxWlb34l4Djd6Vxr3CsmR16jFPtr+V/lHBzjJqWrO/c0U22dwt1hcE4Pb2oeaOVcZ5xmuXE8oQhpetOi1CRcfNkCjlSehotVc6VCQ4weBU5Xdz2xzWLbaqRgFd471pW94jqcnBrPl6sTdtixDCHzn5cVWuYlDtgcHpVlZVIIBxxmqkshfjtis1EaM27RkmGDwTyKzrlgr7T0PWtqWMs/I4xWdPAHkPsc1UHeTsWnbcijTyhkenFIUMnParKKhYA/lUUrCN9qrgZq2rrQSd3ctWgA47Yq4kilQF9OKqIQEGPTmiNiOPWs3K2lik76krnIwOpNKSETGPmPenCP5c9KQxgDrk1STUrE3uU5ohn0PpTHCqM+nWrc6FucdqreUT781ejsPdGddxl8nGeazBIYZvm+VDxn0rfniKt0xWRdxlCzdhVx10Oabua2mTGNGCt16e2a1bY71I74xXPaZOBKB0HeuntJAvIAK44rvjK6uebUV9Ta0iYpCEJ4XgVbcJD5kq8A8nPas20BGw9AxJJ9KtSzCQsgOVB6+tbrXQ5t9i28ZW1DZ5zk1o2chNiqnv8wf1FZiyBowuatsSsCKuNqjFUrXMm/dsMu33sgBAZW6+1El4YpFUHhulVEYSTdgQMD6VX1BjCEcc8c1qrJ2Iu1ozbjvCIwSepyfep4LoGYNnpXOxXgJB38elS21+BvB4JrOU+W5vGEp9DprC7UXjsx+UnI9q6WHxBZ27hJWKtgEe4NeZQ6kVmHPBbBpdU1VnmJVyR0HtiuSVV3uj04YHmVmeu2WqWtxMAkmc9AflrRRww+XkZPNeHW3iOeB1OSQO4rtPDfjgSFIpiSDyQeoq44mL0kctbBTp6o9AAO3GO1CnhSD6GobW5W7hEiOCuMjDVKCeO2OBXUrNaHmtOIuSOSKcRkZ7e3tSckY9eaVjjpWi0C/Ubwf50qrlgfbinKCQDSMCOnpzSsIBzxjvgilXI6+h60KD1HPOTSnBXB49aPIACjrjkjOaap3dR1Apd2Px4oIBzjntTBoUgLzTVPX2HFKSRwOo6UnK5HYjBoAUkHgfQ0E9AKVcde9AABGMe9D0AaWBHPWgAMCTSlCMZpCSG9qCdncUfKCeoz/ADpOfx4ApQAN2Dk4zSE/KMdMik0O2txQC3U+1Kpw57YFIpJyPQZFDKA4waLDAgA8nr0pQcgHoSSMUiENx6UisSASOQTj2pJ9BpJbgqlnIH1xQD82ffj8KUr8xwetAAzkHtT6iEAJYEdccUjIBnjjHNOYkkAd+KQsCuO9JJjuDLj8On0pQ3TPGaQkDBB/ChnDMSTgZovfcXQUklz9KQY7H2oAFIQSwHYGltYB2APxpoIyB6kUoB78c9KXIJH51TC9wDBeD2PWkDFsAn6CkPC++aTJXP5UrdQeguCVP50uASe2elNHP9aUjHXih6sLCA/MPQ80vOfTmhl2gnOASMZoOOhND2DbYaMcHpnpTiw/OkYELjHGaVMBuR0/WncOoA5x9aQHr7nBpSCuOaTIZcjjtSTuAKQcenWmsSW47HFOIO4e9C43/pQt7iYmQ3Ht+dIACPxp5GVBHtkUhGPrgZ9OKbKtoM68UpUhuPUCnAYHXIHH6005OT6dKV9BDSS6+mKdkKAAMDsB2oGBnnuDSnJ/A4NO1wGkZcg+uBSFNzeo6jNOAAx/OgHC+54oWgdRoz09qXqD2xS5YA4AzzimFQGIHYgjPvTKs1qOIAwevPIpMDOKU5Dnj3FDA7SR+NJaCYpIP4/0pgwec5z0pAD0PY8UgAQ5/vcik1fQOtxzAHqcLnk9hTVfLEduKdkg+vAxSEj1+lUGomcA547nHelBHQduaaTk59qVCA2fXigQgYGgnA6+9KrBvY5xz3pBjjvk4otYA5P1xSHnt/8AXpQMk4/CkZQo96TdhvuNxhvcDApASuc9uv4U7JzkU3cB+NSITcBz15pGIDjvzx7044x7mmgDj1yasbHKx5HY849aaoAAPXr+VKQAc+1JgH8OaA2GsCeCODmjOMcU5SRkHtTScN6EHip3eo9baCMcqMd6Qgt7ZIxSqRwe3QUE5bOelO4loBIK468YNNGMH1605sHBXkDFIQenrTXYHqJuXZ7EACkIznAxnrQVG7H4j/61NJJ5B47Umr6CAjHOeaRUDcHjJpznaflPGKaw24474HtQnoAwDGRzknj2pdpGSDzkYoY4I9OpoLBtpB4PIo3AYVBzjqTSuoUdjxmhwR04OefejaNxPUnk4od2A0EfU03YAMDgdRTyRtxSEfNn1o1DYTBHTnPamckZ9cg/hQwJznmlBxjvihCsXIwAxNOxnIxkZ5pEwMA9qViRwBjPJprUl6IcDjAPTHNICT355xSr90ZHY0qjDflUNBfTQFIGfpxTi52/TmkIA6/WlCgZB5waL30CKFIOMnjjmlJG3/PNJuDqfalBA4PWhX2ZSEYAcngAZpVyq+/WgEFh78U7GST6nJoWrGCYNCgjk9OlICGbrmnFhjjv0quotxS5bk9TSFgOKaSDyT7/AEpxADH3AoYkxduePxNObI6emRTCCv07UKQGzmnfqGrTHhTtHp3pCue30pVOEHpk0pIBC/xVL1Q1oImRjPBI5FKBmkKgMaeARinYNnYaoxjjHc47U4gu30/WkDEqe/NOwQM0xN6CKAvfPPFKCAfqPyxQpA4xmhgVz6jrQUDNlR+NKC2MEjkgjHYUinLZ7YpQAcEUnawAMgHH0NKQGBHX1pQRgjqGwDSEhcZPNHUXQVsnqckc0Rg/ePHOKQEK2acRkijqCTADDZ9qXAGT7dKaSABjvnNKo6mmPYMAKvftn3oPPTvwKGAPQ8A8UgYnBXkg5xUrYWo9CGUYGBnketCtn2z1pBhvlHQ8GnA4Xd7UO4bCHAP16UofKn1BximqoYAnseKVV29uAaNw6gDgEH6ChRhRxyDSlQy/oaFJc/r9apbD06gAOR1FOVueTTSArHHTPGaCQOvXgZqdbCv0EByOnv8AlTmOOc89qQAcnHFKwBx69qFuwTEViM5GADilZQeepXpSgAcdOKaWI/MVQxWAY+ny0pzsHqKVh8xJ5J70gGfxoQr63BQRz7UEjGPqT+FCkN36ikIyvPOaViugpUt+YzSKSvXqCTQQ27A4BHNAYnqe2KkQoJOSD7Cmkke5zTyw/Wmg5z701qAA5H40qkFvcUBdu76g/WlIOPTvVXFtqKMDd2zjHtSMBn6dKBk4Oev60EkED1GB6UDTuCkngdzSgndzyB0pOA/XAHJoyWzgYGMCo6gNVgM+9OOVXHpg5oC7mH6UdeOueR74oYdBkkfmcdQeopCgGCe3X6VIzAfTvVedmcbF6kgH6UJWQHEeNpzLcDB4Awfc15hq0LNuQd2JOa9O8VptuCh9Aa8+1RQJpMDjNYu8nYtdzjryEq2ffmoS68AcCrWssEnEa9FHPuaz0JYnIxt/WuWpFXsd9DVNsndlEWTzxUAO/p65FOcbo8djyRUbvsUHHTmsHdSOiysQ3CAnJ9aNpEQGOelV7a4Nwzk84YjFWogWb6c1m0nqaxd0iMkhxzyOKGYuMjpUd6jMMqSv0oiUrGoLEf1rFxa3NkroaHKkgdQakMgHTr0FG0bD69aheRV6+maIeu44sebgK+0/eFTRuXbOeOlY6RyzTFsHGcitW2gl4GOOprSy7alydnoXvMA2jOe2aljcNnHpSw2YIy3IzUvksR8gAxxWbXNKxpHdJiwEYOfxqzFjqO3So4rCRxknrVqKydeC3fGRRZxRppew+IpsBJ78e5pJArNkNjBqZLJT8ufc1Zj09GX5uc9aW+lyU7aFGGZUPPPerkd4i5wMkCla0jQ8gBcgU4Ii5wB1OKbi7GhEb1pGAwQO9W0uRMhG3GOlNPlhQSBnrTluEbgDBp2bukyXoMEijHr2qaOYN07UyV0Zh7HmmLIquR270NtvQq17JlgSlgPQ0uAfwquZwcgHtUTXRXgdKtO0dQLMk4jUg8nPFZlzchj196c94ZDzwO9VJpApPucA+tKLvuJWTRNFMCnPGRmllmAIKntWe0oK9cZ4qFp8d+M8U1J2sxXurGo8gKcmqjz7W49cCqr3pdevTiozdKV9ewqFd2ZOiZdN2Ebk84pRfBGBPIFYk1yV6DOevtTGvCHznoBTfYUnbU231AF+vqKjn1AgZB4JrCmvlTJJqnNqpwRnJzgU4vVMTl7rOgbVWCYLYHU+9UbnViW4bpmsGfUz/e6dfeqM+qqqkBu3Fab6EKoraG5NqhXLFuvSs6fVyed/auYvfEChigbnvVNNW+0E7e3erSt03OaVVHTy6uZOVJJB4qu9zLcN8vB6n2rnP7XEJOWwDUc3iERYAbtTabWhh7R6G7cXKx4V5Pmz270o1ZEwIxkDqa5Uaibnkvg1LBfpCpUS73zimo2jchTbWh0ieIMcnnnC4qyuqvPg5woH97rXJtOJWHzHA9KnWVzynOPXtRtsUm4bnWLeRBsg44xmmnU1t9xDkk9TXNRzSFcs/HpVlGaRgpbIPWqkrp2IT941xf8Antu3kjHFSWtyG6MT6e1ZYKRcA5I6+9SQXaqQAMbu1Z8kkrs6k7S3OotLjIwWqzFcBTkEYrn4LgqoK+tTx3TFuvWpjZK7NbrZm+bmSSMkEcetQw3EokODweKz1vzGuXwQOMVNHqKMAduee1Q3z6GkZNqyN+2mO9Sc4rWinCoPnz65rlEvjtGO1X4LtjjJ6jNFlKNgWh1dtcqWALDnipiyyZI9MiuWjuQSMkkY/vdauwakUlKkYXbgVgtHY0tc05pyM9gO1ViA2T0NQG4M7Afjk0huMvgYpNNK5m21oPIAfP60yYDHHXtStIT9e4qOVSzL+BqoLS5UXdWLMTFAAeeOant1IyTjFVIiAcnnHWrayqqZIyAOlJK2rLaJnbOB1pI2VeT26VmT6icnBxyKlt7kz5GeDVxXOrj5bItFi+MD7x5oYAHjjtTFfZ09aY7g8URtFajT0IrjB+o4HvWZdrngjpWg6hstknBxVK4Ug+ueK1htdGU1pqVLA4mIOR2FdZZZZVhbo+Ap9K5aBgj/ADcc5rrdNxdxRlOo6gegrrirM82ptdmhFOJIzApAkTJLetWbEn5HI4PBzUBsRbTCWP7xXDD2q9bThvLjwOua7I7HA4t7E10jfaMIvyk8+1TwOpVoj94gfhU4BKkBcHHBqtaoDdccuOo9qpbEN9EY+sRzabNujy5OMCp7eY3unKZE8tu49DWzdQrcXLK4ynQE9sVRu41lURQAB1XH196d1cW6MG6tXhmHGVYE+1NjuSjYboOM0xbpw7LJ1RiMdjVWW5VnOOD3Fc1aVj2sNTtoyU3ZE2c9+Kkmu0CdeTWNd3Yi9653VfERRysTFgODXHKOvNc9eMrHbfb0C4DdKI9UNvIGU4ORivOYvEkqqepqVfE0kzrnp61zy5lew5e/dI998H+NDC6xu2FJwfpXqtrcR3UKyxsHRuh/xr5J0vXnDK4bBB4r234Z+MftUawTNjdwQexrqoVrS5ZHh4zC2/eRPTjlenrSnHGeuMGmq3mLxzxkY70rE/jnNequx4fUXJHHelwD/KmFiMdyKUEPww69jT6j3H5B6D5u39aRiRgDAHYUJnJPQcYoADPx1JwKSXYQi07r3xTVA7/3TS4OD2NUAoADHB69DSFizcn60EFcgnsMe1AIzjHQZqWyU+ggOMj8qMBvqOKcBll4z6+9AXK9flJBqihpbJx3pSCE49aUgDnvSHOPU+tGwAAduBx2FGBwDShsL069aCCWBzwOvvS1DRCcn65wKASUBPcZFHAwD1OSKXBK4P1pgIQByPxoOSpPt0pQo6jr3pAuf9rPSlbUTAH5cj6UmR/hSrgYPoMGhVDc+tJ6DEDE5PpwaCuD1pGUD8CaFBYHnrzRayAUoRyDjmhl24x3zQQAuT6U5WBXHXkA0O4WGNhceg5NOPAHrSM2cgDGaCzHnAx39vpSBNACw24ODwaDhfoOKQuDnHShmx82OQoxVj06gVB/QUEYx7AULk59utKCd2D6cVN9UICMYI6d6B19c0KccEY9aGA9BjFUHQAAvPXFITnJPQcmlAJPsetCkAn1JyaXUW2gAnbjvyKRQD3xmnKAMNjk8ChsD+VTfQrYZuJU+x4obAxzwRzQMD8eKGUN7Ecmq6i6Ccj5iKU47daUAsvA9vrSYJwMkeoosAB8Hr2xQxGPUZxSFSWHGM0DB/pStdDt0ADGAfz9TSZPccdBSEnpS7iqc8HNPbUQFCefzoYF2OTx1NBJHB7n8qCSehx64pghSM8E9eCT2poG3+lKzAdeoFBXcvf1FA7aXEbIz9KQg5yevpTmyCO/NIRhySc0AxCeM/SlLYHHU00A9fxoAG4AHGTxS3FewpIP1600jLY7UoAycHOBn65oUZyCeQKaAToOB0oUggcc4IPvS8sDkYYjn60KcjI6EZpdAGBSO30pcgYGPpT9xGOM9aa3HQ9Mn6UMdtBvXOex496CfkPfPP40Dn5uvB49aNpPfJIGaOoeg0gZPPAAH1pWbcAc5/pSYxj6UDj6d6TV2IUDAPrnio1APPbNOdiMenWkKMOowcdKaQbhgHHbFDEFQAOg59zSqQFJppBpN2HYTBOfakJJPAzjPTvTiAvGeozTSpHsOtUIQ4K5pCSePWnZO4nj19qM7ccdjiptsV6AWLdaYFPPtx9aFDAdcnH60uQVz+VUyRowq9zkc0Yy1O4Pt6U0krjPX270kAhBBLdgelJuAHPXvTmIB+o5ppAzwam1gAZNNYleO2c0gbCn0zRuDjIHA5qrBcRmBwvrwKCuOOwHHtQvy8nqTTWUnjPektQ6XFOWzn0poYMq57ZNKAQvX2pDyue2aL3DzGhTt9TildccdQOaU4wOKRufw4pbaBuJknnoDyRUbKRwOmccVKAMjP1PvTMncPpR1AuKCPfNPVQOc85psTle+MilGSv86pMTHHLsPbr9KU+gNCkjt70oIB/DFJvoZ8q3QAEnA4zSkfKR0oVx/SkJyfamirWHcjnt0+tG4n8KOBg9un507AHB69zSavYeyuIoKj3oQ0qkt05NLGhB56UtylqHII4/KkJBb+VKQOh+gpqkAnnoapaILD8Fc/hSqu+kJJ57Cl8whTx1pu1risGAG59KCuRRvBbA5zj8KXeT2+lJjGhS3GeAKkTjHHOCc00ctT1GaYrXEzhs45p2DuxntkUn0HfBpFyVpboG7DxjBPpQSSuc8Ui8rg8GlwMYIAB6CmFwLBce54pAc59O9OQBk5OM8/jTVBAx6il0C3YeSFbJ5AoIAcj0GaawJyMZHFAyeo4pLUGLgfiBSEEjr2p2QV9OMUpOV9KokQDCZJoBJzSEkMDngc/jS7gAPXOBR1HvoOAAUCmg/lS4OeKcQDgk4FLqO9xuSQSaUHqfU5pdpbqOep9qDgUttEMReRyORzShi2M/L3FIQV57dDQQWzjpjFV0AeSOfUHIFBfIwB701cqT3GeKcCp+uMD2pNANUn86cCCvHbPWkB/SguF78Yyad7CtrqOIyvvjmkGCp9KQ5L8jGAMfjQXzx1GeKSuh6dB2QuQOlIWIBJ4NCgnP1NKBnr260LYSd1cFBHP8WMUBQFPfNCjGSDjPFIXK5Hc9KY/MXJIpSAAPXORSEjZjpSgHHNJhuIF2jpSkktQWJVh2PekI28d/WhMPIUPnntmkyCT25pFA205gQxx2AJoQEecYPboKfjjrtOaaCDnGcECgsTxjI6UMLkjEbgAOvWkZiSRnHFCEAjI4poyp5OSRk0rWQDyS3J43DNAH5ZpBx/jSkgtgdOlPfQBCoZsdv50rEDkdzSE7Bt7kcUikhPc8Gl0uASMVzjkAZAoAKoD3OaCBnn1zQD2PUZpb6AkhrFVQsTjjOPWookLksx+8f0p0oLkL/COWpTJ5YJ6ntT3HscR41JN+xwMBRwO1eeagcLLKeAvIr0fxVABbzTt95iGJ9MV59rEY+z8cgk/pWcpWCPY4O5zJdyFgSTjiqjsYyQOpNaF4fIeaTHzZ2r+NZ0o+dQeD1NcdSOp2UXbQmVwowaZOCwx6ihQN/ryKScksBWT11O1blS1gEW7/AGiSKvRxhY/T0qEnaFFTMSV68dqya5tCrttXIZCBwaqTMWbr09KmmYF+vI6VTeQcY75rnfU3WiJVYkfWlhjR2JI5H61EsoAOBUtoxkc44A4qkloxxV9C1FAD0HOcmrYBiiGBknAFJGoROnJqaNSzjPSpb3NrX1JY1KgZ6Hk1ciddu0Dg81C6ggH8KVmCgULRDvcvwPlgP4e9SPLhsenFUYLkYHoBUokDEelVu7F6bkomIYk+vFTiUqvXqKqkqOe2OfagzBUOe1Tom2Pm6hLKzPyeM5oW5CMQTxniqs9wGxz+FRs5A3Z/Cq2Hpuy+02V60n2kDoe2azlmDHpTXuNrgUtVoPRaGibgsuTx2qB7pgcA4qo9yW4H0NM84FuT1oi7lKS0uWzfFCAT04pr3jnHzYFVnYFc+opilXyM4x0FNa7kPUnNzl8/gahnu89+e1VjNtyO4qs1yCee1RdJi1JnnKkD3yDUMtyTgAkDvTJ5yV4GcVTecheapK7QuZJouCYtg56daV5gVyDVB7gKCR1xzVeS8ZUJB5ziqWiuiW7MvS3IXgnk1WmugM89Koy3eOc1n3F6GLEN06+1Wkp2M5ztuWrq9A5Ld81QN8Fyx9c1m3N4Xzk4Vf1rNmv2ZwvIA9Krlexg59GXr7WSqNjucCucv9albKqcZzRd3Lyk7RgZxVAW4kOW6DnNdMIJLmOebbSI4pZDnc2/5u9WGvXSEoGwPUUR2zEMQMDrzTRbGV+VwoA/Gizd2zOMdNSrJPLN3PIpoQlsDO4jmr624zgdjUqwZ3EDqOTSuoySBRtHcy1SVWOScY7VoWyO2N3HpUyWqouR3GKmjTy9o6k9Peqk09EVBOD1JbdTHg4zgVKHct6AkGmxvt5BzjrU6SIRz07VnFpKxpyXW5JGRtDHAqaOba4IqBVzjuO1SrGAwOMUlJXsyuXYt7fObPY4zU0UYVuBxUEDhunQDNWopAobjmqeyZbVmW48xpx6cUJIRg9M1AJssc9O1O8wKvB9xWT10NFJtakjtuye4GRUkMwjTIOOcYqnIXfkcAdKaSVUjNEb25khKWvobFvfnPy8jvV1dQZUABzkce1c3BcCIgL06/Sra3oGcDI7VPLfUan0ubkV3nO5yMHir9tcoUBL5xxzXMxSvKOMgHk1et53I7dsVEoqyfY0UmlZHUQXYbJDYPQU5SPNyeSxwSKxobgj7oBArUt1LYJ9O1Q1y7kptyLiyBiTmlWUvn1zxUSx7c/WnoCxGBihLSxpqS7tnBHzE8VM8jPGAOveo2j3qD3HBojcg4/CokvesWn7pSaAtLjHc4q/Y23kgbjxioHdROoXJJNXicgH0HQUJthK6HMSeSOB0pjHP505WLYJ6UFAy/pSjfctdkMAJUjtVS52qmfxrQKAKB3xgVBNCNhzya0hpoJq5jXKhsFeo61oeHdVe3udmcMTgY75qtLGWDcYqnakRXQJXuPwxXRGRwVVfoeohC1sHH41WhAtLkZ6k7lJ9+oqDTr/AMyyAJxgDPvjvWzJaie2jkGDgZH1rvi9LHlyTWht2MAuRCw/jAIHr7VkXUb6frZLKdjAFf61d0+U/KM/d5Hsa2tes1u9PS9AHmqpDf41qrN6GSvHfqYWuRPDYLNERllNcfFrht51BciQnaT6iu0tAbzTDHKMNtOR7+teX+JLCax1IAn5WOVNTN6X7HVh4qcnFl7xBcLBcCRPuuQeO2azJp/OAdTyKi1i5do493JCisl9QEKkd+1efOpzSue5BcsUQ6xfSbSidSefaueYMzkk98n3rZuT57FvbmqS24LHAoUdGrlxbZUEIOfc1WdWjfjtzWtHERuB+lQXFuQScdKaSk7G0JcsrkNnqDpMMn0Feg+E9dazmhlDZYEZrzVgEc8d85rf0S+EbJzgDrXKk4ux0VYqcD678Kawmq6ZG+7MgALZbk5rcDE4PTjvXjHwr8TGG8S3dsq4wPTHAr2VSA/Bzjke9eth588VfofF4mn7Ko42HhM7sdhmjBY4/KkyDnuc04Kexx3rqt1OWwKQV6/SlIA4Hc0wfTIwaeMEgjHpSWjsDEJB/Wl3cZ9sGkYjGSdoGc0jqR0HORiqC1xzAE+nt6UEEKCOnekDZxTgAR7H9KSQDVP+IpfuoAOwwKTHUenWgHOME4xRuF9RdhGeMDnFOOSR64JpA2Rg9zmgZBye9MAwCCMdOKaGJ9xnFBYDPPekUkKSRil1AeBlvakVjt5OcGgOpGQTzgH2pgITr0GSTQ2A84B9QOtKDlxzxikyGzjsM0jEKBj04pX6gOUE8+o5o4C++ecetMMhV+enU0ikg+xGeaeoPcerAsM5zg0FiepyR0oI7YyKQArn3YEVLaQ0KADgMcccmgkHnGMCmkk55oC+2MDgVSEKe59/zpCAcilB2qOelCAksTgH+dLyF1AAD6Gkz8xA6ZpDkdPWnIM9fcmi+o9AbHY5wATTjggnv0FIAASfXpQXHFNeQ+ohBKnPbBFCqDjPIzzQGJ4wTk/lQxJyB9aVtRA5I9+RTQcn8c04KCD7frTVweR/+uqDcUuRkdT2oOVwfWl25I7A0gJbI9KgAKgOSOMcD3oyD36DFIDmkJK1Y9hwJPHcAE0hGcH2INBZTwPrSqCc/wAQHWovYQgVhznA70hA6e9KWLfSkIJHv7VSATAGfbBoIyeKVmHJ9T+VAwrEjnnmnYe6EPD5znnFBVV4HQDFBB3D34FKQBg96XkIaVDL796UOV498Uhz+JpSoVQAKL2Q7gGA70U0AHB7dRSqSDz9aGCE4C9M46UJn8e9KSBz+FIMbd3TsKYbMCcLQFJyf73NKMDB70cBRj1xSY0rjMBmye1KWA4J57A0HBBwOCcGggE49BzTJAA+vTmkDBsEfxDJ9qUAHoTnvTUIHOMgHGKAELBcdT1APtQxxgce9Gex9eTQAT17nile4+ghILHHLd6Vzn+VNYdu+OaCSOfUYoYhBgjp04pSx9OnWkLik+bJYHGeKGh30sJuIY5HFKrA/j0pRjA457U0gjGegNG4tgkwBnvwOKaRjI7UuSy89j1oLE/hSsyvMapHAJ6jj8KBle2cfrQVAPt0FJkg/XinckACPpQpA6c8nrSkEcH33UisVyTzxgUx21sIwPQcGkBBxnkjgUchvxpCwyfUYyPY1D10QhSAFI6c/nSFR+YzSYz0P0oAPHtTk9B3G4DcH0oUAZHrzSlTwc4PrSAluw565oXYWgMAcgc80nB+X2o3Etk9qXIL57Hiht3Q3bVDWxt4PbrSE47dOKG574xSde2RVLzEtxTw3tgUjAHpx6U0kn8TimlB16nOTUN6gGMDr35pCR/SlYEcdaY4LKe1Nq4bbF9VDcjrxmnKwVaZGpGR+FOVRuOe/wCtUS9RwYlsYoUHOSMDoKcQF57Clydv6iovcTS3YmwNzQGzkYpVJIx26ikBIzxnHSi4CliV/u46U5vlHJ4xzSABsg88U4kEDHejXYpDSzK3T609WIIz9B700sCxXPXg0FjnPYnimtdRbDs5YmkUE/SkIIyfbFOClabLQuSe3c0EZz7jj2oUjHNAIP8AvMaXWxHmABLH0A/KlAK9fWkXJ9hmgNhsenSqY7j04JHpShwevQU0EYGT35ppBHYEjipv0FsSjJ/rSqxK46cg0wEAdee1AJPHoMVXqHW5IWDKMDPPak2lmBpASMY4OMilDAE455/Ki1hppChgc478j2oBB+owKACWJHSlBCg0DEJYDOeSQaUZDemaCAevPagqd3H1FALQARyMZOQRSk59gaRRlemGBIP0pQAM0ABGFx13cUpU5+uKRQQMnqMY96XIAHPtSuK4pAHHf1pDksc9R1+tBGW5+lDgnnrTDQVWyvJ9QaNpOPrk0AAZ9ccUrNntgCk0PoISXyO+B+NKCN4HtSFSenGeaUY3YPQ0MABO4+vQUbT19acxBXPp0pFOM96VurC4gJGCfU5pVAz7mgYJ5+tAUsoI6k4/KkKwEktSlRtHck0gJUnjrTgQeB1xgVW+gwY+mclu3elGSuaQE5H4GjIOMH6UWAQAjJ9DxTgSWJA4P6U0Mdo9+RTlHy49elLe4CAY+7yM4oZtygnuM/ShVPAz70p2k8cH3quotUrIaMlVyOByB3pQB379KcpA/pTQSeg70uoJWBeRx90mgqdpH97r9KASvANDHdjB9MUxiqgVD6kjFIR8uB8ppjOT+FKr5UDGCf0paAOY9M9SaQYOfpTiAV57d/SkICDA/Gi4CDO39TSknqSKQZY4zjjGaUru4PO4c570wFDAY9s03J/ChiCxx0IwaTIBwetLYBGJDcdOlOBPJx1xQCMH2IoJz1PHUe1K+w9BNoOc9SMGkJBTOOgINKxHemTsQCPU0rXFa2pzniyA/wBm9f4smvMNYO0Ae+BXrHiZPN07Z6ZJ/GvK9VAa7ZcZ2gmol7zGjhtXUh8AcA5NYjysZCxPQiuk1SItvH8QOBXKXEhV3UHknFc1TodlOyauXVk3OxBznmlclmz97uahhXZUu4KOelcvU7FpcGUtkDoelSRrhQD2FIMHB7d6HdlTrWd3Zl6LZmfdqckjjPH0qtKQQ3sKvTgBQccnkVRlG1DnvWS913Ohe8LaglMepzWjZIEBJ4ycVXs4lKA9eauJGu3a3HJNSm2rIuOjLiMq8n8KsQkHPPPWs4ybmO0dOKljlww3NhR1rSzHdGkQHT0FNkZI0wTuJPFUZtTVBwfrVKXUw4A65qHvoClroahuBEDg1NHeKyBu9YL3wdRzwetOGoIoCKecE1Ti+hTmlobL3ZCE579Kj+3l85PbGKxm1Hcp5HTGKaLsgkg59aGtQ51a7Nh7pH46MBmmPcgd/eshr0Hcd2DimLdo+ctggcfWj7QOojXluCFJB96qtdFj196om+BixnPrVZrwHcc4x3qrgndXNhbsL8xPOOaBcgnJPbiufN9yOelWUucDJNZO9rsq5tPdEDPaolvPm4NZf2zfwPpUYkO/rx60Wu7IpJ2L814Rn61VFzgk1XmlKv14xUIk28k9M07JPUIysaa3AAIJxkcZqpcOFcHsRVXzyFznPPSiefdGcHkVSf2SZeQ+WULwe3WqU1wD06VHJclsjuOlQTzlFwepqVdqxjdrcbdXBXAPGBz71m3t6NoVeT3qS4l3/TpWY4GWyeprSOjRMu42ecBAOuTwKoyOXZscZ4qzMv70HtjiiOEsc47811KzWhzbsrGAImMZJOBSrYhNu4fhWgluB378CpXU9TyRxzSbSjyofLpcpJbFkwVzjrUTw/wqBxxV5pFRPcnBrPnlIY88Z4qXJ2sXGKtqQSAK3TqeaQOADk96r3FyMgg4xVR7ssRtB4B/Gp3IVlqabSlec8dTTTKDjJ+hqgrvLwTnuKnELhc9Rjim00tAuru5bW4GzjtUhukPJ4x1qkkRU5PQ9qsxIgQA8gCplFrYcZdy2l2OOfTirAvcfKFzjv6VFAsfXirtvHA68kKOlWlfVjdlsLA2WGFznk4rQt1Ln8KktrO1YDDZYfyrQWziRNysD3+9VJ6ITalZFN4AetKpUHpwOvvV9YIWUckkihrJByMEGo0tc0SvuZzkkAZ4HTHaomUFSo6itI2IfkdvSoBprE7g2M54q21yoLJPQpmAqeeAeaWOTaTx3ANSyQSRfe+cCmBRJ2we9J3SSBO6uyxFcFeOgNW4rgBsdR0rPMRBA/Op4Y8nryRXK11Za0fKbFnIWfJbrit23m2IPXGK5+ywm3PPr7Vo+cSBtJyBg+1Vo9blLXU2Y7gPx68VajAVRzWPauxdT1x1+taJuOfu7QBzSS1uXJ2LG4jjp6VVuJzExI7USXJKYHrVO4lL4/KokmnzIqI6KdjJuz3rVtbkun4cVjIMKR61oWLhSSe1N7XRre+5oqpKgH3NKSBgDtUZYuhIPriiPJ696E0hxRMrkruzwetMIDOQeAOtSMoVMj5RUTTAIx6EmnH4b9SXdlaSBnlwCMnpVCS1aKfBGDn+tXzchZAevr70/UCsyCTPKrkmtIPdM56t27F3RLhOY8n5efYiuy0Sfchhc/ITn6ehry/TrtornAbCn+Vdvpt2WEZU+xrtg07XPMrJrQ7G0TZLtOPmGPrmtu1kBC27kAEbRvrl7u5dLVZF++m1h9K1hMl7p8TqcSLw31rrSSd2cGt9ClqBbTLyZQv7s5Ue1cjr5SWFxLGOuVPcYrr9XYTwAsdrgAfUVxOuSgYU8FuBWMmvvO6g3H1OO1N9w4PtXOXcoMmAc4PFbeoRvDK2eRzzXLS3Be4cAj72K4+VI9m942NK3XzQc9BzV+2sxLzjjrVKxjOFXriuisYxgZ5zVSaUWXFXs0Z8ulg5IHPSs2e2KMVxniuuMGAfpxWZe2gDFwOSBn3rBS1sa2urnJXMBCnH4VHZyPDIv61p30eM8Y5wazWjMb5zjPWqkrI7aXZnoPhDUHt7yCQHG1gP1r6c0S+W/sIZQc5UZPrxXyXoV0FRVzzxX0P8JtWN9ozRucvGAMelbYZty9T5/NKVrTSO+DA444J/Kk3A7h+H1pGYLx9Dj+VKoDZ9hzXpPVnzz2F34XpQrEliflA6UoUDH1z+FC4280X3E9EAyOcZzShtnHpTAc5I7UpOACe2adhq4AAg9j1ApQdo9s80Bs/XFH3qGAKQWwRzgZoAKn+RoII/EYNISd2fTnFFwFbAyM0hYnHf1pGGO2TninKMe+KVrAAUHkngHP40pIJAzwOPzpqMVAz65FIrbWGeOcj3qgF2gcZzQO2fXNByMHPGTlR3oHC5zzwKSAFyCP1pV+bI/CkwFIx70A/rSW4kxqgPtbOcDj3pcjr6/wBKASOOuTTSMNjPNU9QbFMhZm68evepNwb+tMEfUnPHSlGR1pNXGAwv5807du7dqa2CCTxxSklfl7jimAgTORTsAbT68Cmk5xxg9/SlI24PvkUtmPQUnG7v6UiEjOR+NISBn0zk0pXexB6Dmk2uoJjicLn8KbtBz70gB5HbOTR0J57c0eQhQxDY9RSrgHj5aaAGYZ+n50owjHtgAn0pAmkgXJX04oJHGBjjGBTQxVumRinAFThuuKpXQCEjjHWkBww9mJpygnmhQFwcZOKGwEwOeOvSmKQ3+0CeoqQkn9SBSDBYnHpR0AYoJwPU8Uo+U4H0pxUcEc9c03AbntTeoaAAf6UoAX8aUYAz1zSsv/1qAIxwpPU4pdwXr3NDLhfqQPxpdoPX8KWyCzE3Ac55pCTx79aAAmeO9KBnPYZ4oY7DGz1zzjIpy/McHnHP1pSpBApAc9OvNPdBbWwhyMZ468UH5c4PWgKTg9eCMGkAJXn0waLCFJBx6jr9aFADeoBo4YcUHlSOnpQgb7g2TnA6DP1oCkUmCeRxSKSq5NS/ILi5xj86HJDfhTScKMD/ACaUZOcnnpT2YnoNDg8D86TJ9O+TTgQvA700sPy4oY1sG0D655oDAdfQg0o5xj0prgMwHsaYBgFBk9DSE7s7uMYP50ijdx3yAPegnLEDtzSYWEbIPt0NKpAX9PrTsjpntmm7s/nQwejG8+lIR8uPTrTwQScfd7UBcsfejYe6G8qhA70Fs49QOTQuQRn05pFwMj1phsgBypPQCmuCvzdz096cGVVIxuyaQtl+nbGKXUXSwhJK49uKaThh9KUnj1PWkdwq8c8Uaj8xHGPxFKSeMjnoKaWA56+tKAWxRtEVxGwOlIckk9MinPn17k0wtjjANFkA0HByRkYxiggjjPbFOJATpxSAYxz165pJj3YhbHFIwI+hHHvSghfoaMAcdqG0hDOOmOM0hU7h6DoKcBuyR2JpAc89zxQvMNwBJ5I60zbn6Y4pxJOPbJpAwIP1pu1gGAnjHbpQxJbHbqacBu6cHr9KYxAY8+9T0uw6F9WBww9TTgSeejZqNGweOMDFSA/KPWmtSJMASFP0zTicMc/Sg8ckewpchmx3obsLcFwccfd6e1OyGP0NMJPY04DB45IFS1d3RUdBCCGJxxgjFKzBR6Y5z6UMxP4cUHAXj8KpaCT7B5YHIOOaUknGB05ApAxCknjnj8acMDGfrT2LsABJAz1oLAZAOc0MAD65FNCY5HbmjcBxIVPXnBpc5HA5BpFAAycEE0DP9Kdr6itpYXIVR6YpWYEehJB/CmEAN16HFOK4+pNArW0FBAB4zxR82c9eAKFJPucA04MewwcYqX5jsNVsKe+eT+FPAPJI6daFO38BzStkMABgdKe2gvMVsL3wTQCB/OgEHjNICWOO9Meg4Ejr1z+lAw3+fWhhjj8KC5GB25qV3B3uKcA+/SnCQBqbuJFKQCOOtG4IU5P86DjA4x9aBkAHvSAhuD3qhikgY456UhJZgcYxTgSrAdjxSDKE45PSlcVtRynGP196QgsRzwORSkDPJ9xSBwOn40boenUUqRzSI3H1pwYMMe5ppweAOuDRey1FpcCSePzpxBIHrQuBx60jEquAPb6UrdQb0FDAcDnilGCvWmhgvPbjj1oAwv6U9x6MUY6Z96dnPtxTchOp9uaCC2SO5P4UNBoK2MHPGRxQuRnjikXJAz6cU5gN2M5BoaAQEEHjHY0ofn34pGAGBjIPNG/d9T0oQdQUhRj2pVkJz+AFIVJYe9BUDoOMUl2FsOAyPX3oBBOc0gBC4/SgkDJxk0J6DEYbVz7E49aXcCQfwNKSQRzzjmmbSM44GMiqAcSO3TpQBu4FKpVAO/FNJIyR0pLQBSAFyaQEEehI4pWbcv5fnUeGBPPGfzpN6gSMAwHOSOtIACxPqaQIeM8EUpTCn60XbYC5y386CxBwRtIGTSDJ/wBnjj604En8ulPqA0AqOeTQQCCew60vBIBHvQADnsB/Oi+gDducd89aQgrgfhShwpPv1pwOWz+NK+oDSh3fhzSEhjzzjoKCQ2QPun9aUfKuO9F9QMzXI86fIMcgc/hXkt+u2aRic5zivXtWBNoYlOXdiPwryfxFA1vc4X7oY5+lQ1djWhyGpIVd8cHB/WuPmgzPk/3s1218wd3PTAzn0rktQjMczfn9awmlqjaEm2RJIW6UkwK4FMiBCAngk81OwDgetcjskejHbQEyNo6AnipGIAxmmAkLyKVhvT2HIqOt0ONoshdeTnvmqbReYefpVxz8pzz3+lMCZGTWEl7xtG0R1r+7hI/CnzyqFAzk1BLMsKZJwoFYt5qZBwvr19aEi3NXNWe9MS4B5NU59SKcZ+tYkupmTq2cE1WN+GJ561slZXMHVs7GxLqLNyG47+9Qm5dtp3YBrKF0X7gCg3hAwrZPoKap2H7TQ2GucYAbB/izTGuHXod3Haubk1Yo7fNzQ2skLndjitHHmRCqG4b8qT36Zok1NiQFfGeDjvXMtrQDckHJ5piavGrEjBzzUOn1KVXozpn1A9Ac54NJHqm3vzXKtq43kFutIupg/wAWBjJocNdAVTsdc2pqF68e1K+oovAOM9q5M6igGQ3HSmDUc459zSs7X6lc+uh1Ul6plP8AnFSx3291GeK5dLwvyee+fSrUF8cqM4wKiSsaKfU6pZs4weBzR54Pc89KyYLwnAq15ylRzt5rK9naxtGqWZJyze/SkEoIxn61B5w4Oc56UiOFbJHSl8XvW2LUr7llArHrgdBT2RQv4VBHIW6U9m3MATjjmrv9oGmitcwI/PTHIxWfPuAIPWtSSEuhKt9KzZoXXIIOAOtLVO7MUm2kUXTcpGeBnNVZI8jJFXmAXI7+lQMctjFXFe9cznHSxRCZ61LGhX2zUzoFBwOR3pjuFYewrVSsrCjFEyqBkj0qKWZSOvNQm5AyBzVO5uQinB5PSklrqwatsySWcHdWVc3ZYEDt+lJLdEKcntms+e4UgkNjJ5FUokzko6CO+78aryXBBAXqOKjaUu5+bC9MVDI52biOO1dCinscrldWLf8AanlHIG9uhxUo1aV8ADC9azIoQcfmK0Io1KjHfipcVcUW5MlS7mkYnJx0IqxapPPwSU5wKWGLGBnnNa9nAEwX4xVRWrujrcdFYrx2chAG49Kv2dhK7Y5OePvVMlzDE+Cw4GCasRa1BF0PTIzRJIlabjY9NuI87ZGTByRVgJewqSZC6jp8vSkh8SxrIACOuatx+IYJeoDZ60NQeiCMtbFJtTu43yfnX+VSR+I5QdrR9OSQ1SXGoWtz8pRM98VWENq3KHHrms3TTfuluetkX4PE0YOM4I6ir0WtRS8bwSK5yeyU42/TiqEsDxcoxGD0rBwadmxRXU7pbuN8gkE96gktlllJVsemK4ZdYubZwGOR61rWHidWwGJBPerbcVqi0+h0aQmJucuT39KsKysOODms+11NJfmJ61KHVHDA81lpPQu75jQinWH6DrVyC7EmB2zzWdD5bAE8nv7VLEwVxjpmk1aTHF9WbtvPubAHerpuVXA6k1hifaFCfe71Zt98jAnqDms0rOxduZK5oTOSvy8ZpUQOoHWmRKX4J4HX3plxI0TIB34FXdKOpvGK5i0keM/WrkFoGGSeKLS3xEGfHP8AWr0W04yOAOKyukNXV7kakKuKYp2Oeexq28aKBgck4FQyQEPnpjg1KXulLe4hkIiGetVyxZiB0FWdodc/dHQe9MEYXNWrItp7oqtCSffGTTXlCxFR2NTzyZyAee9Z8gIYqxxk9a1+1c5pq2pUhIe646g8e1dbok7phWOOwrkI38u8H5V18LB7ZJUATaAG98V105dzzJrq9zurRFu4VjZtpIJB9ad4fkCvLCzYfcQR6+lZnh+7EvkNnoRmrSA2XiUf88pRuyOzV1qSabPP1uaGqKX34+6OB7VwetTCTcrKCynKt3rs9Xu/suFbkSNz7e9cTrypBe4z+7kyVNZyOyje9zltRuQ0cxxkgEVw8MbNckgcbjmu61u1CpuQ9eGHpWDb6cI+ccmuVp3PWhJIn09Tx9K3LKRARz0rICiEACp4JDuGDwTWUndWOiOup0LzL2/CqsyiQH170yFwUycE9qezBgMc9azS0N7WtYyLu2DZyOADWBdgKx7YOPrXXXEQKE89MEVzOpx7ZT6dquT902p/EWNFcjp0zXt3wYvTHqL25ORIpbFeKaIuUz+Feo/Da5+w+IbdiflJA+vIoptxasjmx8OelI+gIyGIHtxTipIJHrk+9Rxvuwc9efzqUjDexFezpofFMTcPXPanEEYGMHvSBcDNODBu2cc1XUV7bgCBxjjGDSA7gMde9KMBcZyBxTVTy29hxijdgOAAOPUUHgcnJ6k+tIxxg+gyaMHj170twAc9fXr6U0glhg4HI+tOYA89yKVSF7fj71Vrg10Gg7WHc+9BUhcjoDzQwxyBz2pCScgnOeKAHAg4pABk+ppSp49Kayk9D14NLUNhVJIx+GaRiQ3qO1GDnPvTlAQBAM4GPyo8gEHKjPpxQQVI57c0455+lIAC5J7AUw2EUHH44oIIye45pSAR06HIppyoye/BqU72AcclfqOKAAOB2/SmkY2/w5pwI/LrVBcCdo6c54pFJOc9SeB6ClIBPJ+lBITpUDYuBySeaaWByDxjrRgEMT/DjI+tC4C/kKaZLBht56eue1DMR05PVjS4BbPTAxQVxS2Y72AADP1oBA47mgEBjnkYpDg5o2DoGCFyPxpzEDBxyRzTQQMg9xQP4cd+RQluAA46UoAJA9KOnHoBSg9Rnviq6D2EJxx3oJAOPSmsTu460oG5R9OaEIUEFdvvzQWC5+lNBKY7YNB6+x+9St0GtAUnmgKeD0ycfSgkY6YOORuoB3N701oIcqlRzz2JpGBOOaMZzzjAyB60HI6+nFO9xoAR+VJgt1OeMD2pBxz2ORR5nXAoDfcNxPB9PypcHvSHJ5NKzEt39aBDiRgkZOP1ppCsTzjnIFN3ktinFsKT+dJuxS1EI2dPU9aQKST6UpbP480gYD6nijWwvIACPY4zTXYhc9zTgAep700ksxpi3HDAGffIqNn3oDTwvyOO/B+lRqgPPT1pPYWwoU+vTtQFA+Y+9KAQppQQfpijUeg04duvNJtHY0bQqjnPORSkYXPrxin1C9kIpzg/hik2kk5oLYwc+xpSwKtnjA5pdQ06DSCSCKCpXk9+KRgVwM+/4GgEt744pgn1D8OaQ4L7T+FPYZHvih1UsMH0Ofei4EZUDpxgUHLNkH6fSlLEhh0NLkH8qlXY15jAc8Y70hXGfpQT0OMZHNBBPTvRfUTS6DSQffnmlYEBWH40p49s4prKS1O+oLYTIbAHWk2huvB6UoUDBoYg9ePr3oY+lxpBL4/2aAx29eppVOM57jNIikckfKRx9aT0QrdhAo2kjpnj2prLt69fanAkLkfh700kAfpVBcQ5/DFKzHb0zQRlcHjjP1oJHTPYCgENZieMY9KQZHFCgKc8kAYNKMAdaTC1xoBGR7ZpCAOfQ5pzAjp1yMg+lMYnsPXrU7sXQCMr15wabtwcdqUEjHseTSbfz64+tNXGIcD27GkLfKMjnHNKFG7JHSgtgA0rdALyorcetKAQfbAxTAwL5A7c1Ic9e+Ka1JktbgCT9TnFOXA575z+FNAA+vWlIBXPftSbT3BsRTgEkY5waf0/LFDYGfU9aDhWz90HoPSi+thbagSR9RQcBc++aU5AxjOBxQwwx5yM8UXQ/NAWGTkYycimsWK5HPb60odW+6c9809SAfandD6WGkEe5pygcjNDOAmBxTVBDY7dBT3GKEwuAPrT9u7vSD73PGOtKinHuDTEt7BsA/HrShTjB7dKOox68/lSnhSfWgewKDmgqDkg54A+lBU8Hpg04EenFLRiuMGPxIpXO7C46UEAcnsDz6U4Dt+FSFhBkkY6YxQq9/xpBxgD15pcg/gapifujlA6jOOv0oK9+vegnaucc/zpASqkZzmpH5DhHjntS5+U+xpqOWGc9aUgnn25p2srBfS4p+XH0AFKwAb3pFAYDI/PtQG2jr1zRsPcUqR9c045Zgc8ngU0tj+VC4ymfxp9QuBBJGfXkihTkZFLnewyMHvS5B4FPXoAik+uCRk0qEADPXFGQWzmgqTgkZGM/SgAJyAPcmkBPOe9PJ29aacDJz05H1oB67gFDEfXFPXDfQgEUwE01ienQZHPpSYtiQ9eelIWAyOp7UDBBPUdaRRg88DtTGOBI49OlGD/AI0h+VsdfU0oBH5UAtBdgODn3pHUFh6jJFISRxn3oQk5z25+uaBWHEgKMcccUgYgnPakVAcADpSnGeenX60FW0AZ5/KlXI49MCkDEDOfSlJBJPqBU+QgyRgnoeKTdjI7EYNDvjtjmmsAee+MU1fYTHEZ57DikyEoVgQ3HAGRQq4IOe2aHoNbhg+v0o3bMjGSacSC3WkZd3OM+lFwFU4+br3pdwGc85P5UmdvSgENx0Jqeug79ALBj09BSFQD680AANx3pMmrEtUKcjn2pshLd8EcmlYEjBPXrSFsE0t0PoI4I+Y8etGSD9elBOR05OMU4jGPTJJ96GHoIxwv14z6U0gFs564FOJA475xVe4JXaicZO0n+7SauIicefMzZyqgqPfPWuB8Y2eGdgPWvRFiEY2+mRXM+JtOFzFJ9KHsPqeOTR/vmz3GfrWBqNurneeMjNdZq1uIbzGMDoaxtSjUAkjgc1z2urmkXZ3RyZbM23svNWguQv61WmUrPn1PNWkGVziuOa12O+k9CREwvrgYpsj4Tg+1K6sqfL2qAqzfnzWWuhvo9xyD5cnjjkVTubktlEHA6mpbiUovPTFZM10OSvBY/lUpNv0FKeyQ25ZwfmOTjj2rEvhsb+dakswRDjk96ybpZZSSVHoTWit2FuZEru3AyFB7U0llAGSeOpqWYhCcnGOTVC4vwWKo2MnqapJJWRhbXUfNciNeWwQepqlLqRcME4AOapXU7yONzZGTmqzFoydowOozWtna5Cd9y1LMGy7MccEVRudRKEgNk9qrzGWRepwScAVV+zyOx7LVqKsZtsml1NmOc4IGKBfDjnkcVAbMLxgnPOactoY+cda0bjYmzV7k5vnLAg8EZNOW6LbTk9eKYlqAnNSrbBlA9TWMrRSuaxUm9CdbgsoGcgmpopHLDnr2qKOADHPAFTpEB3wehrNyuy433Lcc5VDk5PQ1YgnIUZPQ1n8liM8YqaNxzzUuzd+50R93Xsb8FwDg7uDV1JcjGc+lYNpOIwMnPar5uG24X7x6VlNJmsZ3XkaMUjO+4n5R0q2rb1/U1SjYCMDrnk1PBIByeOcVnZJWNotblxFKr7UoO8jmnRgNn0NKrqi8DOeBQ1pudFyRCUwOtRyxBwSBkdKnUAc4zmpGUFTj0xSelxaJmNJZK/JHWqstmVyR27elbksIX8eKhkhJ68k801JPVkWu9Tn5IiuQeprPu5NuO2DzXQXMO1i3pXOaiuzccVtFdjNqxny3PluefXFZ9zdFs/N17U64crnJyM4rPldgcj7ucGtLcydjFyXwjpJi3BPy/wA6pyyg544zRK+5gOnpUEuUHPU1tTjY4p6PRjpCGXj5QRURkLN7Dj6CkZyEAHU0+JCVC4x3NaaJWM7X1RZiUBQOo75q/bwErnoAKpxIwUZHQ5Oamm1BYoyB1rHXmOpWgnYum5jhyQRnrVafXiEbDYqhHHLdZPKgiqV1bvHIQa1WrsY1K7UbxLzaw4iODwTmqTa1IRnccZz9KY0BdCCOorOvIzH8qkkGtFBN6nJKpKXU0IdSeebh33Dqd1a0FxJFCWZ23npjvXP6XDm5Bb7vFbUzbdvPGOKpwWyEptbM29G0+51QeZ57x5OB7Vdu7S+01wzMXiY9al8G6osUQh2LISSee1dNqrx6ioLjZGqgYHtWc42SaOuinPZnIjWnTAZWIA6inrqwmyCeTUV3bGaby4eBnkU+Hw+5OSCO9ZJRex1uEo6sjllSUYxwOvvTYgCeO3NXW0l05Iqs9i8bsV5BrN3imkhxfM1dlq0uZI+jcjnFacOpupGe1YcDFD8w74rQjy20HsazSivUtJu0TfstQV/vZBrbilRwACDxmuRg8xnHycZ+X3rTtTO2ABism3zbFOL0Omt5UXGTk55rTtZ0zwR61g6dp0szjLkfXvXT6fpkEKAMASOuaTVjSL0LEC7yqqMsa1YdNTaHcAnrVe3mit2GBznj2qws5k6/dzWasldmyTVncJohx2xwKIM9fepQyuBn8TTk4bA6AVKjtc2i7uwuQzj1FTyhPKI6nqaaUCDdjB6VGELE+/Sk20irIi8wtlRwBwfY1BMScj2zV0Lt4x1PNVZQA3PPNTboFrq5VdBxjk96oX7bHX9K0myjGsvUAHdfwzWyd0ZyjZFedQHVujEZrqdJmM2kkDrjiuWdMygZ6Cuo8NRv5TJIwwBla74a2seVVXU1/DFwbW0kWT74bI+ma6u4dbryZcjkAE+g9a4jS43e8vBnkKG/Cuh064ebTGJODGSo/rXTH3djglZ7knieJ7zSt8T4aJgc+wrmr5xe2I8zBkAAPqCO9bD62lpYvCx+Vuo965W9vhHMERg6Fc5rKb6vc66K0KUrGRCsuCy8MfUetV1VQGOeB0qvqF8gTazbDng1U+3jgbsHGDXHKbXoeilclmHPqMcVX88xShcdKja63ng4xz9ageUhsk59Ki+p1x0Ny2nMi47EVbgjK89c1gW9yB0Y5B5rbtZxKgHTpTkkdCV2WZm3RADqK5jWfk5PrXTkEo31rntfhIQkjtThFPRmi0ZFosoXvyDXdeHb8w31s2cHeuD+Nec6VKwbHYdK7HSJyJoSD/Gv6GqaasiK6vBo+qrBhJZwMerIp59xVgZXntiqGjP5mm2rDvEufyq+CW4PvXqwWi1Ph5btDicqo7dKB8pIz9aQfL/SlUghT6mr1M3qwAA59ORTicdPUEGmbtrH1HGaV5CBx6Zph1BgoJPt+lIGGD244pVUcfQYoKAYzzkYNAxcDdx0AzSZA4/EfjQQARSEg/nSeg3qKpz24BxSMCc+/H0oUn8DyaUuD+HFMm+grZBz2wAKQZHUY70pIGPVhRwGwBxjilsxtcwHDKAex3ChsjHoDxTVO3mngjcwPY4HvSe4DOS2P8805lHY9ev4U3f82MUKOR+Ipt2JSsKCBkEcdPrRgmlBG7FNDHrnOR3qShWBDDueOfrQACcEgc5NN3A4Un/69AIUHd1A5oF1HHkn0HSkJ7Z5P60oAOc9aTbnjpkjDelF7lNAM8989KQI7NnHGcZpWYkn0xSqc7aFqKw0kg59ARSlw39aaTucDpkEmhSB1oAfgEHvzxSEZfP8OOB3FIWP6UoAGAfp9aqw0Jg7cDp3oGdmejcU5CAozznj8qGGGBxz0o6AgDBeSMAcD8aTGdv0pcENwelCndQhCbSGBHfAFBUKoOOTTiScCmZIwOvNHS4/NisATz04pDgc5zmkKMSD05yaeFIXjnHJouHoCgHjHamlSOnYUp556d6Avv8AeoegbIbjPvzg04qBjJ6/pS/c3HsaYSxYdsdaS0DYUgtnt8uR9aRxjkdCMGlLkMD1z1o2lv5CqBjRkMB7gk0pbsOD39qU55x1Bx9aQgbgT0oW4gIHIFLgjgdMU3G3gnPpSnBXHbHNS9x7CH2/CkAIUk9QeMU4kBgPoBS8Hlee1UCVxmzOecZ5pQAG9RQSD+HP40hbGPXBpdRDGyrAZ68Yp6KT9TSoM/oacCQxPv1plIjEYGcHrmkww7Z4yaVyV5HXpS5IX27UOxK7DWU4+nJpGJAGOpORTiTx685pPvUMb1GEAIBjqMn8aRgS3HTvUhXNIBj6mkrisMBOSv50BcE84xxTiCVOe3P1pOvtnrTAbknAzk9aOCuffFLtKj6+tBIIx+NJDloxpx0pAAvOetOOAxFNIA/kKELoAQDOe3ag4bj8qacmnE7f9nI4x2pSBCKpBx17UhOFxjvmgKVoOE4pBYQAng8DOaCu3OOSQfwpCQT0OP5UhJLeufTvTWo7AVDKDQMEnjjtQFyrDPIpDkcdqPQQgHT+HjOKMgnkdRgGm4GcfzoJCsffrT2YBH+fc00gZz+FPIHXuOM03GSc0t3cWyGjuc5BOaUDPbkc0A9/XgUhYgsT7YotrcYOwQ5JAwOSaawJ7bcjIpwQ8nrTAAMkHAHAzTsK2ggAPX0pAOeT9TT+O/SkIG4lTUybWo0uwgAP1JphJHXpinMQOnf9KbyevQ0JO9wLyAKwzxmnDG7FNyW56YAp6gDnp1qlsS9RuCOCO9PI2D60i56elOYksPQUO4r2uhrMp57ZGKdjdkHnikAJ49aU57fN2pX6IVtLhtJ9+ho5bOO4py8d+vFGQSfQmkkkWtriKAq4x0FKQFY5PJ4pQSeO2KTYGIyOO1VYNegAA9Of604sMZxj6UKMc9xSEY9gMUMYHLfTvSgkkcep/KgtnGO3WjJA9zx9PemQHIyB1GMe9O3Flx0HWjJ4IHIppBxjtjFS1oVqSOwVQcj3NGQVxnrwaYvPB6DgUBS2ewoSBqw/APA9KUcr04BxSBScHOMdRQHz9M1Qr9BcZ/GkK59jjNOJK5x+NDthB9KB2FwD05BJI+lBXacEdCc0gBUc0Alc+pGaBiMMLk+xNKCeS3Y4pwUt14OKcw2gD1wT7moAZkstA4xn1oXHboTzSqAF9cVSAQ8KcdeaXPyk9cClKkscdOlAXZ9CaExdRMjoP/1UpBHKn8PWkxhvfrxSsT/DxzyaaGKFDNg9KU5Uj3GaQ5H5kUoOUHqKWorgMEH3PNNBI4IyelOCk9Ow/ClQBs8c5/OkmDVxFBOAOeM0HAUnrziggnp9KCBgAc5OKGr6j3Bc56YzwaCpPPQnihm7DjtQSSwx2yKbfYAYAKM9sU4EDJ9KHyoAUZJJJ+brSDcO3WiwXsDDI657D3pw4XA9BQAOOOPSmj5cZ59aYbCggZI79aax3f0p7KF5z17U1h0PrSsDvbQTJPpgdacxKqBnA6UhbPX1pACf54o6CuOYD5ievUn1ppPQelJuD9M4BIpXypPsKY2xXbAxnOKUENj2FNBGPwoK46ntml5AKADweDmlVQTg8g5xTD8zZHTjFOAIX3qWxoAfm6/WlAJ6fSmgDOT06HFKpK4x2PFNPuII2OB6Y4oYA9uo5oLAj+dBAcYzntVBsgXA+opOF49yR+NBB3Y70p2hc7Rk1LdtQAMB159qacnH0oAHUngjPPalUjHTgGk2wEODjI6jNNYAEdzilLA9qRCwOcDFUg30DaTjPes/VEBUjGcqcVokgHjvVS9AO1upUEVLQ3oePeJLUi4ZsYwxyK5rUoQ8IxXf+IbIO8n+0ST+NcVfxkZX8BWL8mNaHFXUIFyxPRTipYlLLnsKfqaFWPHeorWQlCB2rkbdtTspziLI5L+w61Wkco6jrzV1QF7dapTqEde5zWLulc7Lq428Hy4IySOaxZ7VIOGOSTk1qX0uFPO3vn1rEup1OSpL46Gmt7ibXQjldE6ngdvWsm+u2AIHQ80+a4ZmJbp1FZV9dHJzwKtK71Ik29iCYsxIxnI5qhcIsecLvPerBlZsDHr+NMaJnYn1qmraslRe5SVAWIIGTyTTJIwOlXfsoBGc8cU3yg3A65P4UrtlcvutMoi0yhJ6mkNsAvTp29a1GRQOB3qvLGCufXiklZ7hGKTM540GcfhTAoKA4q61uRyBkCo3jwDkVbvohqFr3KPCdenahpFC+460+dC6jHBFVmjdc98nGDVOKvqK3LK1iRrn5cDvTlugoySaruoQc9TUUkhOB2HWoS1TYnbU1FvARnPWnrcKx61jmQKePXFBuSrdcZ4pqKWrYnUub0VyExjgDkVpWVyA+WPUZFckl3sUZPetC21HYwz97OKxlTu7FRmrWO0gYMM9yfzqzGjF8HjtWJpt4J8DPWt2OQHk9hxWXW7O2m9i1CCSc89jV2OPf2ye9VYAzEAc5rUtYGXqOo5rOXY6lbl1HxRBV56cVOsIaLbt4JzmnQwF3wBnBxV2O329eO9NrTcNzJmgK9u9VzEOh6gVuTRqe27jNZ80RzkDrSbugV9jCv1EasQO2QK5fUQWYjtXYX8DPkkY71zeqQH04HBrWDexlLTc429iZ5TkYBqjON2Qew4reu4x83G2siSEsxwM/Wt35dThkupllQeSelRMpfJ960pbLaOOSTxUYtsA8YrVvlsZKPYz44yXJIyBgDNWoYyPmPc0GLbjnjv71G0pU7QeegolJt+6TGy3J5rkomOrE0yyszdS5cZXPFNjtmk+Zvw9q29KgAVSeg61Sb6hKDlIv6dpqRjDDjFUNc0wKNyLnIyTXT2wQqB17Ul3DFImzqSOflpxkkyZw0UWefIQMbh9RTZoI3YsQPm6VvajouHJTjuMVjXGnynEZGQa3TTRySg1sUY4QvI7Ht2qxGhulCjJxxU0Ojyu3I49PWt7SdHWFxuBOCKq6W5cKM5JOxf8N6aLKEuwwzdTWveTyTxiGJcr3I71LHYyzW4Ufu1xjitO2skijRF7Dkmueb55I9rD0YwKGl6UqMhK5cmt6LTEXHHapbG0CupAzjke9a0cAAJ/CsrqOprK73MKfSBNnAGMcVnTaIF6Lz0Nd3FaKF5GSBim/wBlK+7I9zWbu03cyS00PN5dBxnC9KZBp4i+VlyfevQJ9JQscLyeDVG50YZ6VDbb2/4Ybavc52C1A2kHnsK2LERKBuXmkfTjF1XBB4q1bWwZTge4qXLmuXyrSXQvW4UYK8Z6VZV5YwdvNUYYHibOMjPFbFnMCwDISf8AdrJae6yuWzTJLWGWVR8mWPYda2LSxcYLkAGobeUZG0Y9KumZuAOlQ7amykxxt0Rhz0p7ypGMAAknFMcGTGM5xk00wEt7AZFQuZpl9Lj5JNy9enSmFiFxU7RouCPxqByN2PehroxtaEZmO0noAOaiJDkcdRmpHTCEe9QFtmMdqFcaS0GzKSOvGapyW435bn0q4sm5sYyOtRyhWck9BWy7EO7uZd5GQcgcitLTtQMTq+cKo4pkyLKnSoBEV+X1NbxqKLuclSCkrG5o2rD7Zdy4CM6nHoa2dHuki08xs2eSWJ75rjoYjEeDyatRXMiMqA8Z5rb2ltEcfsboseKLxY4HZQNwHFcrDqLysNxznir3i5nVEOTgiuetJiFyOtRKfVnXTgo7mb4j1gxXgiHAIz+FU4dVkZuuRisbxLdCfVXOeFP50lhcjucms5K6sza13c6e3ui3Oc5qWScsw9u1ULYAnrx6+lSuxH50WjuUm0rMvwTnnHJx0rd0+UpgE8Vy0LlGyD3rXsLks65NTNNo6YysjrYWBiwOazdati1sx/CrFpOMAZ5pLpTJEwPvRGXcvrc5rTYSHIPGDXTWK4ePHTcpP51h26ETsR0U/nW1bOSykcfMKq3MXU96J9UeGpC+iWZzn92oJ/CtXaQDxzWD4Gcy+GrDPLFAW/AVuht4HoRmvUp/CkfEz0k2KTj60LxjttHNNXjOTwCMGlIBHua26GCAsQ3IpyABumeMmmBN3XtSqDuwO2TS2DccBt55PbPYUjMVAzwox+FKG29upBPvTQcZz2pg9ELtxkGhjuxzQSWjB74oBJ6ikh3HDHJxkdaaDgEep6+lKrZzx2xTXAcEHnPIAo9BeQ7O3Pse9IQVb60jZPXvzShiPyxTsCE4Xr36fWnADOPamg5wf505TwPSluMcQp6U1QAfqaQ42j680oYc89OnvRa4ldgCB29j60gOMY645+tODAcjrmk3F87fvDp70X7jGse/TP6UNGJDk4IzmnBAWPsP5UmAdp9s1Ddg6isAuAPUn65poI2n1B70MwZsdweaUAKevPT86rzGwBJ5xk0Ek9s4PFBG3JB5P6UFj6e1HYNtBHACt3xQFw2D14pzEkYoY7WAHPFNPoS7JhgbuPwppU4BxzTioHGOc805iOOPrTGMIK55+ntQOGI6jtmnMN2ewwTSA/meRSQ7vYbkbiO3NKGzkfd4GKcy7aahB5I470WBu4qglieuKaQQvy9hxlulKWJ3EdTihcKmTz2NHoIBkDnr2pWcjkjHrTWB4prHfx7gn8KLJ6itoh/APPTvQEO3IPOeKaULDk+n40K238etDV0O92Bc859fzo3lTwMjvT2Xfgg9QTQoA4oeoDQCp/SkGQwx2OcetOyQM9qQkUwuDRnZ1ye9AC9ec5oLEYHQ4zSYAyc9silYb1F2hsj+LqKRSF6nvgUA5xjjjvRkgHB2HoD6ZosIVyP++vl4o3A8Hg4xQSOpHHpTSCWGOcHFMLajgoK5FJwATjPGcU4sQDjuADTCCOfbFLYBXOeB6ZpMgbSfypApIoXJ5PHpQxrQCSwyPXH50BT0J4xx7U0khuDjtkU4AsAR3NFg3GsST196DwwxzjpQEAwO4z+tGCcmhi6AAR+IoIAxk+tKTnPGCBxTcA4OeTyaGHkNIDKCTnv9aAxHXnAyaUkN06kcikKk4/KmAjH9elAGeR0xS4DE9/T3pGIXGB0PelcBrHOfbrSE7uT0zTs9fQnrTSN/H939KYWsBweMc44pBjB474/OlOdzc9cYpGAPQ8UragBz26joKQJnk+uKUELgdiKAQvA5Hb2pWsA05VT6HANNYDv0p7AGkOMHmmmVYQuF6jPFNyS2O3el24Yg8ccUYAY+1L0DVjc7s8d8imkEj8eKkAIXPY9aYV3HbjrxSE1oIxKjgcjpSBg31HWlIIPuKbkFs9OMmmmSxCRn2IzSYLdDyMU8ZJyexpTg8FR0596dhkRyc59qAAevfkinvnjPTGaQKD09c1O49hpAK4HTPNNK/Kf0qRVAz70mAD7U9W7AkRDlsY6k4FGwnOO1PLA89MmkZto/A5xTYi2gJXOfSlKhu/59KFAAz3xxSjO7pn19qE7ktWHqAcfWgZPPYHBpinHTqDTsEKDnknA96VrsNHsKrBfwp2RgUzk89iM0E5GOmcVOwLVWFUk59jinMAOPxFIeBnHfOKGcN0/u07dShUBBIzxinHAwfwFNGR357Uqqdoz2qk+oWsICeg7U4HPXntSKSWNC4BP1o3AAAenPPNKG+Y+3BoLnPPUgChh/MGjcV7ClS3fril3DtzimnAB59zShjs9OeKLag3YULj880BgVPfnijO0c+pzRkHvz3o8iddxTljjsRyPWjaAw9+tCqC2fwpS4bn1NGwPuhSMUpLL1HIz+lJuH1OaXI4pgITngdOtOB6DB4HNIcDJPtTVBbPqexpeRTdiRSD9O1KSRgGmqRilAG4fSi2pXQQgDABwAcmlxkt7UjD5vYYOPWnHBXPfPNF0rIhaiqSFz6UFsLjp/9emnBzjoaAoGcc570JWHsOxnOOo5oIC/lSAlRgetOUAkE9M8j1psGBJP1xSA5x+VGDwB3HOaUAlT+GaVwaDcQeKVRlfT1pQQwPtSH5hz60wsAYAdvSlI6fTn60YIOT1J496VSD/WgYwgFgemBzTsZPJ47UFsZ45FBXP54qbaC2EABOSenFDdh27UFSMD2pFbLAHqelUtQYoYt0A9veg5OfTpQATjtnkUoIHHQ9TQMaDnvntTixIwBupMHPXqKB8qn6ZFTbWw1oI2Fzzz296UknPPakAB/WgZDfzqibihcDOeaRkIPoBzQ2D8p+tJklj7ilsO1xQvQmhh19+aA3zAEYoAAX360IGKoAxx2zSZPGe+SaCxGR+XvSDLZ/OiwDy2MY6YpOVTB5/rSBcKfegjc2T3HP4UXAAAc8exoI2cetBBXgdTzQSC3PpUjQgBBPsKGGR15o4BIHPHFNAPrwKT1Qm2th7KefamEkdO/SnbiM8cjikADH6U7aABIA9+ppDll9s5pWA47nrRkHv9ad0AwnqxPB4P41BdIXBU+9ThSVA9s0x1Jxz9aoDhPEURR2GMDvXC6nGA59a9L8U2wCMw6kDFea6mrHeR2rCaXUq5yWqQDe2O/NY9ghNzJ6A10V+hliLeuQawYZBDOwHc8+1Y1IpxVjelbqTykjcv3SRxVO6B2ZHUcCr0xBwaqTDIHfmuK+6Z3pJxM27hea3LDhOCc9qxbmLykO05Het/UrxYo9i45GD9a5W6uiwfnjpVt3skQkkZl1c8kKvAqi4MvUVeZiG559RTQEZsbeDVryKvbRlNLbcxJOABQVxgDtx9at5zkDt0qFmKnAHU0ST3YLZIg8tjn1prxANyMEU+YlSNp68k0iMBknvzmlF9AvsR+QWXmmiADJP3f1qYSkZ9KgluFXjPbn2pX1ZS3CZY0GAOKoSFTkf5FRXeppHkbsHHT1rJuNSln4jXAz3qleauVKUepfuJ4oUJZgCCOPWs2TUo2YgD2qpLby3DfvDnJqL7EVBBJNbRV9Gcs5tsnuNRQICeo61RfUTJLuAqSaxYc5+Xqapvb7Vx3qlFWIbZYN6Ad3eh7oN/Os9oc5I7cjFNjZi+OmRVOnHlMHJp2NEXBRhzmpluirZB5GKow4bJPap0IbntjFS0aJprVnS6NqZR1BPNd5pbidAxPUcV5JDMYZFK59a9C8LaqbiPb6cfWuGrB6NHfh53udpYREsCexroLa3BXn61i6cxkIAXGcZNdDZW5bAZzniuZ6vU9FNyRZt7IlSQOak+xtI3JwAOauxQiMcZzjirCw5B4xkU37ysVGRitZhevPUVUaEHjpzW5Nakc54PSs14gGPOB2qHJqyRer2MC+iBB7/0rm9Sti/QcV2F7AW+nesW+tQd3ORitIvzM7cyscFfQAFuOtUILQSuwx3rptQthvO4cnisuOIW8xbGR0rpTTt5HFONylLpxPXvVeayEadOlbjAEe/U1m6iCxA7ZwK3lJWTaM0rHK30oLlV9eaW1SNUJdMknOfStRtJMjlmHGOtIdM25OOBUKyC1paFLJk+6vAOBVyyjl9OPapVtlUDHFaVtMsUO0AAY5qXLme50cuo63kkVQufmqU3Eq8sMnv7U1HB5A6d6eJQELMAW6AU1oL2a3a2HLE8qAkYBpIdJWU5YYAOaI7kquD8xxkjtSpdu7j5SMc/WtE3ZGkYRvoi1Jp0MKjK5ye3apYYoo1zGpOD+dVpJpZwONvNWbXeGxiplJt6FqKiX4bh5TtC9DxV1GfI+vNV7RAOMHFaKAbfes03fmY1oyzYTHdk8Y6VqwuX247GsWMhWznHpWtbTBV5ODjipk3HqOTNqFgqBT361JIxLcdKz4JXkye1X4IGdCTx9aUXbchqwxVIUk9QaiuFByccYqyyOTgDvUU1swTcemTgU2zNR1MOWAyOcetXre2WNMAfWrkVsskZ4A9qsW9ohTPesr2joa8qkkiOKFTwB0q3b26pJk81NFbqMc5xU3lA5HbNZ3e5qo9hyqm35V6HJ96ejru6daFjITgc0CM4GRzRL3TWKVrEwuFVvlH1pwnRkwDmqk2UTgc9TUauGwB1FRHsy5R01LAcnljjJpGYF+ByDmgKWwxp6kHrwcdqjdgmQuT064FVpVDN2wKsum08ng1AwD8D05rRN2WuhLWlyDaFY46dqryyAnk9OfrVqUBQR/EecVTmjL857VptcjUsRsrqR3ABpSoLZA71WgKxqx7jrT7SXzN2eD2ojFpe8YvQslc4A+9nNNdQre+aepwvvSSkAYHXIzWik7GDi+g3WbAXmnerDgVxM9vJabg64IBr0qyYPb4IB471k69ogurZ9o5KkAip05km9DZfCeF6mC927HuTTbMkPgfQ1f1bTpLW6dH6gmo7S0zz+A967XaUSIPaxp2UpHH86vspIz6jNUo0MSqevQGrkThlznOK51FLU3TuMDENjtnOK0LOYq/1rPeTbjjk8n2qW3lAfNU7STGviOw02UsmOverroWQseOKx9IlLY4xmttgTCfpXPe7Oq72MFGIuWz/AHsituz2nqOCKxkIW5bPTOK0reXYR1zmtkraFzXu6H074AyvhWwB4PlgfpXRIcAY+lc58P0b/hEdPz3QH68V0YLd/XP5V6tN+6j4ioryYoIGD7mgY/pSooKHHQZNC4bPbHGK0MhckN+lISR09zSgDYvcFaaCAcUvIBWO7B9P1pQO/XBzSbgAfQ9KVWO0Agd8j+VCE2xAcde/Wl6c9aQA5NKzFQTjtk0xh0x79KUcexprHbnA+YDv2FI2Aue+cmpjcVh4G400g5Pt0pSSBkdzg0jMQSOvaqHcf0/lSAjZjvTQxHt3FBBHPaoDcULnIz270gGGzjj/AAp3G7A64oySox2OapgIqKMd8jAoQkr0I6jHoaMgNnHHpQGCnHqKOgloHQ89KXJbjIP0qPOOTSBiNvvU7MZJtCtn8T70M2e3bNCvuOMUhOVyOxFUwuOBBz7cn1NIxJbGKQcHHc80owSB3xmlbW4X6C5BAPp1oIIb6daT7px1zSlicnv1NPRAhGPHB5I4pdp49aF569AKUkA47EUdQvcQ8fnRtI5PqM0hBIBPbgUoJCFf++famNCM2W9eOacxL/N95j1PrTVx1xTwwGQB71AiMsBkdaccNkdj0ppX5uuDjigjPfjpVuwCgY46npSFNrZpyruJxwuMikIJXnqP60BbQCCeB0xgUjANn2GR70oO1fxpSAeT1OaB+YLj1prdmHvmgrsHB+tKGDDk/hQIaoyv0oOemPyoDkKR3OPxpXOMY5yOaWwCFRuH0oAwCO9IxLKQOucA05QcUwGZwx9+aVmIwOuTTyqv7Y5NID8uCP8A9VGw+g1yOPXp+dGRzzx0oYn8zQo29R0BzSQraiEle/FOBPBxxSAD7voOKQHL/TtRcdwJZmxj60uCDnrSBTxzgA80EMUBHXg0ws0GQw4pNxDZPGSc0hQoCenPHvTmYNx9MUPyBaCjLducdKGH3eexBpM4Bx1zTd2eMVOwPUcWHsecGmHB6HA4P1pzKD0HTt601h8wHbGTVoTBlI5xgnFBBDE0FicAdBQSWf6d6QX1sNJK84pAAR+PNK2eDjFMxl89MZpdRvQOQx9OMUFcbuMc/maQgjJ7E/lTwwOfTIxQ9BLXUZgEHPXORSEkU84OQD3yKaeVIx8u4n86Nw2ECnkHrUbDbnnkmpTkvuJ6j+VIV9DyODQx7oaCR14AHNIMHqcY/WlwTj9aQjDdM5GKNRX1AjI9u9AIPXp0x6UAjjjtgmkJJyAOpB/KiwDcHtxmlLYz7daUjFHIBbHHQ1IDCSWGT1ODSbdpPPJ6ZpzEAHHY8Ui89TxirDqNJDEduuKUZPJpACRk+vFAJXA44PNQncrcQsW6dOv4UhPU9M051wpPQAUwEtjdwB1quhF9bAuGyQOhwaQ8dORTgwX35yT601lJ4HXrS2YxhJIIPXIpFwMH05pxAPHcd6aR82M+2Kb7C3ZdViOo7YpQCffnikXDcZ5IJHvT0J7dqa2Jd7jgoXFBwWPtjAoYHv6UmM44zSemoX1sBOQVxxShcctxnpSEHnt2FO68+3FSC03EVW4z+NKAMj1oLEc5yT1pFYdPzqrlbDjxz+VLz09s0hBPHbvQP5ipC4q8KfyH0pQBwOvFMOeB7Yp6ttxnuOaq4xCM+565pQc/hzTclqcQAAB170wbFBDcZ6dKTAC47d6RlztHUfypSofB9KLENboVsNgdsULgZyMHigABvbpQMEjI6UvULdh27HsDxQAAw/OmgFhgjoaUkj8eKZTFIywA4PU0qgN83T0oUkdewo5H4mgLChs8Y70oIV8HqORTVOOe3rSOSW4GaWtxXsiTI/WkBwxA65601QVHPOB+dPJz7YoY+oOOgoyV+jZP40Alm59adu6r64o6A1rcbyFx+H0pQST7fypATyPUU4H5QPfJpS2GtBWADYOeBkmm4Kt9eaUKOT15z9aViF579qaYMC/8if8ACgENn3pAAW69+KcmC2OgBxQ3YAAI46c4NOLAYwOlMAJ5z3NKmC2O1K2pLY4ElQT26/WhSFwc0cLxngjmkODgetUtR+QoII45x1pQAeAc5pCAG/4DmkUsSCemCKl6oNBxO764oKjnHXFIoxgd+lODAqPantqD1dhoB3A8ZApSOjdCCTQDt5PPUUgJOeOCMGmUnrqCgevP8qU/N26c0gXJzj2zSswHQf8Aj1S11QhqjC4x9KUfKvPLdqVicYxnAppwq9frRsAFc8+9AyMY5JoJz+WaRXCn2qgWgh+7+OaAGI6807hm6UNhPx5pbIBjLz7A8UoUDPPXpS8Ng+tBPyg56cfWhh0AsOccA0qNxzUbEDrwB6049wDyP0pNXQdRRhvfFJtO/IPYihlwfanEkKtPqGo1Rnn8KA4bk+vSgEtuwPunA/GkORRsAmDu9dvSgsRTXJDfhxSFMcfiKErAxdzckfjShgMkjjFIFDcjHvQTwccZBx7VLfQewoYFSc+wphOG69s0pAK5oIB6VYtzD8RW4kh3dRtNeZXcQZ50K9SVGe9et38XmRsDzmvNdctTb3z8YUnisprqOxxVzAFZlPQA1yt9F5UnAwSea7vUrUFSwrlNVtC3PUg1jJOWiNoytpYpyfPGvPsapzyBVJ+gFW41LwnBzjiqM+QCB1rhkm2egttCjqUAaMSHlj0Fc5chDnOM9TXRTvvgbPLdB7CubukETNz7/WtXaNmY8+7KUwBORTAhbpwMcilZzIMY59KVHL7hjHOKlalx1VyFpmT5cYyeTTRAfvZ4bkCrAtiW3dc8AVM0IUfNxgcUru1mbWvsUJLY5Hc0yVEhUFj1/SpL7VYbIFic7RXHahr8925EQwPX1zUxXOjLm5VY2L/VIbcH5vYVh3Goy3XCcKSd1QJbyTEPIc+uaJ7hLddqjJ6V1Qp9WyJVGSJAAN0jEH3qNrqKM7AAT2NZdzqLlj83TtWebiSZztbaAa2jGxzyrG3dakidCAelVm1JTjA/Ks5UEy88kHJzUsTRqxA6k4FPk106GUqje5PNqgHyg4J6UguUkwR1xxVS9smjAbPyml0uLzpMUON0y1NtNFl4wTgHgioTGu79fpV+ayKKCvPGOapPC6nIHI61nFmjXMSRwKq9eRnFTJCSuSMcYqoskiucjg1agumDgE5FJ3ixW/lHmExdO+K6XwfdGCRlHc8VhAib5vWtXw/GUvVxxkjNYSvJHVSfK0z13R5CyKT1rqtOBOCRySOnvXK6GoKLx2FddYIeD7gj2rhtseombttbBgCemKnaALwDxjNR2wKgc+9WwAF9+tU3Z+RaTT1KdzHvTaoyy1jXdqQ/1NdOSCDgdqo3VsCCR68VhrY1gruxzMtvyQRkYrHvbMEntXVXVuA3Ss69tgRwMnGKeqNOQ4S8sQ8uT2yBWXdWYD5212t1Yl1YgdP1rHuLBg/I56Vsp2RzTppuyOVeNovlIODyD6VE9v5ikkbvrXQz6eXXAHOazprVl4xxWqntdnPOnbYoGBFTOORWZdqFbp1rYmjZFPGeOazp4g+SR05+taqzRjrEzzGAv48U+AhWJIyelSCEk/TtTkjGeB3xQ4q1jVJuw9JAo5HXpSqCy57E1LHblvqKlhtGOeKmTLupbixxxj5e56VPDEARg9OlSQWyA8j0q/DGivnbx1FHO72LWq0K8MJJHy8GrMMID8cc81aQKoxjvVlVViQFOMZqHKwbWILdwmFJyecCrUcRJ5GPpT4IeQAo68VoWti8n3v0oU7aGjd7FW2tyzevpWvZ6a8hBIwucVf0/R1AG2Poc/nW1FppReflp2la7M0lF3K9raRxsOM4HNXBbg5LDAqaK1SFcnp1GaWWUOu1QDQ2loLlXQpsEjUnGSRxWbezksF7ZwK0J5AHx2rMuEDPk9AeKibNYolXCQ9OTU1tGSpPrUKqXH6VoWyhAP1rPeOhXLuxsI2ZJ4PrU28kgYzTAF34HIzV1bcY461G8UuxpazuMhcovrSmQI59xzTo0AXnj1pkkSEghqT1jYq6GNskByeKrxRhcgjnNWktyT6KOcetPCCNhn04oSbsgWqvcr+YFYKxwOuKYkoZyT+FNu2Ak9+hqKDhwD3qWnuVZPUt7SybiefSoUI5I9anYDkZ4HSq7IUbg9aei0DS1kRTMA/PQcZ9aqz4JAHQVYuIiep69aakagZJq03szJvSxWTlm9SOKdZwsrj605gFckdAKmhYAktxWqfcwejbHMRn6VHKx2HPeoXuMTDnI6GiSQs6iqSs3cwcmnY1dNcjr6VplFkjIxnORWNZyDcB6cVr2rA5BPQVnJdTWN3qeb+NvDZFz5qLwTzXLpYeUcdcV7Tq9il7blcZNcfdeGflJAA5zW8JdBytF8xxIiI6/Q07ynxgDBArqF0II2SuQDUZ0tA54pNa6msZI5loyOvYcUsW1X6+4rU1GwEGSB9aoW8QD56cimmbRilqzf0tiqrnvzXSRkGAk9h+dc3ZqCF9jXQRSBLT3xUOyZrsYMZ3XMi443HBrTtEDuo7lgv61lwktM+OPmNa1gpNzCndpFA98mtGrao0m/cbPqXwkhg0CxjAwFiVcenFbBYNz6DtVHRIvK0qzQ8ERgfp0q6ox8vp+gNerD4UfC1HeXzHkkKcemKNxPHamAkv/L3pwBbPbpVbGVw/h2jgUqglenUfl9aaoIxmggnJ7nkmiw9hzY2jB6UZx1+lIMnNAPH1ph5ihiKcWHTp6GmAkZ9xz7UHK8+vGKgBxOR+IowdyjHYk/hR95eOtIzAn1xjFVuD0FwWXjp1NJnDdMikY5B5x3pScce2aLIVwyS3I4zzRgEjnkmgEtlemOTTSPl45IoauMeGxk+vNOBJzx1pvVTjqBQSQ3HQcUMFoK2M8c80hwz8dzgClPz4OMYpvB5/AUwFKk8c0gAPzH6ginBsKM9c0rFeBilvqA0pgZ7ZzS4HPqOlI5LJxjnp70hBDEA9T8ufSk9gHBcNkn3oUgd6BwQD2pGXnIppje2g77zMfU5NIc9e3SjJOKVlLcAHGMn2pieugigZPUNjB/ClU7sHoO9KNzMfUnJPrScnPPsfekwSFJA+pOPpSAZ5zj0oUDnJ70EDgfnS3Q13QhB5AoTAHzD6ClHLZ7U185OPpTQhchsEdxmkBAO08470uSOnHrRgrkk+4pgO25XOfY00E5/QUqjd39aXgLzQA0ghsDpnApCCWA6c04nK5FIBuXrS6AncNhLEE5zTBBkg8gd6eQVYe1K4Y/nQmDVxAg3BscYxSBSVJB6mlUbgfQHOKUN04wKGuoAmB17CmswUmlZSufQ9KQEsvK80JDegKc8ds0xgc0rqBwDjnPFOABUe4zTFYQBn6dcgCkJ38+ooKlAWHWg4XvjvS9AeobcY3daaCd444J5NPyMHPqMUgA5AwMYzTBKwhy3Bzgc5okwvHbvQSS1KwLg55OcmlfS40NLA9fTimrw3B5zyacgBY56jpQAN57YobEAHU+oBFJ905Hp/KlBK9RxjNJuDdulGw0IAVGRSr8vHqaAA465ANDKAM9cE/maYhCQz4HfigAn5fSnFcfUdKY5B5BwKnyH5gxA570hA698c0i/d460oI7+pxVAhpYMceuTSADuMgjP4UoBOR0yaCMYzyc4+lLQQnC5xyM8H1pCCfYZ496Ug7ePxpp5qQEYDcMdO1I5OPQj9Kdkn8KQsOOORVbjvoN5UYI75oAP+FOJP1z1pDhge3b86GJIDgqcc4wD7UhyWJHWgEgggcA5pSwz15xnHrRcEIAGzk5GOD703B2DbxnrTyB26E8GmdF60r9ilpqNOd2KUgFeeaQDIzkk9R7UFS+c8e9D3Fe4Ag5789KQqH9h3oCEhTnJxg/hSADgdyaNELXqDZAOecdaQEDn14NI4JIHpQxwTxwDgU99g3dxrEh8evWkGQ3Jz2pWAPJ6ikYnqB35oYeYEKGGfcj2pjEBhjqSTTixPPXmm5Az6ipV7i0LiEDaB9BUwGCOOTUcZIX608ElqsnYUn5T6ilAI5xmmE4PTjPNKWIxnNQxLRij16gnikzlSPT9aNxXaeoB6UuMt/ewcj3otqF7iqMLjHOePSlIG7AHufwoAC9KQZ3lvXrTVik7WuKoK8/lSHPyjtilAzilXb9DR6DsJg8nvSqu7HrjNCgFsmlJx+WBQuw9hEKhevB4FLxupMADpyKUZAz6CqE1cFU5p2AF698ik3ZXA7jApACo98EUt9wYoUnH60uT1796F4wD24pSQz8Dg8UlvYLXsNUYyc8LwacoLZx9KaWyMGnIx21QMQHb9QcCl+82D+NBG45pcg8jgGldDHY/UU1CSOBz3+lBYhsZoB6n8qb2AXdhsdQT+VKwI59OlIMDnt3oJyx+lKyuTdsDlckdBQAeD+A+tDHDcDoP504cdfwp3sPqIGI/PmnDHX9KQMRgdulGSe9LqC1FEgHOOnShGD54pAoHuKRCRj8zimPYkOB3pARzz060nB59Rinqw2fXn60mD3EwT+GOKcwC9OfWkyGHuORijjkjuKZK13BloBI6duBQckU4YPGOetLZajsNJDck4AGDT2bbjHQ4z9KaSDxjtwaaVIHtnNNbAh4bK5PHNNXOefoaRstwRx/OnA7SS3AApK+zBoUgd+MAmhFAUHOSTSg5z7jFI6gdDyO3ai4xSMtzxnH4UhI7j6Uuc4Hp1pAAVHt1ouA3eWbd2zkU5jjr0IOaaFKr796UsRn0zTsADkZzz0ppGM04DDbAD03A9qRlyp79M0rgBBPFNUkcE5J6UoJDYPORTgAOfQcn0phYCCVH0waaqndg04OTwOueaRmG3HrxUa9ADAbv7ClZQRnGO1NIwc9KCc49Aaq4CAk8HtzSsSccfKD+VBIUkE+xpCwYVPW4WEBJJHqARSg4PPrQMBR35/KmEtwOpzxT3Q9gJwwPpn8aByfxoCA5OP/r0uCq0rK4Jpgxx04703aQgB696VmxihiXwBwSAMe9V0C4hYHjPTrSE7fwo27WU9fSlJBY8/UVO9w2IJgSp/LNcZ4w0/wCRZFHIIJ/Gu1kbeozxz0rI121Mto6+gOaJfDYS31PK7wEps9yDXM6nAUVxjoDXZ6nYGHHbHWue1e3IhfH8SmsZNLoaJ8trHG2cw2OgHJJBqKYZD5Hfin2UYjmkBPck025AXI65Oa5JpuVz0qXwmZKgcn261g6lbAOWYduBXTGIt7c5IrM1W1wSScn2qbuSSM3ZN2OWGElHFWIoScH3zimPCRMfY1djUKMk9KpRSHfQjkKRMOPujJrF1jV0hDKrfMRwKn1m/WBJMHr0rjb+V3RpXJGc7T61CSYOdnzFLULyW9nMYOezVPaaesK7iPc07RrVXDSvyOtVdS1Ih2WPgZ/Ot4wtDQyb5feYuo36RqUTjjArPSCWdCzdD1qW3tXvXXAJxXU2+kolsAR2rSmuXczm5PY8+uIGWfB/CljjK7x1zyK6PWtIZH3qOBzWOE25B4NdF1c5dTKkZoQRnJJ4qGwV5LoFyQPWtae3V3xjGAfzqIRrEwGOQead7CtrctXjeaAMcKvBqHRyy3IwO2RTZH8z5R7YrS0ezaPMjLz2rNvlN4LnkX5gqxZbrWTNIm7gHuK1ponm6g4qu2mFiSehAyK5VK7O90rWMpmHAK53dKRLd3c4UjHWtcWKqQOpFWFtQwAA+prZu6aF7N2KNnE8agEdOQa6Lw3amS6DdcEVQjtz90ck12HhvTzCittx71x1JWRrShqrHa6LHtVc+grstMiAT6c1ymkxkYxz2rrbBwFwBjoPrXEl1PUUUkjVh+dPpVsY6e2aqoCirxx1IpJJHByD0qo3ZWjZbC/PwenFNnACHBzjp7VDE5Y5Y7R61ZYBhtxz3qd27Fq0XoZ0yIygeveqU9qOB61pNGN+CcAVDKFOQp+lZ63NrnPXsGxcqvFUHtDIDjrXTS2pdenB6VTW0AfHpV8ybsx8qsc4+nEvgjHbiqdzowGCBgDNdfPYgNkDtwKrT2wYEAdqpayuznnFLQ4C708Nnj6Vk3OmlASB3x+FddfWTxXGcZUHpWVqMYOSBxnmtldPmMJU+ZJnKyWQj5IxzxUK2bjJBwD0reWPzMhhxjigWBOFA960TbT5TBJpWMy3hKqAxya0VizjA4FNFsIH+lTxyqoOeR1pNq2pai7ixWryZ45q5bae5bpnsKba3KRL6E9K0oLpGx25601bRmuiegyLR5ZDnsOtalnohYDJ69afbzqoGTkjk1oQ3ynHbjipVhXfVCw6NGuARnnNatpZwxr0zjpmqQvQfc1LDM8nJOR0qrA1c3IWjjTgg0jzmQ8ngdKowTAsFJ4q6HRelDd3qJLoJdSgKVzn3FU45irH36VPMCwGOuRUn2YKg7kjms27u5ol1KdwCYsjqTxUAiD4z61euIdoUDtTGiC49RyaT0VzSKvsRpHt4AwRwalKED0zVeSZt5wKt20LSgFvwrHW3um0YaK4W8YDZPFWdwC/L1FSJaquBnOevtVlrNNmB1xQ072QkzMklZlzjbmo0Yhxz0GfpVye1dcY+7VJxjIHU96b0ZUUmrE63JIJzxTRLv8AmPQVCuVAH4mhTg47AUKVpMdlblGysCee1NZNpDZ69KGOX478CnKmQoPbpUxae4SXKPCl1PvSLkMPTtQjFcj2yPamFw6BR2JpqNrXIvuQTygk/hUbkOoA4HanTRlmLA1VklKYPY9a0W5he0iYj5c469KiYnZk/hShywBPPFMkdSMZzVK9rIyl3Iy+05xye9K8hCbuvpTYD5iNnoKURhlx0UdBV36GT7l2ykOzOeTya17WUjJz2xWHbAoMelaFu5Vs+1YstXiaTygrjPXgVRu2ESnvg5qNrks3PGOtVLy4BHB7VEHrqbJKSsxJpFkycDpnis+QoJh6UG4HTNV5ySwPvxXUnoOK5SDVkDjgdeawo4S0mPeti/fehHtxiqFtEHmH6VppazOuEbmnaoFAx+Naij9yM8jB4qvaWhKcjmrMzCKJu2AeaxmrsHJJWZk28eJnxxzmui8NWxvNdsYgM5mQn6AiudtGJYsec9a7v4X2ZvfGFngZCfMfzFbbWIxVTlos+kIozBEqHsoFSA8+5GTTAQc8cdhTl4JOe2AK9JO3Q+KbuKQQcngDp9KVTlQfXmkzlaQDHQdeadnsSOJJP9frQQeRnkcCgEA5x060Nk471XYdgBIHB+YYIo5DAdeCaTBPT1oYAtj1IxTFfQeMHr6UM53Bh1HNN4KjI+bHFCctj15qBeQdFHvwKMHn2oLcEYwCOtKrEjB4qmMQEjO0/MB3pVIcBhyKPuqO/UUgUhfcCm9QHBjyB0yAaTAVjkdQfwNHAGc4x096du359sGluJCBiVx05B59aaDu496cQOPqaGO1QT7UwYoI25PfmkGQv50BTjrSgE8g8DjmluMYCeATjAxk0qqTgn8R6UbQe3J607JC+3em9NBWEABwe3QU/IcjIPA5O3tSMMOcHgnNAwOAc55pbod7CkgkU1myQOnJxSqMvnPFIpG7J+lJaBuOHIHA4PJ9qRsHv34pxxu655pM4YA+9NjQDhuOKQZCkegoUFtobg8GjcDxj1o6h1FAO0nqO1IARyeSKUHHWgMC2CO3FFxAoB6dAMUrAZ/DIpmMKRnqOaUHjJ7CnqFxCAAMjr60rknjPHejqCe56UhJDHjHOF96WwboDxz6imknueSMCntyeRnGBTTxkepBFFwS0EAIT8cUoIVSfbNLgBfWkwBxnnNJa7gtB2SeM56UKx6du1IcDgHrzSMd3f0PHtRbQAIKsMc55NBG/HbnNIDnBHGKdtKY3enFUO4YzyTTWJGc9e1ByGB9DS8Hml6iAqTz1A4NNcBcY7HFAbcC3ocgevtS5zn1z0o6j6AXx9MdqQ4DdaAM5P40AA57e1FrsT2EIzn1pQgJJ96Dk9R70qgL1OAP60wsIQeq84OKT5uCtKwK/XNISR37YFADckdutOJH9KawJ9qAxBJ9aAsIBn5h/wDrpQoPzdcHNKCDnHrmkJ5x1oewCAgDPUZ5pcEcDuabyScdqM44P40rCWmg5R8uPc/hTRgcDpnpTlIY9+hP5UhIDAD0xRYY0Aj60BAMUrkHpSBj1xgnpUjQhJK5zk84JpDy360rAnHqKUsF47nkVXUERjA/DnNNKnr/ALX6VJSHK9CevNFw30FKZUAd+tRhSOp5zjmnFiPu96C2G55zwKE7iGkBeg6dqMDv0oLZGfypGBbGfmqb3dhra4mcjj8h7UYKnjB9aAQBt96NwKD1J6+lN6bCEDbs46Z4prEL0GfWgk/nQigt71WyBvUBhiPUdKAMkfWkKkNSg4xnjJxQFhudu7H40g5wT2HNPYgE5qNmBU8UugdRACccdDmlZiBj1OTQQFYEHtTSpY/hmlshXsxDg7SOnU+9IMHp0Xv65/wpwBFIwIP4VS8x9LDNw+vFNDA9eM8CnBQGz69KjIJznqelS+5N1axoJkoM88YNKxB9yKEAbA7gZpyxk57800xddAH5j1pwJbj05pFwVpSQcetJXEtWNOQ/qOtKQeD3pQDgk8+tDOFwOvHNK/Uq2oEkkA+nP1pSSVGOvem44z6inDHpyKfS4dbCrn6e9AGcflSAkL059KBwpH4j600yl5gRnH1zSgH9OaQDOM9jTgcdfYCk11ABzyeo7UoBxgcbjQF3fTBzShTnHftVCsAGM/SjA/HrSZJHuOT7UuA2T6c0CbsKSCvPWhMAZ60hBbGKUKTz2GaTDdjtoH4UnByOhxSBievHrS4J9qY2KTliB2FIAQKFOM+mcMKMhfxqdw6igAYBGf7w9aUgDpTASPahgWx+f5VQdLjx8v5U0NjkjrzihQQR+dLnqfwxUrQLjzlvrnrSMAMEHgDnNMDBce44FPUg5z0NVuNDd47dR1pSSOOmBilO1aAfmOfzpdBbClscUh9vqaXIOMDjrRtJzg44pjSuKGBAzSg5/LFNHqexwaUAsyk8AjNLQOoHIx65yaEYn2ycU7Gc+tIPk69DzS1sDQoBDHng8URktyeARkUZP64oJ6+xwaoABw2P4cDpTiQUHfnmkQgdsUEk1KYDgRtA9aCpbOegpGOMdzjH0oBJHB5B6U7hcIwV75OKduHPf0ppJGPTFI2SxxTtd6hsKPmx+VATaxzyaRSfwzzSkg4HfPNLqHmAOPxFDHP4UpYKwz2OW+goZQwJzjii4dBM5yB2oLHge/NKOTnGOlBYbetLS4dBm3r79aACp49D+NOJzyBjPb6U1iT1+uRSuABd2T9KcRjr6imlgOncYpVBbAzyTgULZDQEgds84oYhVz1yKRSR+BzSFQ34ZKj0prUTAnPGKaSBjJxu4FGAowTg5pWIZc9wc1QAWLYO3oMH2pCSMHOO4pBwcj1zSMcENjOAaXkCHZO3J6k01ssVPYcUofd7+tNBJPpU7u7HoOJBB7jvSY5YnjOMUgyMj16UgLFSQMZ6+1D0Qugp4479RTWAL5z05FOUY69R1oODz0qkBEVy34VFdxq0W3GSan6Uxhz83IpgcVrumFQ7EcVxWrWxMZGM4zXo/ifU7SzUCZwAclh3ArzrU/EFpcuY4sY5rnco6I1VOT1PO7hDDqTrjtk1DdAq+fyrR1jEWoBz/E1U5wT+dcdR2bZ20m+XUotITggYqtqUITcSe3Bq0QFP1OazdSdpHx0HpWSurFuPc528Q+cTjA74qFpzHEecccVcuyHQ4GBWNfyYTAJyDWkXbRkPTYxdTd7u5ES8g/erM10iGIIOi8CtW3DLMXP3skVka0pml+XkZ5quVJ2E4p2aKAvGt7QIp6jmspkd33EHBNaC2xkfb1xV9NEYoXAzmtFK0bGHI6kiXQ5YooiDwe1dPYvGUzwc8iuQFlJbsRnAJq9bzyxpgZA6Zqot/cdXsnK1uhs3cSTq3AJx+Vcrq2lNH8yjrzW5HcPg5zk1FKXlY7uSOKIy2bM5Ye60ONkEkfynt0qKOxnnl6Y712i6Yk03IGBUgs4IWDKOlW5aJCWG1uYOn+HWc7nXrzmt5NLWBA5Ix0xVhrhI0G1eg4qFmM/U4z1rOU7o7VT5NEV2UHCqOnU+tQygL7ntVgjZ8q845qFIi75I/GsnKyuN3cSAxkAkrnPpT48IMevFWCgPuQM1Nb2fmODtyacZaE8srIXTbEvIGz0xjPvXdaVaGNF6Y9KydH04qBxyetdVZRLFjPReK5Kk07vsdNNOKszX0+JUQH3ratbhY39xWLZHPWrce4kDsTjiue2zOxRvodTazmRc+1TbA/QVn2RK7evI4FacSsORWltOYprlegQRhjzwOTUhcBhz7U9VCA5Gciq8yFmGOxyayXMlYZHKyksQaqxqAhY+pq3JCAjE96rEgIR71bS6GsdCJ5SF+UZ7U14sKCOpqQKN496ll2pFgd+Khx1Kc+iRSYBcd8CnGFWAAGTSyrgDHU00N5a5J68Cr20RLjzIp3OmLITuA5GMVg6hoSs3yr1FdUZRI4JHSoXTzDtxVRk3cjl904dtAZcbU5J5q6fDxaEELyK6k2yxuMrnnkVcEAaIDGK6IyXLZbmU4JvQ82vtDkViQOAKxLnT5I8469q9XudME2flA/rWXe+Hw3AXtVNpowS5VqeYZkR/mBqzFfMh25xjmunuPDZJb5cEcCqMnh8h+mCKlRv8ilLaxUttTY4HJOMfnWlb3ZKj5sZ4Aqm+jFDweQe1WItPdU6Z7mo5Xqi27mvbXilsDoOavwaivTOOKxbawk6DjPX1q1HpbAgZJ9RS6ispK5sR6gnQHp0qRNVUcZBNVLfRA2OCR71ow6IiJyOR0pPmkrs1cUtSa2v/ADcYGRVprwgjjHpUUVmsKbscjgUqwmVyScDPFZtuw4wuEt1kc9ajhLzuOxqae3LyBB0XrU1tGIWB65pe84+h0wiooQWm1hu5J61aKGMADoAMUjzDcMdutEshCZJzWqScQk+44Skck81MtyRg5yKy0mJU9/SpBNsxg81i99BWsjRlnBXA4NZ8ihfm75xSSXB7fUVE4J75HWp16EWVh8xCpnPTioUcOvHbApJsBMHnmo1JjT04q7RDm0B2G/PanJON/tVaRyX4pAQvX0pWSM3qi7I4fJFVixRvY9KbHKW+lKil3JPTFWveE9FYhkYsSPU5NMcArj24qxK21Se4qqxy4NXdWMb6sM7F57Cqs0pdwATgdfarEpPUVTdiXwOD3qtXdk6rVliNQVwv4mpWBVhnrTImCgADr1pzEO7E+uai+upldXaJIZC0w9OlW1lIxz2x9apwAZ9MGrL9RWctHYuy5XcdKwEZYH3rEvLl8H3OBWywBhP0rMe3Uk8d8itORXHGXK2ZrO4X1OKeyMyA7s/0qylkXfA5xyaux6ZvQ5HHSrSSR2wVzn5SZn2jJwauWGnkOpxwTmtWDSEjkAK8Zqe4hNpjbwe1E23GxotHqPSNYYhmsXVroH5R3OK0JromIA8cVgMTdXTAjhacLOTvsJRu1cu2UICA+1eo/BKxEniKebGVSPB/SvOYECIvHGMV7Z8EtNEGl3N1twXfA+mBXRTjeSR52YztSt3PT1HcnqaeVBz+tRgk8enWngk54r0z5ewoyeR070Ek5XoM5HvRy35cfjSYDc9aT0YrdBynOM9hzSnAGRwfWmAlWyfQ04A9e5FHUXoAJHHvmjbnp1HShTj86Nx9eOtMOgEEse2T+VBADEdx0pyHDnPJwaQAHP04qbIfQAM0m0E9PegEBznqDj8qcATz2oe4dBuSVPYk0u0hiT0xikAPUdcUpbHvmnuHmB5T3xinIegI5NNAJ5HcYNLkD2OOKYCghl/SkORx2GKCpPHTIP50oIOMjoKAA4GRnikzkZJ44FDYGCPSjaF60ALkDgdO1DMTx2xijA5OeAOKRQNxHfGaLpPUNXoKGG4gdM005OOo5/KlACue5br70vBHFHoC2DI2ikIKn3FOCkDPNKcZz14oDYapA60clhk546+tGQFzjvzSqcKO4HakgQMAMY96XkqMDOM00kLwDx3oUkNjt2o2Q92KQR06dqNpVfwA+tByM8+4oJH5jikkIaR+ZpSoPAPfBpSpHGevIoyRx35qtwEPPHvSLktz0HSlUEtzxzQQTz680roABIyTzmkIB75JpWHy8d+tLtOOehGaEmgGhgG5/wD10hOMHv3oBJHP1pygBuuaYajQpOB+NOKg46cAgUpGF4+8TwKaGDZB45JBoBaARtX6daJGCng5XuaRDuHXmgKCeaAFBDdun9aYGK/TrQM9u9KoBck9e9L1ARgWxjoBShcUisSD/Dg0qsWI7Y5pgu4AY6n60E5xjqP0pDjdQGB9hS1AcMNnmmkn/GmMCF47c09mI6cd6GFxWIYAg5ycfUUhI6UKc5J4zzSAgcY7E0NABYq/oB+tHAHIxQVzyaQqSxz26U+gAo+9/D6e9KrFDzyO4pCAc+oxSK2GyD8x5oBIQDGM9hSEFuT1zk/WpFAI56d6QYVcdegP4UC9RhJLdDx0oCnqe/Sn7wFBPYZxSKMYHTmgYwBs4wOnWlwApPpzTtwBFNchs46VHUOgICxJpGGVxjvil4VQMYHQUwkknP4VY76WFKhVznJI59qQgH/PWhgT3zikZiCAODjrUq1wasNOB06jrSFsn8KcATzjnv8ASgAngdTTtbUV+gmDz645pCwHSn4G36/pTAQuPUmpvqPohCc+3FBBCgdzTigDAd+c0gYZ6d/zoW4IYUxj16UgAGPY8+9PLbmPqORTMEt04PT3qtxdQbnp09aQuDzjpxShRsOBzwQPekxjPfJpWsAj5HHemgnnj604kBsk00KTx16U09NRO72A5201cnr1JpWOT9elDKQvI6UwYAnBPvg0w8KO3U0uCvJ4wCKaQQvHXPf0qXqMTdubPTgcUNnqOTQTjA64pofGR3I59qWzEi+pxxUgGc7eBnNQjJX19KeGJXHoAapdhX1sO3bm44xQec9+c0gO3kc4peFUtjgjNLYV2OyAPfHFAAx0x6e9NKY98gU4kA4HzdPwpJg/IQKBtAJOO5pSP8RQBgc8HORQuTTjZbFPUFPAPc0oI5HvxSEkcdKBz2prQEKxw3rzRyBn0PNNUksfUU8EHtUhp0FGf1zQQSjAdemaVhg+uelNUj1681TQlruAJ6egAPvTlJC896Qn347UDB+lDDW484CjHOevtSEgnbjjPFJnafXFBcnj6ke1LYfkOY7sZ5AUg+9NUksc9+B+FIrkr06U4Z5weo5FUMM5yfXtQThRn1xRGCGPf/ClYA/liluTstRcA498mm7iR9OlGTnB5GeaMlecZpvcdxd3y0HOP5U0fKyn1GaUkHvkYJ49qn0B2sKThvoKQ4/h6HAoAAz+dOXqMD1NO4loCgB8Hk8DFJnrShg3I9etAwOPU4przBq9hy4GB35yaUAlVI4zn+dNCk9+MYp4OcflSehQmCc/XBpwJGc9elIQW59qQnCg+3NLVg9BVYDp1J5pWUbhzSZIP8qXace9WxXsDKwzxjB4pY8Fs++DSKxbvwKFAbHYZIqPIdxSQO2Cf0oOWHp3P4UuO/50vTn2o6WAAoK89qTOF9KMYwT2PFKSH6DJHOPWnYWjGg7sAEjn9Kc3y9qRVK9+fWgHHJOQDRcYHPU9MUKpOMdqCxx0xSEk89O9SHQM5P14pzEDAByOnFNXJU/mKMlcEdcjFAJilsdTwRg+1IRuxz0PI70gYBse1AcD/gPb1qvQNOoqjDc8A9KQN0YHsR+dAx3NBXH5nP0o21AVQoHXvg/hSM4z8vT1pCxdsfd6UpAb2IHP41NtbgN3MM8cUobnpwBzShQOPwxSAA5B7d6a3AQkEjPQnH6UBc5pXXPOMcdBScqy988Gn1AQsASfXtQCHzk89xTmUEfypAAM/pRpcBqAq4HcHPtRwpAHPJzRghs0i4/I81L1dguOK7qaDgYzjmnKSM9+cUhXPA9jR6jdug3cAaDhtwB46fWgKBnnk859KAhz15/nQtNwTGkgAnHQflWP4m1yPQNKkuJfvFSUHq1bJBLAV4l8ZvEhOqyWatiKD5QPU81nVqcqui6cOeSRyPibxNc6vcNNJIcZJA3dM1iaTeOZmLnOG4PrWRPq0bkhmxzVqwIm8tVOQWDNjsBXBBpyue/yRjTSNzVnWWe3J7c1BdAYyRn0p126sUbOewplypkjXHY5qqqdjz6T3RnsCVH4iqGpIVBIHbitNlUL+OKrXiB0x3IxWHM1c3aszl7ghVOfxrB1NiCCvBJro7q3AJPbODWHdx5mGRwDV6J6kSimZrKY48n0yTWTcxF3Y9MdK2LvMilBwB1NUjCS6qeRmtkyOVpEFjpu7BK856V0ltZIYQMdqfZ2YEA+XBPOamRTGf0rPmTlsaqKtdGZd6aozjHWqH2IrnjpXSXEQKZIx3rOniJXOMCrTXKaJ2Rl+UEbp/8AWqGUtuwo4HX3q88BLcDNMFqyJk9T+lK97Fb3KruwUcY7GoUidmy547VoQ2DTv8xOO9WhZRo3Xt1Pan11Er82nUyVjMg+UZqUwBMDrxzV5oxtKxrj3FQMgjQg5yamTTdkbJNa2KphAyT07VFJJkkADJ9KsyF5MgDA4pVtQOe/QUS1sZWV9SGG2BBz1JrV021yyjtTLOzMn1PWty0tPL6jNYyemhULvUu6dCA3HfpWrGNrgH7tVrGIRrnPBq6SoOT+Nc61vdbnWtC/ZYL+gArYtbUSkcYA5NZOmpuwTz3FdNpsQAzjJpprob3sy5bW23GemKvwICfUdBSogVQx7Lk1ZhQHGDzQ5Wsi0uaxCYSAfXpS/ZwB79atyqBjbxioJODkH61F/eLUXsjLuCS+3sOtRLAWT+daTwq3PU96jllSIEYqnZalrexnuoDY78CmPGWfjoOTUsjnduPTH6U0yBsFeh4ovaVxW5YkMoUNz2GTVeXJXB79KsXKggc5FQEkMAR0od46kpjBG2wd6VMhwT2qwcBOeKh8sM5AOc8UJN6ITd9B6fOAx6jNSI7MwyfpTI4jEgHqasLHsx8uAK0gm0h37iKSGfI9MU+OMsoJHIORQVDbjjAHNSREbcd6uMkr2MXTutSnPYq74K4PWqd1pA6qvJrdEW1+emKGjEmPQdKfM+gKCOQfRRknaMnqaWPRwVGBwK6aW3AJAGGbk1E0WMAcDGab30BR6GJFpW5j2xxU8Vp5Gdy898VosyqxxxTWkRmIHc8Vk3bcpQe7IftAThV7gGrccqEe3Y1DsQ/N2p7FVUepFRduJsqatYbLKDhfSpIwijkjNVzhmJHAFRhnc/KPYVPN3NHHTQmEhVyegxzUgmBUDP0xWexfnLcelNWVk5HIxRKXK9ASutS1NMAeO/NBuCyjms97sMuScelNW7DdPWh8zgRLqaG4AAg8Hmmo5fk/hVUS8ZzToZGZ+mB1pO6tclyurloMDwRnFAmK8E1CoLHNNdSSQTwRQ1ZGejJHcMVB9efpTJWJXA61CXKnjnsKlBxle44q3e6sFtLIq4K/7PNDSH8zU5Ksh/vA1XlBKj8qWlhNrYepIAz1p6SbDz0xioQxUfMce1NDb2yO5p35UiJIe8gbcfQ1XeUbRjr1qaZgiEd8VSMu7A/A1UW2Y2uiysu8jPOPSoXQgswx6gelKhOOmOKe6EIKtvTREc11cWJt0OR1602KUL+NOiGyFjjjpUZQEj68VUbOxk9GizDkNkd+tWJCDjHSqu8bgM9qk3HHNZzWpS1ViWSQxwZHXtWXJM8jnbWokBuOPQirCaUAnIwc5NKLXwm0Er6lSxhyo9eta0UI2e1VI4TbY9AcVZjul4APSjpdHcktRWUgkY6EGqmpkIgJXnGR7VfZlfkc5xVfU7Rp4Rj04qoNNim7JHKXd0eEXJJOPpVmw08rhm6nk1at9Ew+8nnPANa9vYFIsYzV3srCv7pQaABQPbivoL4a2BsvCdmMEMyhmPqSK8L+zGe9hiA+86KPz5r6S0eD7LplrABjYij9K7KF5SV+h4mYTVki+rD696cGBzUZBAI7GlJJ598V3PU8K49eWHoOtKQB9QRigEq3HTkUYG79KELoISSce+RSqTjgdaCoXAHGOD7UDAz+lMYDB5znPOaFAX6Y4oGTz1zRyfpikiA2kLkcUq9MenNIrZH1NLg8/nR0LTFOW6nnP50ikqpzwaCQQO3fNIQCpzxxn60n2DoKxKsPXFKVC4IzzzTeTkHliMUqnLfTpVbErVjlwM00MG6/iBQTk4pFBAyOOSPzoGx4wF/HimsxHIGTnFKDlR6kUKe9BT0KRluHm+6Ag6HdV5HDJnPb86nUoqHKAt0B9KrFAGOOnU0CvYUkBsdj1oABx69M00n5cY5/pQGwDzhieKAHZCsQfTNCsT7c0o2tyOgY4oZh+PX2wKTQbCk55pFJP9KFYn6dRSjaV9W5H0p6D3A5GPcZBpucYP8Ad/rTg29jyMdqUEEYPXoTS2DcRlDYH4UgHymlGSM5+gpBkDPuM0xCggAeucY9aMA0hADtzkA4pNob/axxS6guwpJNAIPtkZoAA79ODRgFvX0ouApAGM9etICB7c80gYk0rKVBJ5Bpj6XEJw2OppdwHTtSHJIPSkC5b1pdRC8HttoYlMkdByPwpSCfT2/rTSN2R6HFMGKoAXceG4OKaT0/KnHlRu7cCm4B4POSCB64oEwyOB70FScn8qUAhgSeBQWBJ70DVluBYBsdic0E/KR+I9qRCW9z3pcBTj25pMFqNwT7jvShQvJ604qPz6U3GfwFO19QEAPfHXHFJgBvrwaUfLuPXJpu07j79aWgCn5cZOKAMt+lKgO7n5sevek3YwQeoOaEAKcLjHfFBA3ZxnFIMgKw5JGcU84788ZpvQBoyBz1xzQQQuSeaBg/hSn5iPTFAAqkN+tG0duKQgAg45JI+lISV7Hk9fSjRDeg4AL7gnmgqDg56imkFs44OKQqGByMqePrSuIGIxk00kFhj6U7G36GmuuG47npTB6aiOgGOeOv50Llc554xRknnrxQxCrnpnApXAPTPUDNKSB+FNyTn2OM+tI7Aj26H2ouApIHIPHWkLL29SaQg/LjgAHPvSqo9eDzRoF9Q3Annv0pjk7SfxpzAduxxQVG7Ge+KEgtcaCCOe+MClIyuRxilcYxjqOKQJ8xBPQ0aNDsIykc03aR+FPlUnIPcDFIQCMscY4GKWyHq2NyG4P0PtTSDzgcj17U/Apm4Dpycc00SICBnmmkCRCOeeD9aVj+vFLgErnucmhghuAcYHTig/Iox6c0AFTx+FI+S2c5J5osF7DSRsP949/Sgttx6dz6UpG1T3wKawyMdCRmmFmwYllPoRgj1prEDpz2H1oJyeO3Wgr1A9uaiwXGkE84oYHb704MD+HNNdsZx265o3YX1LaAt26E4p7EAZJwAQCfrTVUljjnjJpy/Koq1qZ7O44YCng9M0oIGc+v5U0sVOOgxSjnBHrip3ZV0BbpzzSgkDJ601iTkAcnpSgg8YyTwKi2lib3YvJ/PApc45poYFs9s4pwOR9CQapbDS6gME+g70oxtHfuaYQcj3FOAJb0x1qyugjcduSKeCSRjgY5poOPfFBJbOOKSuF9hSSf6U7ADNzn0pOv45pANwB6cYNMW0hVGEHYmlGD34HWkIPFKFz35xQ7FW6AMDqe2KcuT7cZPvTNwGB6cUhYlwB+NBOl9R7DBwOc4oA+b8KFBHXrjNOYqN2CDtGTilcoaQF5FLkllI+tIW24460AE/TAxRfQjfcUADilJwRig844+tB4Xjr0FCLEYEsQO/Q0vC8DrQSQwPoKRcmmTsKCARnuBS5J4HvS7QOScdqTdjgDjpR0HuLGgOM8A0BcHOe9ODFSCecdaQMCvTvUa3GKAAp9aVcDn1FMJC/TnH1oLHrj3NWK45DliOxHegjC5PINGcN6c5ob07mktAbDp0pScY9aQE/40YO8sfSmGg5RnPPbFBPzHnJPNIyiNcZyRwfrSISeSc0D0HjOzPfFNOQcfw5BpS2GAzSHO0HuecUtkJ3sOLE4U9icUAkf0pGGGOODkCnFgD7GjdDEBJ5Pag8tgD6mkDDccdRzS5Jyc0xXQpwD6kcCgYBA7E0iZbBz170m0+vuKXQY4cggdhgZpVcAAbegOKTG1fekBwcDmiwbaiFR196UjrnjJzn0o+8eBknp7Ug3E/Q0tw2FbA79KUMCPXnmmkgsARkd6QAhAO+OaaQnoKcKxJ60Dlsk+9LjK4zxSEgjJ6HAFS3sUhCpHXqeTQVBznkcGlYg5zx2pOPwPFNO4PyF6gt74pMAqB6nNGQF9qQjLDIzyfwo3EKzblJPrg00YH40pUnI7g4oABfHvg0rXAUkDH5CkUncMHoeKTYWY+nagptHuKaaC1xCccjqTmlBA7duaDz9c0EkNz3p6NXAaR29P0oIOOvHalJA/H9aaSSPpxUvVFJaiEgIeecH9K+Vvi9eP/bt2SxLFzzX1WFIx78ivkr4wgjXrw9t5z+ZrkrfDqzqwv8AFR5Je6k5ueGPBwcd663QNSe308s7bZZThR3C1w9z8lxkDvmtXSr4vOm5vQVlFJdNz3ql7WR6bBIJrOPJ5B3VYDq9sCDyDxWdprI1sSTwF4qxZTCRHU9jgU6i5o2PHi0qj8yNmANRSANknkY4qacBWz3HUVWZmIIHUiuX1Olp33MO9QRsx6gnisG7RnchVJ9T6V1N5CqA5Occj3rKnRTkJ8o6mjRoSXMYD2wgBH32Iyarw2zSzAbR1rRniO9/yBosQqS5PY4NaN6JoWyZrW0QjQKTnila3Xt1zkipLfDcYzVmSIFM47ZoU+aLdh/DoZM8RPB6ZqnMCAeOe1azW7tggZqI2EjNjGM9aSdlp1LULaGO0I2Z7nimhI4YwWfLZ49615NJGxlZgM8jHeohp8MScLkjoO9Jto0SWjM0ylWCohRSaikUgEuefSthdNebgfIPennSo42BcbjzUtuUrs2UVG1jBEUjrheB608Waq2XOT3Fa0tuqocKEAzwPSqE4Vc5Oau93dCa6IqSosa/KO1JBbtK31xSBzO+wcAD862dPsi6KSvNO7a1exDje423syrqPbmtWOErwO3WnR2+w++OKsRQFeT16GsJpN6G0I2JrWM7QKkljLkYPGfzpY1CAepp6gueB3FZt8uiNorW5q6dGQnB6AV0mlAkIQevP5VhabESoGecV0WnjYg+uKEuZHXFJrXc1VUyvtPpkmrdtEeARxVW3JLnI4FaFtJv/PFTp1DckSBiSG+T0zUU1rxjvVt2zgMevOaQuOOM809Nu443tcoNZkJk8f0qkbQbj82W7j0ramYuu0DtzVdowAcde9Dh3K15jEuYCvAGRVd49qZAwK1Z4SUPck8VUlt/LT0BqpKyEndWZkrMZJiuOBxSygEk+lThEidmAzxgVXlQDjOOOamV2RLqUZ7p0yMnFMg1IRYLHB6U+7AZBjnnArntVZ4ckHoCT7U3e7aM4yWuh1kGoiRguQR1NXklSYHnnGDXnNprpj4c4bP96tmy1wNwDyetClZajSvqde6hVPcgDFRxMUcZOOazoNSLKM8VdF3GcHOSDTeuhaae5rKQ0RyRyMD2pIyCoOeBVI3YMQwOaBeKUCdD1zW0HdNMVr6FlmU5IOT0qCSMlQMdeTSq6lvbqakeQD7p4PAPrWd9GVsyhJb7Seeaijs8vk1eKE8kZ5oC7VHc1ctkXq9iv5e3gdKJYicnpwDU5AHJ9aaxLoay0b0KsuhRwVBH9408IVUHOBUq2wblqaybAB1JOaWyLTWxSnQswI45p/lqUGRyKlYY5I/KlAMigYpNczJdmZF1bswYovGeKoxQzNKecY611LwhUCkcgVTmhWNS2MetJO9zJPSxmh3XjPAxmrEO5/oDRKqKCAOvNOguAqYx060pPr2HeyuS7htxjvzTZJRv+XjjAppcbsjoaiVs5B+oobsr9zBRsTbScZ6ClZwo96aSfugZ44oKEsO9abCbvYAi7uByajdMEj0PFSuAo3dxzVcydcnrzUxX8waaiSKe/fpTSQh9hzTZ5SyjBznBqvM529STmktNGKTVty1MyunHIA4qhwGJ7k1PDNkBcc9xSTRZIx6VpG8U7GOq2HRH5MHrUjEsB7cVEr5QL1NTREnB9TzVN6WMNx6KDCfY1AQRnHGKsA5QjoM1EhAyOpql0YXvqCryAT2qVQSv6VEpCyEHpU8TEYzTbTVxR3LFsxhzngda0orhW49s1SRA6D1xTFIiX3rFu7ubRXQdeSlc9xWQb0pLx0q/I7TtjHUYqrNpzsNw7VcdY3N1NrqaFhdo+Cx61rsBLDxzkVykKmFvoea2ba8KJk85qrWdy3aT0LAXZLgDjPFXIQFA568VnG73Mcd+akjuMd89qcdDXe5v+GNMF94lsRt3qrFm/DFe8xlmRWPXbwa8i+GcPn6kZCOEBU/jXrkZzyRjgZr0cOtLnymOf73lHlVHPsaVVAA460hJKH3p2Tx9M11J6Hn2FLA5A9KOe/HHOKbnj8OaA42gk9KErDvYXnr3OfxoDFuvbilXDL0z9KAQOR68UxbDicD6AUhb5OecmmqSG57cCnMA3HYipSsMQHDADqBz70EFvbNBALA9xyaCCWPpjNO+moCnBwPQY+tATGc88dKaQeT1Ofyp4J7ntxTF1GgjnPrxSkBcHuAce9IATz69RSo2VBznNA1oCqSox16UpJAIpeAOenWjALEe3NAAxxijAPNITuH40p+Uc+uaVgAkqRzmhsnr04OR3pWbOARjvTWJOR1x0phogbJXPcGlZQzZHI5pSoC59RSKwXNHmLcQgHv9acFx178UpY47cnmm8ngnAxmi9hi7Sv0HSkwdue2aVQfXpQASPbOKAQmAv504nGD+dIxBPIweppM9QaSAcAC2DkYpCOoJ/wDrUiEHqcZzz6UuSPqaYbgMd85700HPB9cUMDzjsAfrS4wwpMW4FT1BxnpSgHdnqe9ISQvuKEBBOaYXFIx+HWgMDx7cUgJZjke/FNB3Iw6Y4B9KBpD1IGM9OtIuR+ZNG0gH/PWgklR9OfpQAuSDmmgEN6cjFKoJXJ4PagE80ajemomR16AUiAcH04pcEk+5pWQKu0Y6flSQgU5Vee2frSKAevy0BQykHj/CgqVAx0P6UwT6CldrcdzzRklvfmkXBUE+maUclufb6UmAmT34zxS/d5xx0IpWGBjpmm5JxTXmAgztOOTnNAycH8DSkgZ5zg8Uc7SKNg6jS2elA+7kcZ5zTsBDjHI4oK5XI6kdKAGkF8D8aQgjHPSnsCDjp6UhUdfbmkx6bIYCDkdgeKVmwAQOCcUABffPSlzj6UdRAzjk9sDH1pA5POOvWm7TwTkelOCkcfmKHsF9QJB47U1gAwOelKAdufbmkKg+1TuABsIAemefpTXJDZ98U4Ajnv0+lIzbiO+TjPpVg9RoJwc/hTWQNnnHHbvTxhcdcE4+gpCQzYz82P8A9VLYBGAJK4wAAD9aCoPGPrSkAvu7HH50hI2+/alHYAVwq889hTQCPy5FKQcgdcCgKeeaofqBBXpTQdvvxTlJYDNBBSkmxWBQRyf85oY4P86XcuTnkgBsUn3SMYx1oVgGj5u/ANIcBvajPPWkcnH1OaLDeoxwTz69KRRjPanhcjHrTZCD25HFG6sGw1sZB9BilCErmlYhvrnNJjaPfIAo3EMZSVwGyAc0hIFODBufTI49aRlx+tHUAUEZH5U1hj5u9O5BAJ96aCCcUb6AtBpOMn1oUk9sEUuCwGOPrTN2McdRx9aGNW6gxxn6kfUUwgnOcYPSnEEc5zihhkAdSTge9StiWXVBxkcUpADc+lNRzn17U7neB6DinG5MkKoDfnS78ds4pMgcfpSAnv0zS2DUVjwAO1KpIb3601gM9eopSTz7cUdAuugowy9MYPT60udvFIozyO/NKM7uelCtsWKrDkY600kDnqc8+9LgAA/jSdWz1GeasVuoAktk05cMM9M/pSFQeQc96VgWpb6juA49xShh35GeaQMAvr3wO9OAHGO/SmAEkfXg0gBRval3HH86XHylj17UIBrR7sEfQe1PAANIAc+vFKoBAK85HNBD1dgXJpQQDikcncMelIUI5J6Dk1KQDiAT6j+VBYbjjkCmgZ9qfyvX2FUVbW4Z+c84wMH0pCcH0HNC5DZPIzTnUAZ79vxpdRvyEX7mD24FABG1vQ5opW4wPQUWI33AHc3oBxignHXjnilU+/IFIQD7j2o6ldNAZj1Jyc5p/A6daY3OPcUjHH4Dj3o62GOxjPvQWy3AoyXUkjkcijIXOOv8qN9AF2hiT7dPWkIIpVwrbR9KUHA/HIo2FshRx/WgZJ9qYWy3vmnEk5xQwTuKgDjJGCRz68U5VHNMUgNmlJPOfWhXGDDPPoaUHGOc+tNBJxge9KylWPY4xQncAJz09KQA5AzwCSacBnBPG0UBgD+BBqRaXEJOc9fX2odgx604ECJgT14+n1ppx+GOapO4raAMDA9qcWBXGOvH0FNwR9ccUmMNk9BT2KHMxPPqaUkDp0Oc0xQTjPpSsAc470r9xbihiPwpdxOMdzik78dTjNBPSh66DEYgc47Ubjx2FJyzYzgHrSl8/wAhQ7i3FA9DigkJy3bmmhSy9e9DZDYJ4pjEOBg+vWngjv16CmkE8egzTGOOAeSKXkgJdv8AKmq59hxmgsT164ApFTJOOBR5BoNAK8D0pVYjJI609R09abKcLxR1FYQkjPYA5+tIu5mI6jGaHJPsMcCkGFxz0GaLjuKSB3560Asy5Y5bHNNZs5x+FPGcdeO9MdrDdu76ikLFvTIOKeXA5xio2JA+vSotqG4FyueOR/SvlX452RttfueOCx/HJNfVDk445rwj4/6EC63gXIbJP5Gsq0eaJvh58tRM+XbolZnOMHNTWRKOGB5GPwqW/hHnHjBB4psCjArgjJs+mteNz0bRpi2n26HgsMn3qzaSGG9ki6YOKw9EvA7Rn+FFAGa34YTJMZfXGPet3rHQ8aa5KikSSqCxz1ORUcWCrDvjFWJwQ2T7mq0alWb0JrkN1otTNvVZm9e30rPEBO8471r3hKtt96pyowHSodo3sNa2MaW33q3PJ/SoYLVo25XjPFb0NgMfN1JpZLQDHGB0FUmtinGxVsEJODwa2lhTAz3FZZXyWyOoFXLO3kum3SNwOcVd/d5SLWZK0cadBnjpUErSsh2xjA6ErWiLdEO49BnNK7pGhI9qlpxjodK6aGNDp8kmXlbjsBUgs0TAA/E1ZluVjTOfpWbcXkkn3PpU3V9CrWRLMBGuc8dqo3VwgbaDmmXFwI1yzcnisa9v0Xoe+KqTS+Y1qtSa/vBuC9qyZJHlfaCWJ9KngtJ72T5VJB9a6bRvDQQq0iZPQine2q2DYydH0dzhmXGRXTWtmEQZGOMVrJYJEAoHAHFNMYVemOOKmc9NOo4xtuZsqYUgdelPiUenGMmlkkGSx6AGoBOFbHTNYtvRlN20LKqz9Kv2tsSRx7mqVgC555xW/YQgMCeTnp6VLta5rDXUu2VqFCkDrya1LdChXA6HdUUCqCAPxqViFn+owPStEmkzaDdrdTUtwBnPfpV6KRYlGOuazIVYyJg8AZNWWTZlgck9PasmrXLt0bLgYSY+lWAqJFubqCSfYVm28jFySeOoq7GROrKwBXoR61cbN6FtWsPSUrkt3HH41VkYl8dM9as3aGSVGU4VF6etVpgY2OfT5q1eugLuRNcLGWDDIUc+9Zl3N52ADxmrNypaJmPQnis7AVCTnOeKlW0JtK6sVrxxbgAdMZqo053Zbp2qxPukcZGcnFU5UMrhRzg4NOK6jdmtRcCXGB9KydVg3HYOnNbUUZj69KqahEFTcR8zDj0oilHcxcbnnmtWptCXHrVbTtZKN8zc5wK6LxBAHhPHAGa89uxJbTdMc5rOVPmRClq0eh2etb1HzdOtaVvqjSuBuwo615vY6ttGC3zAAVv6fqZZFbPbpUL3Tb7J3y6kAnBqSC+R3z61ysV7uQDNXreUpyScHkVcZMaeh1Qugq5zkdKkOoouATWHDfCRDk9OBSsTK4IPHpSlzIpRurtnSxXCyJx35pWnyOOQKyLSUrEQDnHNWkkLN160LmktQTVydmPB96QEjj0qB5yn4HFNa4MnI4x1qm0nYrms9C4zZTPQY4qAElh3PvUaXQbKntSmZc5x0pLbUpX6j7nauMVXM/lE4544FLLMJO3NNaIAZ7gZpSd9ETewkl4XI59qWTDgDP1qIRgH681LHGvUHPNKNr8yHypaogeErzjAPSkEW1Bxz3q1MjHHfAqB3IBHGeh9qzWkrmWstytIwH1piMSxqZ0U8HqajZCvCngnNNtIT1Wg5CSM96FfGOfY0xg6YwKUKUTdVNu1jHbVMmuBuQY4zwPeqxQmMj+9xSNOT706PL5PYUcrtdhd9CNosAAdMU2eIOqkVZRtvWomyxIxg03dasl66meSVfjt+tWVJc5654NMkQq+R3NPRCnJ9c4q46RuyW1fQI1G/wBs8VICd2zHFVzIRKWHXGcGpEcDqeT1q4pXRyvQmZtq+pxUYOGJ6mlRiXz0wKGA4I71S10KleyYpCl1xwc81JISPoDTAhBB6nvT5HwnPXvQ7IumldIvWxBiBPpzSMgY+ozTbRgyYOcYqdowM44yefwrLTRnUoW94hhC+cRjitJIUKKAO1UY4ysgPvWhESuN3Oa3TSTJtqVrjTVkwwGO9VJLYrkZ6f0rbLhkPt0FZt2mzOOhpbyUS6abM9yw9gO9SRMS5bPWmOpP0zUiYBHfmr5bqx0Nqx6v8HoTN9qb0ORnvwK9RVPyzxXBfCKzMOiNORkyt8vt9K71QG4ByK76EXGnufHYqfPWbAnNBJ3YoKnbwcZ4WkYE59q6Tk9RScr9TSghu/NC4OM9O1IuRnjFJAOwFXPtSA5xzSE5bHqM0o9KLtLQL9wIJX8acPlwSetIzY5xxnnFICAp5wKV7oNx65JOaCBgvnpxSHIZhjHrSKM9eg5xVBfUUHHbB60gGfm6kAYBpSTtz+GKFYHPGKLXAUDaufXpSMPm+XsKCT65z0FICaAeo5iT064/KnE4pMY6DrQMtn2NKwBwwx69aRiaUAjPfoKCAWz2pgxQQCPpQ4K8imkA8/iKUAk/z96WoBuJcemKVQSSc9DmmlCenqKcFCgnpmjYBCS2OMDOaXkHP50oO7gDbzikGSPxNDAXIzj1oALe2elIwI57dqCwIx+VDv0DqBJ3UoB3UoUsQO/8qZx07Ypg3YCSBx+FLknJAoDFn3AcGhVAAOMk8GgT2A52n0yDSgAcdMUobA2+meO3NNZiH/Op1ew1oOYE/nSHBbr7UgBC59KaSRn6VQD1AHX04oCgtx0701GJI74zmlClu2DnigS2FAIx6ZppYDjP8RH4U9iDkngDrTBjIwOCefak9BinIwemOlIAB36U7GFA/CkHGQO9C1VwBccHt0oYE80hOOKFAznNDQINhIx0bOfwFOBDDAoBw2PXNNClWH60+gLR6iEAt6gHmlYEtj1BAHqaVQMg9MkijeDkke9AldjVAKDP4/WnFCACOmaGILf3cCkAPUcE5B/pSbH1DAHXqeKOeD79KCSWAHXPPvS7sfTmjbUsQgDPbHNIGBB9cUmSaCmPrTM0KWBwCaQEtkAZyaVgR/M0ICmT69BSbKWgY2578HFAAJzzxzQdzKMcYOaAoXp8pzyaGrhHUQnKYP6UgIVfpSnJwcZ9KQAN070IVhGJ2nPHc0E89MHHFDDCgUhyOfaktGA3fkjJzxkCmgkY/Og4ZvfFOAIOD6U7dUNACD+PSjy9vSkGFwM5z+lKCW9vSjd2YhCQKMkN7dz6UpUHtx0OKQL29DS1Q0tBuQfrTgCfr2pcDOT6UEDPAyAOfancQ0gq3160rcYHWjdgg/hSEE45pa3Aa2Tkg+1I4JHvnPXrT2QjAz1OabtIPOD7elF7ANABYZPOcUmAyjjb6Uu0jvk8k+1IxIYY6g5p6MFoDELxzmmHJJ4yCDk1Ixy3400KT9ScVKdtBvXUaxznHOBSZAzlunc96GBUepI5pAp28+tWrEvQRQC+e9AJZWx68ZpVJVQT260m75s9wcilZ2DqIANu49elMJAz64qTIX8aGxjpz0NCG10I9oKnnnpTWHTjPNOGFJ44B596D8pOTTC9xvOc9MHmmNgfSnliG4x6fnTBzyB0OKAehcUkfXoKerYXJ7mow3H0pC5JwDnB5pInZ3JCAMc89aXcD+NRFiGP1p4JLA9RgijqDY7fj3GMUBjtHrjB96RFJwMYJPFPCgZ/OlZEqzFCkcjp3pVA6H6U0kqjZ5GMgUrqflwfc+9J2T1KT2EyQxGeOAfagsFU4H4etOCjafUnmheDkk9MD2q3oPqKCG6noR0pQQGH1x9aTI/I4oDDPHXNCGNCkY9cU8EjFIxIYfrSMxPQdxSTF1HDAUkdM5NOYhW65z0pqHaOTSNjP60dQew4kMoz0/lQgI69+PrTQQSRTlzyfWmSnrZhgbRj0pSScDoeOaGH/fWMfSjJb3PSgb00HBcc9qAScfXmkwSckdOAaCRSQ+grEBcdx1oVjuO7uaMB+QM460pILN6g80w3FVgRjvjmggHr6UgXGOKHIwM8kc0WsDSYAjn1OKVSGOD24pGOPm69qUkZ454OKgLdRA20EHvnHtQAGXrg4zTVjDJnJPQjPelUgt/dwDirGABY8Y604DHB7UhyNvbjJ/GkBL/yqd2GwoOX464zSqCDyelIABz6cUnJYgHoM1S1FaxIQAc47UgGF69OKTk/N17YpeV4PQ9KAXcCAWOOvegAHjocZoyc+nYUKwJyeCegpdQegDj88j2p2Q2c88g/hQTn8qQuA3I5pjF3gtk980nA680IpH8Oc8/SkIAbjuM/epOzJ8xXI7dxQCW6emKWNQMHt39qAQvPYmktFoV5ihiM+lG4O34UEg01SCoI44yc02HUcCB/KlOSxHvimYyuDSksBkDPUj2qQAjY/wDvCkOT1PWnbgf50m0bRT06iYbQy4xg5/SkPBpQwwAe4wfekPPNNA9UKpB+g60jEEkd+BSBgvHfNKQeM/eqSr3QqknODilKgN79qYAQ2B9TShiN2eABmrJSuISWJGOO31oAIb2HXFPyE4P1pq5DdPf/APXSYWsBBGfTtQxB/EdKTdhj9aMDkflTGIQVzjlQaa6k4+uKVgB17cUCQ4B79qWw7DgoCDPUUjHHTpSFt2O2etIxJ+uMCluN2eo3B5/rQzDcT0A5NOIyv0prL0x3NOxN9AUhj069K4z4n6CNa8PyqF3uoJX8BXZkFenrUF5brdQshHDArg+4qHroNXWp8G+ItNe0u5FZdjqxGPTmsZCVY9q9e+MXhU6brDuqYR2JH4k15Pc25iJJ+X0Fed8MtD6mhNVKSuammXRiRVzgE5aux0/Ukby1zxgCvPbd2HOfatrT7hkVG6ZOB7002kY1qd2mdxOQTkdO1RKoB/lTLRhLCpJycU91JHHSsmtTC+6KFyQ75p6wgoCfwpfJJcn8anC9B6c1hK907lxiV0iZzx1q2dPLpyc45NSRIEYgDrzVuMqyDnGfWjY01WhjyWKx9OlPiuVhjPr1q1dyJHlepPSsu7hkmUCMYzwarmS0J5XLUJb/AHE5OBWbPqMlw/lxjIB61K2kSyMASSO9TGBbSPATkelS3zI0VkrFFLaWQ5lYgA8elR3lwtsOAB6VYLTXBxHGc+vapIdBE5zOd59PSlB3dkaSg3E5mSG71Jz5S4Gep6Vc03wo8sg8758HOfWuzt9PRItojAAHHvV6C3SLAWrjHW0iopqxQ0/QobQAKoOAMGtKOFY84GOKsAgflzUJYDJ60ldrlGoaleYFTgfjVG5Yp9O1WrqdY2Yk5FY95dqUzWbd3Ycr9GV724WOPn14rH+3gzEA5Oabqupgoy54B4rn7TUAbxQeea0jDqZapanpujIZIVP410duBGmTxxxXN+H2LW6kd66IKCmCc8Una2xtFaXL9nMCd3B9KtNLgg44xWZFIIe+Mc1K12HXA6Uk9Ezri09jfs5FZRzU7SljsH1rnrW8ZAW7DgVoW9+kjKc81Ta5bi5eY0xIQcBecdRVi1lK8496zVv42l+VvlH61ZW9XjpSTV7IpLqXftmxSGwTnOKzprwIrjoXYMc9eKlchlz78e1V7i3DMOpPU023fQpWQ5rhWiLsM88Cs66cyNheO9WprYv0PygcCqtvZl3Yk8ZwKzu9rENLdEcsQKbuhxVHaFbd3zWvcxhflHNUpbQnkLnFbXtZhfuRFBKuPxqKWEypzyBwKljUpkOT8x4p5hDtx24xRo3djdNLRHO3+mC4RhjIArhfEOiGIH5ceterS2xTp9awNa0sTQsMZyDmqhLuTOFlzI8SmVraU44Gce9aWn6gQB82McVP4isBbXDnHSucWcxOMHqamULao5FNxbTO8tdR38Zzxmti2vWZQCc8VwdlfEIADjufetyzvvugHk1kk+p005Lc7O2mI53Yx2q+l0B36DArlbW9J2jPFaUF0D0bNLmdgb6m/DelFx0Y1Ol8Vbrx2rDEx47+uKnhfdznNNtu1i1a9zf89ZQCeh60BiAAOlZomAXrwBmnJeFsKD3qJSbkNR94tsxDkigybhgduaZ5jPyBSAFvbjiqtrexopK+pZjlB5b14p7EuMjj1rOzIjgdhwKtiYsvXtzWcpO/KU9lYUsTxnnNOXCDlsVHGoLcfjUjxKwOT70JN6EOVkSLcKflPXGain/e4AwMHiowpEmPapki3c7gBjoaGrXZLaRVeMjJqPeUPNXpxtUEenNZjyFpSCO2QaLXSsYc10WDIGA+lMlclAoPWkjcDluo7U44GT7VpFXQnuVyhDe9TQkjgU0kPgHgUBSuSD24pNpbMlonlUDAPIIqJl2e+elKJA3GegoldVznv0obvoFklcaUVhkiowQXxjg8VK5JTgcHmmhdq5xtNHZGD1I50BwMVAEAbaBxnOanD5YZGcUh++R7Zra/Krmdk9SU7RFycZHFQlhv68U84YDI6CopMKM45zRFPW4N3skThgW4plyx2cH0pEwiY9+aju2AhJzyDT9R03eSSNGxbKDFaIBYH26VhabdBkHtjFbaTKyYrN+9od7HKMMOODUjtu+7/D1qr5oPQ+1OWUshNWnqRu1cebsoxGaZLL5iZJzxVG5lG4n8qIpyygH61qtPeN7W2JHBXJPrSW6h5lQclmCgeuaSWcEjd2P51t+BtJOteIrKMj5QwdvbBrZNy1RlVmoU22e6eENPGmaBZwDgogYj1yK2Q4HHbqaYi+WgUcAAAfgKftDL7Yr0IxUUfGSvJtjgcrkdRkj2oXLHHbFIQQRn05oPLcdKdrkCjAyPwp3Vx7U1cD88mlOC2B1qg8wwMjHbpSDj8aQAnn3pxJGBRsG+orZXjoR+lBIHJ/CkYjn0x1oUZUg/wnGfXNCC2orPk5/vc0AjAUADjAxSR+/5U7bhcZzR1Cw0Zzk9M5NOwRmhgfmzwMAfWhTnn8MUB0AfKOO3JpeefrkUhAXPf2oDZOe9AtBxJGPc0vANIgC4HHJobLfNjr2osVuAJHH4UZPze7A0L8w9yaAAOvSgQcce/wClAUjn1FAIHQ84IzQG3MM8ChAGScc96crAr+NNABOAMk8AetDAq3481O4bCK5IPrmlBPrnPWlQA80rYxz9PzpJ9GFu4Lg5BpMgrwMYNIQWyBnjvS5B+nb3q0AmTkEUABvcZwfwpSApOByeTSDAHPU8D2prYOo5OD9KQqRxnmgkrkdcc0AYpAAHXJ6AYpCBz/nNCtuJ4zggUEE4/GkxMVwCnryMUYGMAY9MUABWoIJYnPTpTK0WgKoDD25FDHBBzmlJDAY9c0hwc45z29am/UQBgy+maQArgdfWjgcjpQSF59elUNqw4YLEnkEfL7UgIX3pAMAHqSTxSFD2POOaEmxMeQH9sUgIPamqNv0605TjgdjmgFqDKQB3J5pVIKg5570D5lH6UEgn2AoCw04bocEjP0oIyp46U4MG68CkUkZyaT2GmIAB2wAMCkYbdvvxSkjHHTPFKCGouG2gLhMv1A4pNpLdO3FBXIA4780pPQ/eGMU2xCAg8enWjg59RRw2R3xz7UgJHsSORQC7gcjHv096ccbSf8imquc/lSsSCR2NHUaWlw3g4wPrSAgZx0IxRgZHv0pCNq0loLoLkLnn3puQFx7k0EE8imsCenQ80xXsKWBpGO5tv97n6UgPByO+aTk5I6YpbFW0uP2gqcdev0pgXHU9TinFyox2A/KmqSGwaXTUQ4x5B4waayY49OCfTNO3YB53UFssMdTT6j2GByvXgk4FOAJ56GlUnO4nPTFDMD04xSW4hACc8d+KQAlvfBoV8KMcYpCScN71QCcPg9CMim5JQYP4Hrinv6DgH+dNwFcfpUvsG4jMWPsMfhSjLrk0qqB/WkZSFIBxmh9Bp2Yi8KcndTXQFlJOcHIx604ktj6cUMOoHb9aa7h0GkFQOOlNDBgv0p2SP+Aj86iOT+R6etFhdRSw5GOe1IFAYcgClVQSTj2+tIUDZBo1QeYhBBPbHBoBGTinMcj6cZ9aZtyfX1oe2oaCYLfoKbtpzDZ1PekAIf0BJxTWoloJgFeO9NJ3AUpyaRh1x9KOoXEOOg5ppALYHTgCnEEKOe9N3bPu/UUra3FuTg5WnRoSeaZGuF5GdxzU4BOMULQl6SHMgJ6c9DSrEVb9aFIKgk59qSWQYz7cUbl36jiSSBnAzyaYWJAYcbuPyoADfzoJIUegqbbWIuluCv8Ajk4FODYJ9KAhC9MZ6CkCgL9RxT0kO9tBy8nAHv8AnQcHkfNzgUiZXA56ZHvS45PbAqitAMY39cnvShAvfNNIIU05SSFY9e9HkPQdtBbPXOcUcgjB/GkBPbqKUAjA6jPWgWwxjk8cZpyLjJzycY9qFUHr+FOORgep5otYV9LiEAcd8ZNKDnHcZpCAOh+tCgAYHTtmltsLrccTgZI56GhVAwOoAzSMCByOxI96AoGOfahMBwIXBPY0Iwb+dICdo9eaVlK47nkUrXAUnKnsDzxRwceuKaWzj64FLk7T3IqhpChgpBzxgkGkAA+UnPGc0BQy57ZoQll5+lBQ7AYAY7c0gx9PQ01mPQeuaVUIHPepSsK4pJOe/cUpUnk9AaaCRjt0pTl+OnrVBsHJPr2oAIHNA4IGe2aAf1OKlMYoBOc98UuBnH4fSgAn05oOAoA6nmncBqnqKepBzTQcBeevNKCRwB2BNDFsAAH0BzSEED6YpwOecYpu0E8jJGKkY7Hv160uMY9ehqNiEz6gZA9acGByOnQmjZE+Q8qD3xTVUDJFKzjoBntQTtwQelUhpaCg4479aaFJU9gKFJOfTrmmgk4OOc/lTHuSDBJ44prZ6dQRRk85PbFBYbOBnBAqUrO4D8kk+9Ii4XrxjI96Bnp6jFISRgdyKdg1ADk4470bjt+hyPwpQcUwDHv6Cl5AOPy8AjPQA0iktjtSsoPGOoycd6CcnA6AcUWsge4KgGD09aUOBnBxk8fSmsxOAvJNRiPd0OBTtdC2ZIHA7en4UpYjHH196axA/nSJJlQOucgVOyGh23PPb+tJuJ57+9KSSo9QKRvmz2zVdAFUhv60jP8AMQPu560Hn60FQq59sUdQXYTG7aCcZPNKQBjv1pGAGMmg47fWhO4CBdvU8GlJBT3zxQCQWxTQSOPzNCHsISQwH4UuAH9u9C57/jQwAyx+nFHUOgpIH54BqNiGHpjg07IPvSKwDdOW4NJoVzyz41eGhfaUtwi5Kgtx14r5g1mz2O23nBxX254lsV1LSZ4CM5Usv5V8leLtLFjqFxGy4KsR9ea4cRB3uj2svqe84s4NVAbHTuauxSE7FHQcjFV5lCynA4BqZHAYEcH+VZ2UkezOCep12jXQQBT6cVrhSen1rmLCQqob2FdFbSCRNxOTwKybb0PLqRakNlG3A9aIwGcU64BBznGetRpIA4X1Oa51oy4ouxgIlMluAzBU57Gq8sjt8g69akhQQAHqcYzRKyujo5dLj1twTlupxVp4EVARjpiqn2pQ3XgDmkaYzMDnA5x70naMbiiveHnbyFHfFMNijfMxpTKq9OPelaXevGcetSk1E1UU9QjiRD8g5A5qZIB1xTIwFwamZiV44B4FbdLDS5ZWRGzFOOvOKdGpGcjrzQTtA45HOPWl3nv06Vas2actkDSFs9sdqrzXBRDnn0p0jhf61m3lypQhf1pfDuVy/gRXV6GQjGMc1zV9qWGIzx1FX7u4AyOnGK5zVAZORxg1m9ZepMklcztSvN2fSsnS5Wm1NQPX+tPviyKwbPHX3rS8GaS13eeaw+VT1rW/Lqcr952TPVdAiEdmhP3sVq+eBzmqFpiGAduKinuyDgVOjvoaLm5kaEtyCTzkY4oF0UrLDF8Et0PepDdBUPtWXw6s64y6mxHqCsjD2zTbW4yxYkgk4UVjJdBSM8EjpSregSnBwAaVilUt1OkguQpAz061cS7YbTniuXjvweAatx6gOD1NDSSTCMkdVDqW/GT2q492pTIOPWuTivgOpwCKtJqYdVGeBwKpPVhLU3PtJCk56jgU6KZFiAz1OTWAl2Tuy2O4pWvzgAc5GKlvqR0Rs+YrNnoP6VKCGdVHQZJrDivAVOTwOKc2pFW5PSjmutOho2tjTe2WV959c0qQhXJ4wo/Os2PVcgZNNm1JWyA1U5PsJNu1zSdA6FsD3rG1GI7e3IP4VYOqAqF3cAc1VnuBIp/Si7bRoveVmeb+M7IKGbHGK8/WBHyw5HUV6t4pgEls59Qa81WL52A9SK3i+dWPPraPYqKzRtlTgHnFaFrcluh6ACm3VsOoXn2qiGML+4qZxekVuKE1HQ6i0uyuOa1I73Zg5681ytrdjjnritNbkMMA81jKLV0jRSvodTaXZbuADVxLpV+Xd0rmLa8EWPmzkcVdS8BO4nANJb6mnNszoIrjd/Fxmpo5gp69+Kwo7oM3DdqsrcYUHPPf3pRXZG/Mr3R0MFxlcZ+lWBPxwfqKxI5yvU4GKnimJ9yabk7aGbSkaJlUuOck8n2qQOrcDis9XKt+lPW5xn1FJrTm6mqva5oKxAOOT1qNJ3MpDDikt5hsJ4pklyBnHemlZWIutUWyAzZ6ccVIDwQD0qjHcE9Tj0qRJ8bs/hUtEbFkFmBz0FVViDMxHrU3nhsAfjTAVi5Pc5NPzIutircKfujjnilwwUDdnsanZ1k5qC4jdfu+nNJJ3uhN63FwDj9acSW4HOOKomZ1IBqSK4JJHbofemlpYTY4I6nJ65qSQAjJ+tORw4pdoYfN26VdtdydrII5SMZ57ClllVuPzqORS0g20SxhW9cdKOW1kYPfQFAJz+VNCFSeevFSKCvt6VIYtwHY9aXK9h2TWpXDCPknrxSFAzE+nNDgM+BwaUgoMZ7VovdViXKwjEscL0qLUMpZOB14NKrMoJpLs7rR+eNpJqmtSaXxNsxtO1EowGe9dDZX3mE5PA6VwCXhjuGQnJ3c+1dBpd6Ttyfes/h2O9SurnVxuXz+dSISowTkZzWfHeBh15IpUvRzzzjFXC0rNkq8noSzgMR/sk1As6g46Y4pkl2GU46n9KqiQElu2a1jLozXmaRckfc45r2b4PaB9msJL+RMPPjaT128V514C8JXHiW9jdlKWqtuYleSAa+idPs47C2ihjUIqAKAOnFddKnr5HiY7EX9yL9S4Cfz60o+XvwaYDu59qUDOATxXbseFew7IP06ikYZ/ClIwMD1oGBge1JgIQTgds0q4Jz+NDEEgY96OuPp09MGlawmxwPalJDdDyKaVBPX0zSDjP5Ci12PZDjhh645NImTxSqAFwTn39aVcD607huxMcE9O1LknjtnBpqgnH1zQSVY4+opgSAjcCOnT8aG57fT2pFyFH+eaXgds96TFvoNUBeSc4NAXaeOxpVTfgA8nvSlx9KY0AIPNNBIOfxpSQGBPTvQvAx+IppiYBQvOPYe1KAW+uM0hUkdfehSN+Tk4GKQwLFieMY/SlZSMUDj3pc9j2PFK9hsRlG3noTmlUE49qAQzH2oB5I9KNQvoKpCYPY/1ob5sYOPWhSRj26/WkCls+4piFyR0/GkBH0pWOM46Ace5oAHPr1pXATJIye1KOckjNKcYpAMd6YAxOPfI/KgnLH2ODQQO30pOBnHrk00DAEjvTgwb+VIBkAYx2z6UgAKDsR1qWK4fez7HBoIBA556UoAP48UYPP1/KmMQAjv34oKF8jtjNLglhj0zinKuO/ekwIyc8fhSnI49KUgHJ75/lRgNge1O4WtoNJJOB+FPAC5wc4+9ikKAYNAGT04xzQAh57c9jSgAL6570IpbB6+ntQEJOP73ApdwuByOByQKbGd34U4HJAxkc4pBlckEccY+tC0Vgad7inBUgHHNNc54UbeOaex2duvFN3ZzjsaGAgPUdqUgj8qCCFPvilEgZfrTBailSPp0pjHGMdKC5PA+tABIz6jNLmsArADpQpBwfWgAjn8qTaBxjGTmmCEYHbgdSe1BO7PY54FKvynikILN9KABcj6g0KhYn1J4pWYhqacj2NJ9w0FBIx6dKYFJPIxTjnjjnOKViG6duKOoCFQD7KMU0jDdOh5FPwCD34pGjK8jkdc0dQGgFuSOgxQUAIP/fQpQSeB34NLgseeWxzS5h2GE89MdCKFGH/DNG0H69qUgFvrzVAhASMD60jYK56ADkU9cj+dNKg98A8HHaoENZBtGM5APPrQWA68E8CngYYetNIA598GrAQqDjBOKHIx70Ekfg1DFQfaotqA0AkcnoSRSEjaCeOKUEn6UhJfOOOTVgKxH4Y4puCPw5/OgrnqelGSX56HvU301F1ELA8d8cU05OT6c08HHt1pgyBnuBijdF9dRAcc470gJGSf/wBdKTnjOOM0wZOc9c1SeliRQQVOB9KCMZI5oXAP1601gD+dJ6h0DBBJHSkIzj6c0HC/LnqM00knP1xQtgAKc/U00ggelOJI7Z7UMSe/PUUwWg1iAGyPuim8K2c80uQSc+gJ9zSbcH8elLcEy4FC9fTihW3YGMcfliguMjqGJyKF6Y6dc0+hm9ZAFO7IHXr+FOCg8YzQAQvHUjilOFxQO24hBQccZpSpOD14oXLcEYx+tOYjkDnnio+El66DQc8dzz9KFHynJ4HNISR/WgMT3+XFF2y0tAAIJP0/AU5c9T0NIoOcdsE0pIL4HYc1fUpIQgjBz9KcGLZHp0oCg+3WlJK9RjJxU7g9BCScE96VPmX0zQqZ49uKQ5HPYU3sLXqPAJY0DjJPTGKQsAvoM8H1pGyT/OhMTXQcuO/40owcj2pCCF470igKuM9DmmC00FORtzz1xRjbznvxS+Zng/e5xSEgr+P8qE7CHFw2eKRmBOcfe6j1oUkjrj2oYBsjpn1oK2AANx6DNPJOOlNACoccUqtn8KTGGSV/WgA9vXBppBGOe+acqgg46e9FxK4u0LgdcUEmgZPtkZpRk5z1zQhjUBOB3NKoAXOc84pAQMGhvmwKGri6ai5zk46UKcnPpRsx356UjADr6Y/OktB7C5xyaTIGD+NIcFc+hpdv8qa11AXeDjjOBkD1pVBXJ6ZB4NMwRz60oIdQRkjGaOoDgOPrQABnPBA496CSQOcAUBWUdR60wADJGec0rKW4I96QMTx0xyKN+MH60eQLcCpB44pFYk8+lKCW/nQAR2qA2FdgF459RSsoOMHHFIoHelwSfY0dQG4OBnkigHb0/wD10pGeBSqNnJGeDxVX1F1AsCAegJ/Kmnn2NDHGfQDNOIwRz9aLa3DcQAlj6AfnSsQBx0Oce1CnPemkkEcZ6/rRuPQUkkHPHOPrS4OScdaYQR36mlyQ1G4CquGPtzTcgDB5NKHA4+uaONx6cUx7gVJA+nNGwL25HagEEeh6CkEgOPYZNTboIcAF5HUUjMAPpSYJGaApJOegwRVADLu5x78UMCCCT9M0hkC+/OKbuLZzxk5B9aBbgSeT14wPajHzD/ZOKVj6delG33wD1pLYYgffk+3FByOfSkGD+PSlxkE+nalsFw5ye2etBIC5PT+tGTnke/5U0AEYI9aNx9BQw+YZBIO0/Wmg5YdiRkil2gUEYb6ChO+otUhjoCjg88YAPuK+ePjN4aNpqDzoPkc8/L1NfRDAsDXI/ELw8utaTJhMygFgfwrOrFyjodFCpySTPjW+iMUrbuuajRwuOeO9dHr+kvY3kscg+ZWINc0yFXx2zXBT0ep9Y580U0bmnOZEwD9K3NMuRwpPOeBWFpSkKBnqKtwymG5BJ70NrmOGpFON0dBORzz71XjkRSTjOBgU+Ul4gw64FRKvVv7p/WsZWS0OeEnbUsxEDtyeTRNIFDE/KKhVyH65yaRyZZtmflXGaxlrodcQt4jJGM9Sc1NMRGqqOAKcD5eAvG0ZqCQGY89z1pTXMuUtavQcVMnT8KlEZ2YHWpIECIBjtUhIUEd81MIXdmbRSQJHhOuWp7SA55xtFV2mxlc800sWPXPNW+iNN1cnL7l96RpOCD7YqByVUnPQVXeYjOMkmnrcpLuFxMWzyQO5rOuDnJP41bnI5PbrWXdTFSSemOnrVSeupPNYz7tmLHtkmse9mVeCM9zWldTBiSTxWDeygbu4xVWlFXRhKVnqZdziedYgOWbAr0rw5pA03T4ht+YjLfWuJ8N2K6hq6ZGQp3HPbFeoSIsMCgHGBScrqxnF21GvONjZPAqr5oYb+melQTzblx2J5qDzVGQTk4oatHTqLn1LLXWePXmo5bgBcZyKpySlVJHU1Ra8KkAnnvUP3mbQdtDXExL4B4xmmmYZOefastb4AcHnODTGvSp68nimvdJk9NTbjuQF64J/Sra3iovXoBXOG5wqnPbmpWvAQCTxU8t9RRnrZs6NL8y8buBVuC7G0iuTgvNhHPB6VeGoBVPPalC9tTV1F0OgF+CDk57Ypj6mR8uawVuy2Of/AK9D3WCOcmrjDm2M/adzcGpsqcnrzVd9X2dTmsO91VLaMvI+xQOprgNe+JUFp5iwuJMHAcURpN7GMqyp7nqc+viLI3dqqr4jyfv8HrXg8/xEuLqXIlIB4NbWj+K3nwHY4B49619m4rUqnjISlY9ottb8zq3er6anv4zwa8203VzKwAOeldDaXxdlyeetZLY71JPU2NVlE0MgPIx1rgEhBmY9t2a6q+uwYWHYiudhiJcse5rSlszlqRbkiQW4P5ZFUL+xDH7vbrW8kIIGeoqC5jUjHTP6U7++mYP3TlGJgfmrtrd7+Qec80XlqTu9SazEkMLkeh5okkrtkqTR0EU2T6E96uxXZCjJ6cCsCC6JwelXY5CM88EUnHS6N4u61N2O65GD2q4k7tge/FYEc5DZ9quQXRIPPPas0mrM1U11OiScgZzuxVmG6+bOeh61z0N8QCM5q3Fck+3c1KVi466m6bpS3XtxSxTlsnseDWZFKDgYz/SrCE4GPXms3dvQ0T6F1Z3DgZwOv4VYjcNznI6isqWUKoIOT0p9vdHjnk8VQ5Wa5kaqy4dV9Tz7VIxByAaorOAuSeQKVLkk55696clbW5nJ30sW4ZjGcmnyzhmB7dzVZZN7A44pQxl4x35o05dtzK+pbSVTjFOaQYKnk1UaEonydKaJCGGThulRDTTsK+pI0IdvSoniKPhTgCrDoSvv3psTAk5HI6Vo2nG7JvfQSJgGz6DinrMHP6fSq8h647HmpFKhue/Jog7g3qWedwKnkHmnHa+D3qKNxIDj0pscxD7eMDinLWV+xjdK1yyylsccDrTgcDjt3p2QFGeABUZYngdKnzFFqxA6hSzZx3oCj1zkU9gS478flSKpU+uRWnNsTyt6oieMhKjnIeIr0ODj0q1IqqmOnGRVSSInOOmOa2lYcXaxwl/bmO6cjk5zV6xuPK6jHrTb8bb98joadDAJDtx1NQ7OWhvGdlqasF8DwDUhvCM4PU1BDpwB6dK9L+Hvw9s9b/ezQiQAgkmrjByaSMqmJjS1ODtjNfER28byseAEU/rXo3g74U3OpPHPfgxwggmMdx716vpngyw03Z5cEYKgfw10UUCxoFRcDFdsaKerPLq4yUlaJR0fRLbR7ZIYIgmBgn1rVUjaD69h2poILHvmnnDf1rpWi0PMbctWGQffFKCSRnjJzSqAPYAUoXcPcjijfcQA5zgcDmhiCc0gJ5z24pFyVyfcUSQIeSCvGAQRTWzkHHOeKQAHHoTSqDknP1qhPUVcnAzxjJpSAcijGB15xQhG057jBosO/QRiR9QKcpA7de9LyffPNICScdPSjoJWvqLkj6mlGCx9MU3IKqPQYpdu1jn0z9c0IYNkYA7nn2oySB3ypxQxGAAeSMUoycE9hjFHmAgB6egyPekyRyfXmnbgen1pq/Oh9Dg0XsC8xxwvJ59PahSNxx3pWYt7EjH5UnPbGBwfrTTC4pVgOtIAAeB0FKTwT3A6etCMBggZzS6gGSuOxJxQB83HrigHLfjxR8vGO5oGxykDcc4zgfd680BDyf1ppY7vp0pVct178UvIQjkjGPqTTwccY5PNNyCMk8DkihQeR2B60wFUgUpI578YppB4+nNGMZ9Sc0CuKSWx9aUEbffOaUDrnuMimjCjnngijZDHYByc85pjKNwOcA8fSlBI/GgN0J60CeoEYyM5zxQT2/GkJJJNOAAYDPUnHvR0EtXYEycjp6GggD6jrQSNtIMlTn0xSRQoB5PrxSAllPPQ8UZBwPwoU7enXvQguLjPNIACOvqM0LgAgZxk9aQ5OcduvtTAAc49DTmXaOvQUEYU47CkIIQ+/SgEKpC9uoANISeR6UZPB6YobLdRj+lADTg9OtPIHTt/Wk3Ade1DAkcdCODS3BagT7ZJNCABcfUj8aFIDEfhSMrMOvXrT6gDsCeBjikKY6nGRk0rKcYBxQclcYz/AHqVu476iDA4x2zmnKAvPbsKQkEk/QClyMj6c0xWAOD1GcnIpCSeh60m0GlGVUZ4IHNDFcCQT047UZPSgZDYoCkN14H9aB7iDDNk88cUhXuPTn3pSuVOOo/WmgE/QUB2EZu54AGaUZ54xmnE5zxwSP0pdoGeckClfsAzaVbr1PIpQQCMdiSQfWguFUc8mk69fXin1ARcjJ9DkUrMeoGKCAFyTnH60zcSwH4MPSlYb00HhAvPQk5JpFG7n0GBSlwTjOcZHtSE7QfTPFFle4hWPWoyCzEjOCBTwyleTg+9NfJNLdgxN5GMntmkDHuaNpOff9KCCMD0HNPYBcZx+tM2kGnqcjkYOKbtJzjkd6NOoDSx79e9KPlpQuV9xTWGfbrmhMdrASG3dhikUZGDzSkENx0IpGBPNFhAxHXsQKaQV4XgdqUk7P8APFMJL444HSmO9wPI56ng0hBXt2oYk0EEng8UXsIQ/M2Px+lIUx9QaUgcsMDPOPSkJLZPei/QNxpBBBz7UMCG/nSkhefUimEkdPpQFnYAQy4/EUAEZx1xikChicDHtQQSBnsaNw1uNBBUHP1/GhgBj16fnRuCsSe2APpim5B60vIC6uDjnr1oBBzjqBxTY8rn+E9Pwp2Cu7tkYqU+gpIUEjn2pVJb8aaQW5P1Ipy4OPbpT6akp9BQcc+nFBIPTr0NIATx+dJkL79qRKjfccyFskcAcUqgYAz1FIHB4/OjcCRjoelDTZorMVRvGR70u0KPzoLBGPrQDlelNa7DEwR7c0uCcDvnNJndj0zinBsce+aa1JvqISV4PTmgKAoHtmg4DZ6mnLxjjgjiluUNZiMZ7dKFbOM9cUFN+fYgUu0BMfUGqAAD09s0rEFvwxSFiOvvmlbBxjj1FJk3fQFGKUHLYPygcmlwQOmeRQcHn86ldwaXUAwzgc5HNPC5Ge9NBATIprOVbn0wKsoUrigoRxnrShtuCfwpCxLY9qFqS3YcAWXp1pB8mR2pdxGKQEnqMg8Gpvce2ooIPfgilYhenINGQRxxSEgc0X5th9BThhjuDn6UhAwPUEkUAAZPY0Ag9TnHFNgICTx2oYE8de9KxABIypzSRgLnPHOaNEhNXdhwwE570qDJz1A/lSEbm+vFKrAY5xt6UXK3EKliMevFGeoHcYoVSM59fypST0HbihuwhCQWAHQUoxu9Of0pAD+f60itnJPGMZprYSHsAWGPxpMANg9c4+lAOB1yc4NIDuxnuSDRcb3G5yTjnsakRifp3pVUEg9D0z6CgkIrdzu/MVACMoBH90DFDAH35/OhgTk9cnP0oUZUDPOePegXUVcNgZ74zSON3TscUhUDv/kUbwNx6Bjuql3BagxJVT270mQacBuY54xxikbIJ9McUvIHoG04ODtPb2oYEZHfPFIGLY+hJpASeR9c0eoxxxnJ7UjDOCOhpHBKkA4zSgEnGcevpT3RN2IRnHoeBSlscevWhRnHpmjGDjjrTKGKCWPPU5H4U4ZPJ7inAgj6ikYdOccVNtbha4pJ28evNIfmxkd6Recj1NJkr16Z4qgQ4xr+uaXAPJ6jimvnB5x60hYqATxkZNAXA5DZIx3obrx9KUBm5pC2D7jiptYBQAO/A4HvQxwOeaYCR/MUrMX+Y9e+O5psAJ+bH0oIBzjoOKRgA1GCW/nTHfUQEccd+aAST17c0pX8s0jY/HFJiGkn1zUcqq6suM5UjHsalUllyvBzxSELuOeDipW+hdrnzr8YvCjWd21xEnyEndheleMXURjkzjjFfZPjnw+mtaVOuzLhSQdvtXyl4j0iTTb6WKVMEMQMema4KsGne57mBq3XLJmZpk4BIPpirNyzBw3bqKzISYLgZ4Ga0rhy0YIGTisuZu53VVd2SNvTpxcwDtgYNSLGeR71j6BclJyhONx4+lbztgk4rOem557jZ2IH+Rj7d6IlKNk8k8mnCPe/1NSqoDZ74rB2vY6IsRQfxJxViFACe9JFFnBPU81MMd6pWe5vFDXcDoOgqpdXYj+XPOasTnHI/Gsa7lLzY6+lVfTc2i7aWLcLkrlvvMatqAq/rVS0jIUM31NWN57cZrG7eg5PsJICOepOapyuykBTgdDU1xKwThuapXFwDwPqa1uk/M0UrasS4nGDWRdylySDwDirNzcB1IzgGsy6kABxwByaUXzLlZhdspXkpRiB0rBvnKuSWye1aV3MHzj8Kw7hi5OTnnj2rWKbVmYyOj8FShZpG/Cuwn1ANxnOOK898O3Jt7nCnANb1zdhMnfjHT3qbW0ZPPpY1pbo7v5VAJw2TnryK5yXXBEfnbqcUlv4igd8FhxVLezOdy5UdGZiUJ9Ky7pysgwKmiuo5UyrZ46VDcjPzdsVcd/Ir2lmRmTCn9KYZAG9qgeUq+emKrS3B6E9+alRXwsPaPRmj9owwA+pp0tyQcA9uKyvtBB47dak+089cntQ0raDTe5oRXRLjnPHNXY7ktj1FY0coPOeDU0dwBu5+lZKLZa02N9Zwi9apanrEVhCzyN0GRWbfawtrbnJ+btXMX0r3wLsS/cV0RStoRKTu0jC8XeKLvUpmjRikY6GuJdnllwckng13c+ivNESVwxzWfb+HyHJxznJrpp1I8p506M5yTbMC1sCpBxyetbllbtG4I4IAx7Vs2+jqqcr71ZXTSirtHfNROdtDenh7aIvaTOUUEV0lnfYwT1HArm7aAw4FX47jYVx3rk3uerBu3KzoGuTcrsB6mrC2pUAn0qrpUZKgkZ5raVAU/TmqgtExSk3LQow5DdOKS7Rh07iriw4JPvRKgZeBz0oei1FPXYxJbYsmW6Vg31mFctjqa6+e2J47d6oT2IccjnrRzfZsYSXLqcfHKY3I568VoQXJfvRf2AViQCuTWf5jQP60lfZDi1G1zfhuFYYzgmrEUoHGfpWHFcED+dXIJiec45olzRsXF9DXjl28D61ft7jPU+lYaXGRwc1ZjmIUcjrQ02bxk9bnRRSLjnkGrCXAOAfWsaCcqlWI7gSHkkc5rNw00CMuW9zUch+B16imxjyTk+tQxyFugJzUolBwPwIpR8x89ti4kgP9KlicE49TxVVI9yDnHrUsa7TSdlePcTbe5dDFEIz060Qy5w3QMar+YQnNLuMuNvQdKGnsiW7GkkwK4qOYhWyOe9V4pfL4J6nIqRnGGJ/D2qXFpk3s7jvtYAGfpU0SiTB6+vvWeFMzkjoKtQsY0yT1NO2nKzNVLBcgxvnHyk81FI5dQFPSr7RK6bs5OKobRExJ9eKcRuSWpbsiVXk5zyameIId646/rUNtge4q1t8xfY8VLWoJ8whJkUDpxSOoBGB7U8KVXGeelSBRt5qXeVkgUepEhAYnPtSEA5PqKSQBj8tORQYe+elbW2ZnzPQhkTd0OKbkD3yOakJ4z26VGwwwYetU1dFWtqcnrMGL9scZpbSIkg96t+IY9lypHUjJqrZsw78E8VTumik3y2NSEk4z617b8G5w1lID1HQfpXiUDAOAe2K9g+DcwEsqk8s2APUcVtTTjJHm4te7c9kiQBOnfJ96lU4xzg54qFGIJPUHmpdw+mOa9N6HkCqiqwbGcU4HK9c4GaaVIXPtTlGT7YximgF3Uu0kgZ6Amk2hv5mlLbTkd6LB5gpxzjpyaQgHHcEcUvDZHXPWlUAe3FG4CMo29OvFKM8n0PFBYFfbqKFy5HYU76AxpzSgk4Hp1pSQOvI6GlJOcdNvB9KOgrBkL7noKXgfXn9aQtlzxz2+tKxB5xQPzBW+QdjxmlA+fHTPWkZduT6D+VKWDdf/wBdTuHQA21cZwKXOVzjr0pcDqe/FICKa7BbqAGPyAoJA5FGT247ClIC985HamJ9gGDyTjHH40jAnNIqluowM5A9acMkEdMmh76EiYBP4cULuHalYgEjp2FCjGB3xR5l9RDlffC4pUwcH36UhIboevSl3dqBaXDbtYnHX9KdtIyDgHkGmgfKf0oyOec4pXKtrYdtxnPcUg5zgc4GaXO7j2H6UZK/kD+dMVl0FUkdf/1UE4YfQikIb6djSgEtj3xR0Dd6CDIPt2oUlmHHQ5p2dvb5hQuFzkdsUbgNYnJA7dKAoPWlIPP4Z96OAuPz96EAYAU8jIGRSAhcntnP0pCB1pQQVI9OhoC1hScqMnqe1DNjjbSHIxxyTjmgNnnvS3BtrYTACjjnJpc7uegxSgDdjqOo/CgjOB2JwKEwFYFupxj0oxt+hppOB07c0isTge9PcNlqISRjB45J96coLD9aQNtJGMjBp2AFBHbg0ACtkfQ0uQMe/Smkk/zp23PXsMikgGkAZPoKcx7D2NMyVJpWBK+oAwc96YAUzg45pGJCnb6YoZieBQVK++aTBq6ED5UcdeBTlbcpy2T396QEbefXNGwhs9uxoYD9vzfSkGDkdM00MOfrzQWPJPOSP0qRoUDapzSDG05pEJXvjigEbQx6Zqr3EOclVHc45pMblPrihScc9f6UKBmn0AGwQP1pDkZBPy9cUpYdR6fnSKCQT1pMAYk9Pxppywx2604naG9ANwpQOR+ZNCAZ5YbPqOlOcA4HcdTSkA4x0HajPbJIzyKLAMIzj86CAOR1FKVA69ccUYyeevWmBGwIIIOMU9sNnuAeKQgZpFIGcdKl9AQgHOPyoBymeuKUBlfkdqaDtYd1xmnfUL2DaeeeRTsAYJ9KYQdvJ+tKRl8Z6AmmHQQk5pFbbggcZJFKQD/OjIKEAY5qWr7AtxCdyZz8uRjFNOGJJ43E49qNpbAAznk5pSQAOfYU3sAjYJODgDkUigNn0zihyFUA+oBpznn0OOlGyDzGbAMcdKXcAuOnYUO4bmoypOcdB096EA5lAyQOgz9aaSoXBOOcfWlB3L1oZSOR0NMBm0rn2NIxUZAPU8DvTmOc44z1poUqf72KA2BxuXj8ajIUKR+Bp4fPA6U0KM5PrR1BiZAJ9cUhYA8+gFL9/P4mkAAUN6kgUnpuA0kH3pGJ7j3pxAOPekPA9SACPxp7g9y0hJb1pwJ3HP4VGjFc/nUgIbBzUqOtyW+gjZI69DzQQV5NPUYAJGCAMj60jMS3t0p31sNiIcZJ6AfNTs49+OaQsT06etKAQpHY0uVPcTdnYaEwoOe5p6pjg0g9PwFODYxx14oSGhpXJA7d6UA7fftS8HkdqQnJGBjIND2GCgdfbilYjb0z9O1NPselLkn8sU7ibD268c0u4L1HYCgAHkdhzSsRk+3WiwbIQkDpxSjPf1xSEAfQYFK7HYAPXiiwLUCAen4Uqjavt2oAJ4z9KXK/XvQ7AhCSWUnPU5oByBTyAVJ6ntTQhX60x26DuvTqDikKHd+FNK5YnPWnAgH61O4tbgchh6UDA6dcc0gYtk0oyBkdRxihsbBcL9QTSk449+aRcnP0o5GOKWxN7oAScH05pSCe2BQpH60pySMdOtVYoRhnPqOKCuW9utISQ3P4U4yBFOeuOfpR1AGBLADkEc+1ICVz9QDQGA5zTs/KfzpWsJMRhtAwc5GT7GhQR15NGAeOvGaMlsnviqGDEnkY9/ahcqAPbmhUH4Z/OhmIHA75pdQt1HE4PqTwBSnB3e44phAAzTgpHA//AF5o0AGJGTSFc59+TSqoKjPah880wDOPpTQBkZ7GlJyPTtzSclsKPpQLYcCW4/WkTLHPQEcfhSN09u9PGT7cZpMYhGQOwApNpPSgkc49KcGA47j1o2QlYaGO7j+Lj6UpUjkfSlIDf0oxt4JyR1osnqMQgIMn6cUoJXJ9CBSGQjGDjHII7UgILc8dzS3AVjjk8cZ/Omld3HanHIGOxoBBYjuKNh+pGThsDqDzSspHQ9acwHJPHegnrx3FOwkIQV/lSE7lP0waCSf5UNwBjp0o6gIgK7c55BxTzgc9hSKCw57dKVQTmmC2ELkn1zTVO7JJzjg08gY+tNx2xxzmkxPQA5PTqBwaTaAR2HWgKI/bHFHDtQweoKRgnHoQaABx7n86CAehpQCWHHrQ3sO3UaG6jHQ80Bi3HTvSkAZPfvTS2On41ICnJXr9aaNzZBFKCDg5pu4sOOnIFNNrRjvoKBtxTWJOM+tDZXJ9OaUEDFFtmK5HMoeNkblSMGvAfjT4VFpcm7jXchYgkdMc19AFM9Tggc1zHjzQU1vRpoyoLKpC/L61nUjzI6KM3CakfH1xCqnBHI61biIe23D5iOKveIdKfTr+aFxgox/Ks2DCqYw2cniuF22PpXNSgpIZbTGG7VuvOK6ZpC6KQc8CuXmjCvnGK37GUTWi92HFY8t7I56i6tF2BRkZ7DrUkQDSdMY/WmR4H9afChLlh6/nUNLV2FBq1kWSMdKbKSuMHnrSqC2WJ6daqPMSWB4walJctmdC0Y1pSSRn2qIxhnBI6dKAS3PQUokHfge9HLrobJtWuSq+FIqGZwuCOuOaY0wKntVWWc7x3yMVXKt2VsPlm+U8/Ws6dyxODjFTzSfKfzqhNIOSD8x/lU8t3dmab6kUj569MVmXkwPAGPerLyEsSvJI/Ks66lCsd1VvrYUpWZQuWJY9xVCVRtwfpVqeUMM/gKzZ5sdunStYtaamL13Llq4gIC8Y4q/NMZIOR061lWoDOCetaoAEfPSpUk2c/S5z1+pOQAcVhyiWOXdngV111b7z04ArHubRd5GM1ol1ZE/eihNK16eBvmJ2jrXV2urJeoMkISORXFG2ORkYANXIJHgYdhTuloYp6anR3Eo+uQKpSSl3IxVVbpiOTyetPMinAzyBk4qZKz2NXMkVwT1xTg5PPv8AlUKkEbs8U4HngZHelbkRUHrYtxSYGN1Ss+BnPfiqSS7cH86fLcqF56AZppaPQbeoyQPKWZ+T2pqQgEg9DUEt9uPHORQk5deD9aFf4QTWpZmCgHIzimQwoF6cmoGkJ9fQ1IshAUAdapRdi+dOKZLgMQB0HangKqbj1xTVG1CT1xSxxPOB2Geaprm1RSnF6oNrSnC/QVq2GkiWVSRzTra2AwAM1uWFuYyD0IHNZys9I7GilfUltLUphcd+K1hZjAJwBRZWu4hutWyo3BV5weazfc2vzPQrC0BB9BxUDQhHII3VsQQqFOR1NQyWQb5s4walJ7g9LmNPGNxwMY4qnPAUQ55J61tXEYjz61RmUSAAc9jSd3sZ8t1dnPXNr5mRt4IrEvdPZGOF6iu4ezAHIB54rOvbINyfpVRbRD7dzhRugY5HOeKsxzkcHnNXbzTGLZA4H61kzwvayE4zxk1pBqbVyZNo1Y51Ubc9ODU8Umc+3NY0d0Op5YdRVuKUnGfxFJq8rIfM7XNqK4Cr16+tWIrkq7Dk4ArLjkGME9qtQSFQAD160mny2G7s2Yrsqu0NnHSrCXBJB9etY8TkOT0Aq9BOpxk9s1CjZW6lJ20NqKYlfrgVMJCX46VlJOeoPSrsEokUYJJHIrNrS4+a8tS45J4qWMhFwOo7elQRASDlup/OpUwp9sVetkUPlII5HNAbaoBOc80gcOOe1QEkt1xipW5m5O1y9A6rnA5PFTH5Rz3rOilCuQDkDrV+NQwGHyT1zVStcmKXVE0bYUnPX+lRSoWI7ZqZY/lA9KYTtznvWdtNOo+W6Ft8lxnoMZq6oIfPpVO3IDD+IA1cZwAT6VMW9h8vW+g9mBHTnNCnc36Ukahunpk0QghyzDaB0qo66lSk3oMdAR7k5pVYgZBpZGAQAfhUYJ5z261STWxEd7EUkgPfvzRwyj2FRSArkkfSnQMQp/StNE7ja6GV4hiYlH9RWfboTzxjsK1teVjAje/NZcOQoPTcOaty2FtFJF2FgGznpXpHwkuzF4hhjJ+Vu1ebxYBxj0/Gu4+HcwtNctmJx2+vIraLSepyVrOLR9GISUGOwp6YBGepOais2LwrnrgH86mAwffpmvRvc8IkOD16DilyV6dyM01STgdgM/WlGDjODzjHrVAODENyPejhsZ6gcD601gevTrmlJAbHcUrE9bAMtnPA9vSnBifvD73NIMc+p60ZG0etPd2KHHqR2pTgfiMHNNwB9aCS38uKAFUAKQeSCMUY259hk0AFfwPNAzx78GgAAJx6npSsxJJ249AKbtL+3NPB+YnOO9JgldWCTjGB2GaTGOnJHWlzu3cfT2oGVx2JFD0C1xxIGec4OKMjaQDgnFNUkN17Uox+maaAUAjjvjIoY0jDd37cGlBHTrxk0ABPJ9xil3c5H40hAGKGPbNAugoAbj25pR2x3H8qQE8kYIxSeYeM0FLcQnDMfWlZQw9ulLkde2acwCuRn3pJtiGkHcPpShQSSO3FIFwuepxmng4BweDgn3oWoDRgMR1oJzg/hSkkfTNA3HHTg8UW1AH+ZcH1HSlAAXnnimlccg5yaaSQwB/GmGw9WB3Y60pyGBB6VGQMZ6biQSOtPUgrj6UAAI3fWlbGOPx96TAx/KhSD37ZFAACCOvvSqAMnt3HrSEAAY68mlOE3Z6EArQCsxSQCRTVAyMnGTSEA4xxSpg4yc5/WlYaApzjPFKxIA/Om4O3rSrgrRsIM7u2MjFDOduQOc4B9KUuB246UioPXOOaYDQcnjsMflRknGeopT3wecigEFvpR2AQsSOeo9O9ODbl65wKRQfToKUYAHGabYvUQ4K5HToaOo+vWlJCrjseKbsw1JPox2sOBA7Z9aAM5PQ9MmmgdPWnbQ2c9M8YoDyBiTkL17U0NlvbPNKAAvockU5QOPSi/QVhpIPscEj3phyWGfTipQoO4H6j2pFIVeTxmp8gtewmCRz3oBGcY4zxQCG47ClYj6dh70LRi3G4K4HahiOfYZNP6rTVOc9+lUU/IachQPcUrZGB9TT8AHJ70hBPbkHmpd0A3JH50AgOR24IpWwc8d+hprHGPemwFbK9DjtQSQ2RxSgAcZ3H09KRVC59+RmmAMd3PqKAQOD1xmg4OQOoHNMwSw+mTStpqAHO9u4wMU37vPtTz8vHY00k5XnjOTRvoAgcnOeo60FSW5pAPlPtSnIo3sABick9SSTTcHaT6nj6U8kBPemkD1+tSAhCnvzSEbsHpxzSABj6Z5PvTmBHeq2AbuA4/M0jAkehHIpcFepHXik3E/n1oTuHUUELjPOKRVP1PrQTwOOxxSFgOOcDFHQa13GlSOO1Ixzjtg5pxYtj64NM4OT1FMQhIBwPwpQd3uCcU1kUrkjOOBQCAeOwpbCvbQUkH+tNfnnPOcUoYD+VJjaMj16U7ldBOSo4wRwR7UxyWUgHHFOJJ/HikODj9aETYTHGOvFIQTSsMZwSO5puCF7mh6qw0BGKYxLdvpTyOD7Uw4HPTt+dLpYTZbQFk9sULxgZ6DFCKTznIxwKXAPHvzQibXFJJ+lKGD59hmmgA5+tOVNw49cUbO5SdxAcfQ04Nj6UqjOB70m3PPvxSbsRuOOA3Bz2+tJgD880rABgDzQ+F9/T8aS1V0VsNDE/gKduBc8cZzTWBHP504AjtjimttSuoFQOB1xkUMuFFAyuSe3Sl5CnnODVBdW1BSB7HHNI3JAHQmncFefpShgVGO/SgLJ7goJ4xRsAYn06UBuPp0pQQcnPfAHrSeugk9bCINnNGfm9qTJKnHXGBSkevpg0bsLaWHBsDPagA/rg0mQMDPXk0BsjpyDkUWH6ByPcDigBSxJ6cUEkrj05NAY7vWhMVgI3E8UYO4npk0EnO7v1NOLE8ke1ShjA4Ule55pxIBz7fpQF3H8AKUgHg88VWjJ9BCdq/jmlViOT0zzSAhic9aMgD+VDGhQCpGOvakAAJpQT6c5OKAuMH3zSWw9hMAYA6Y59qU8EE9M0pJJ/nQcFaGyVo7CKflBIwe9JuLcj9KUZVwfugc0KAqcU3qrlApO4g9qUkDjFBIA9+9GQenHamGwHAK9+acM8jv1poHydPpSKxLEHtSsLqKrkZzyPSjJ28/WkCAsPUjBpxQDj86d+g1oJgtg/U0owTnHek4GB0FL0wR1zkUANK7cjP0PpT9xYg9OKa5B4xnHJpTkE45zzRbqStABC570rgc85GOBSEgnIHIpACGzn3oKFRSeT0xQSS49CeTShSFz2PI96ADzxx/KlsJAq4PHc5NKxA4AAGOKapJ6ngAmgEtz6cUdRq9heTlic8ZNIgyxzx2pQ2GxTGYbs/hSTuD0HkAKAaQEHp25NJgP1+uaUoR1PXvTuAhwCc9B+tAyee1IBu4/WlIwtG+gX6gAQMnpSY9OBjH1pTjdj8qGH/wBajoAH7v0oBJ69f50pO3Bx9aYxDKSO3ND2FowfL8dDyDQIzwMZ7mlRSV98UFsLnuRk1N7OwwAx79jTWYgcdQOaCTjgYzzQcFfTPFVuNbDVcvj6daVsD3HU0uQPpTSxYkjnHBFFxBQRlRR5ZBzSMoIIDYJ4+lS97gBYNmmsxHHY0vlgZPfAFNC++frVbgLuz268VHLFviYE9Rg/jTySB19qYzMfzqVqwPBfjH4V+ySNeRp8pGT/AI1426iN+eoNfXvi/QU1zTJInGTggewxXy54s0F9H1KaIqUGSBXJVjaSse1gqt/dkZTqJE9scVoaOCoI/Ks2AfLjORjmtTSztYiuZLllfud89VqaW8KnHNTW6Er+tRIAT04qVWCYyevOKze9jng2PYmNWHYjk1RddzcDFWmcspHY9KrMxXOfxrNr3bnSpqRAwKYHpUXmEkfSnsc55+tVGYhuDxzQ1pc3i7JE5OUPueapSSAHntkVNI4xweo5HpVGZgM88jmo1lEzc9bkd1K23aOKz5JCR15qaeQgcms+eYjIx1rRa/Icp3VwmfCenY1nzkN+PWrLNujye5ziqEzkZzxjj61tHllEh6sqX0oVeB9KymfeQCep5q5eyA89gOaoq4ZiccnkVKWjZjOaXumnaLj5h06GtKLlh+tZ1kp6twO1XoCUJI4zStZuRitCd4QyH1rE1CMxHge1dGAGxnv1rNv7XzCPrmri77D3jdGGEI9/elDEsOmc5NX3ttqPx061Wkt9vI9OK0TsYu+iEKhVHPGDUSvt47kdaWMYHzDp0psgHGPp+da3MpNoR7jafoOaI7tmB5yCeKgkjKuM9DxSLGUzxgZyfapspLUm7jK9yy9yy8Z+lRvK7Jg5wTxigRtt5HvT1QnAB96SVvdZTbUuYhUhDyDkDrVqNSSO2BSLEA+SO2KsgHePSohHm2NL2Qgty3T1qxAoGO+OvvTFUsuG79cVNBgMRnnoatOLdmx9iaGNXJDVZwEwFHemrEGzirtvZvM6qo6YxWd5MuL0LWnwFyvbnGa6S0t04IPWsm3tyu0jrjn2rXtSVGe3eoWjZ08yaNWOMRLgcZ4NIICXBB47/SqonJPLYBqWO645PB4FTJ9TRT5iYyFHAI47VIzFzj15qCNg75z06VIwCfNnr0pq+5d9UjPvYwWIXtVaNSASeCOntVqVyxI6MTiqsjMox2x1pWu2xSk0rBIdyk/lVSaIv1+tJNc7MKp5PT3phlcsN2MfxVFuxiprRlWa2D4BHFZGoaaGBIHfIroMjbnOewrLuWkZzhuBmtk+WzM29Dj7mzeByVPvSW85HXr1roLizE46ZJrEu9OMDlx1HAq5q7IUmvQswTk4PrVuGUjHOe9YtvdFMhuCtaEMoOD7VnezL52lqakU53ckYz+dW4nDc5xis2NjtBBBIAzVqAsCCOATk0mi3NJmxbTocDHv9a0IpAF44LfpWRbMG/A8VsRRhgOc+lJ20sWrcxYSQ7dvbvUokwnXqcVXTjIHfirUUaumD681lzWLck1YdEpZguc/WiVCjlR1NI5ETjjIzVp1Em1h+NK97mbfVlUqEYL3PNX7eck4IwaqMcSgHk9qnVSzE44HIppt6sd7FsSHoOc9ajZ98+CMDoaIgV78+lKEIk3dzyaVru5Selh7KU5B61MgMgHp3qMAHnPQ1ajIbI6Z6Unyq9xr3rakkcgUcdMd6Vm3EccmoZFK8fhQpLMOelCXbqNpuN2OlAKg/lUYyAQepFTScRk+g4quDmqbtoKOuoyXJX1GOKag2/Sn3BAGAOO1NbC7fpVRs9GS07lfVo/MtTu/CsZYyjYHrXQTKJ4XBGQRWKy7cg8nOK1UXy3FZWCNyJF+tdV4bmI1iyZeNrhT+NcrEm6YYbiup0MeTeW7E7MMDn8acbqzOevC6aR9M6aQbaMk5BVf5VbXP9aztFkR9PgOeCoz9cVoqQO3sDXqxa0Pn2rbkgcBc+vFKuT155pjZf8AHmnxgr1PGOKrqHUHBI64yccUDAbBHOaRVPAzyTjml67fpmhrS4DsjGeuBzSEc89B096QsSB6dRQOcH1pgKvzfzoVdvA5pqnaoHSpAxAOTk9sUtAEOc5P5U7IL7vXA/KkA655GM0hc9R0PSmC0HYO48dAc+1AJHB/CkLBhxSgkKBngmi1xbChdvHqMGh8BgfbijOe3bNB+fr2PHtS6jFIwOnag8fypGJAxSjIxkckYJ9aEgEBJ5A4xzShlXn8KaEJ4zz0GKeG+U+pP5UWF0FY/lRTB8qAZ9hTwQASTtGOaOgXdgONvp2NIF3UpIPB4OM0iA9D0welMLjzxn6UhJ6D15pCTtxjNNyQc9gfzpbDH8quOmBgUN94g9gCfxpMlufSgt8x/ACmmNjskn2ApoycA8Z5oyQwJPXg08gEe+Mj3oE7MAAcHPFJtDdR34pFjz1OTg49s9qcoG3pU7Ba4hJOSfXFKQC23oe9AGGGfSmg4596rqJsVVIyO3Y0igj2549qUudufTtRvO3PbtSTb3GtRNwJOe3HFOyC3rSMcKPrg01MM3XFMSVhcheozil9CaQ9OvPSlKlOD/DxSsguAPB4xz+dIcFhz+FOQAjOaTIDEdxwRST6jAKAo/iGOfrSHA5H0NKec8+wpApI9eafmAhXByO5yaNoGdvYH6HNBBJIHHpS4I47ZpgKQQ23tyaQZDHI4xke9OLBfvdelNYlQMLvYHH50AAYAcjuMUowCO+TSIBtXPXNPYZBA6dxS3GlYaACuR64pTgY9elND7WxilYEg89+KZNxCcdee30pVy3QdAT+VG0Drz3pBkYI6elLqMGBwPVjk0BflxjdkUHOBk555p+QOfyoewCJGUzzxyaCQfpTy4Jz29KjKgdD1JzTt1Cw4nC4znnmgnCj2phU7s54BFPyc/XtQ0UrCEA59OppMg9PpQQMEdKRVAOe3Q0dCeo5VBwDwCaRl2jHqcinFyMeoyB+NMyBjjqOBS6isrCFio6fN3pSCce3NN2kc9fXNDPijcEDfeJoJP8AnvSAgc9+lNJBxjjPApjtoKwP60gweO9Aycc8nrTmxyQKAGHJzx14zSgArz3NISQ3UUoADbs84/CgL21GhjjGO/NNZiMZXGTxT+FIwOCOaGG7A/GgauRkAYAHamsxwBgg5/KnEEZBOTyabycgDGOtHkTsK3zr+GBilDAqOADjmkAx09cmkBAyMcZyKB7iAEKffrS7COvUigsWU5OT3oxkgA9BzQA0qV6dqQkjj3pQ5PrnFIOM+vQUXsGzEyTwenNCnGKC/Bx160hPI7DvS3C40AE9c4FBOf6U5W2DjgkYNIQPyotqFxoyenB70wkDgc08sC3vSEdDjrTDcacjrz3pDJg4pc4xnoBgUmOx5xQLW2gwgj6EUgIZcdOKcRzjtjJphUj65oYbbFtCRnnvSgA9eSOc0xM96fwe3OKldCZajkX16GnM23AxjPSkBI6+vFBAbb7E02wS8xVk/OlBBphHz8cYpS386hq4XsK4Dc/nQgzgE9OtAB59uTTiAO/fpT2Y1rqxxAHHrwKCeT+FBYN9B0pm47sVSKHgFUz9RSKAfpikOWzzilBC9O1KzFbYBgDA6daQE9R9aQkP6HjmlDBcY7nIx2NUG44YGPpTeFYDGRmlBJbn8aVlDLx60DAgCjlsfiKBknn1xSEjr3FS2Gg49PccUpwKaGHGTS4BIHQnr9arzF1AHHf2FKHJ/wCAnj60EALj0pASetSrMY5HwMnnjIoGQ3J+gpikEcng9Kcp4PfPFPbcALHPTjv70pALZ74x9KFA28UgGX9qFqgQ5FAwe7UhI5wOM0EFQc9B0oMmV57UWJv0FUFuD1JAoBDZyc/1pOjZzShhyTwBzmpKDeWxxzjP4CggkDA6U/Ixgcd6YSQxAODVMXUXJGeM96RfmIz360rjBHvTVJ5HvkU1oMXcATmlGGzTVIJP507GVyOc9KFoTq1qIpCUrAMnH8XWkK5xg9TSjj2pb6lbIQNnBHXOTQGIOTQoCqCO5NKVzz26ZpiWq1FBwvrxQCDz7UhJA4/Cgc4oBAT+eKcFIcdsjFIqknPcUpBDCgYKNre3Wlz3HTNLkFcd8ZofB7YzQLQQsWX9aCSOO1CkbR3NNYAdOMmgYpwMD2xTWLbuPTNOcH9eKCQMDOeOfapWgb6AoAUE9TTQAGyBgdzSkY+lKxBAwMe1IBpGB9aTDNjHFOIJB9aYCR2xjinsgHqNufXpSbjux2zQGJUt1HApygD69aVg8gDD8SaUDCEenP1ppU856UAkEdwOgptdQTEYEt19CaQKFYDPfNAJ5+nNLwG57cGkKwik0j5bGD1oZsdBkZxRuB9qdru4/IaoC8+9DHP1NKwBHHc0gwMHueRT0uAinPFIT6euKUsew6UgBUDPANJ7hcQbhjnkU3kHPryafuB/HpSMQ4HPQ8U9R20uIGB5Pbikzj8sUEjacDAyPxpG5PA4zmktxA56HPekYgZI5ApAoDc88cUAA9+nNPYBjgtxjt1ryn4seCEvrN7mFMuo59+DXrQADcd+1VL2zS8hZHAIII5rN+8jSM3Td0fGU0T2kzRsmCpwQau6ZIDMPfgV6D8T/AjWM8l3AhCeg9K8ztw8FwpA/iArhkuV2Z70KqqwudGpAb8cCnSECUZ64pisTt9CM0M4Djj61ioqxKaSsP3AKR71QupSpIA4zViVgcY4waqXB3D86zaaZaetkQs2FPzdeCKinIVSR26e9RlwFxUFzIWUj0GKTWlkbc3TuIZzjJOTVWVsnJPPSmyS7cjNV2mO3n0pqKVh6PUbNIADVKQ4Y56mpS5JyTVeVg3Ge/NWlqK+mhDM46/hVG4cr0GcDNXHwUOD1PNZ9zIFY85weauKiiNZbGZckHJAyBUVqgd8U+5yGP8Atenap7G1zj86pRTu2Yyjfc07aMbTjnFWYYs9QO2KbbQEDB4JGKtKu3C4681lzO7jYaWl2PjQhgo4PWmXcROSeuasxAry3cUsqF14GcdaSVnoxuyRlSRYGO561Xntgeg7Yq/IuCfWoJCVY478Vtur3MpPYynti1V9pLNgfMOnpWu0JGPTHJquYAmTimtFfqc7jfQzhDlgQvQ4xT5IQozxk9qnlBBOOxyKrgkdBzjiqb21Iiveu0Iy4XA9MH2pUIjUEnHbNPaIuR3IFL5Ybije6Ru7feIkgJ9SelWo4wU5OcGqscGcA9j1FTJEVbrWdtxJ2tYsRKB157VPBal3JxgZzg1FaqHfuOea2YIlcAenWldXNNx9rbFxjHWti0tAoBBxkc1FYW4j+XHHUVdU+W5A60X6ou3KtSZFA4HPrUignPy4AqK3ZASMHJOSasGQHJU/Sk3oVHVjJXBQEdSelSBtgBbtULSr/EfrTGuRsIIzxUySNE0rIma82jKn5j+lSxXLvw3bvWczFfmHy88U55GEYJb5upIqloa8ylIsSSAS7wc44psrhlI7kVECBkk5wM0AlkY96G1ayJm7oqyJh8jHGRUDuW4P0NFxMVYr3NUfOxxn3pW0scq0bRaacKm0cAGqcrj5gO560O4fq2QOgqJiIyAT24PrSTTsh7oVMrnsSahurcSIxYDNLLOQ3H1qNp8oQT0PNUm+YHJW2Of1C0Mb7x6022lBOAc7eK2riATxEbeo4rGmtXt5OV+XvTdN3uF7mlbOFA457GtG2kJbJPasm1JfHtWtaqe4yayb3uO6sX7UAuQp61rW0hQYY59PasiJjE+VGKsQuzSnk844rK+l2aKNtbm5ABLnb9CamKmH3AqvZEKBjn1q4oBzjrSs2rFJJXSEUNLg+/5VZRzEoU96jjjccL160koaOTLfdHXHeqekUio3ZPPGV+b2pqTlOcZzUiyGdeeBgCoCoYkZ4B4pxVrXJtbcnErF95HB4qz5gwT14qkpO0Yz6cVYgJPUfKDzSlJPQu+nqOhctkZ6VMrkEDuOmKrxgxknsTViAg8ng5qXYUFqTljuwBz60RgqxbNAcbeOSaY5IX+daJJXSKavG4NNk7etMLBWzUXmDf6HNDyE84oa6Bry3RM5VuajlIK+/Smc/QUqrvJPvxVW5W7hdPcemPJ6dqyZcCRiOma1gNvA64Oay5RiRu2K0V0tAdmhbWMCQHHU5FbNvMRIjZ5VhgfjWTbHDg4zjrWhbqfOz24NRGSM5H0R4CvHu9JiLtn5RiurAA465615v8KLoy2bIX6cH0GO9ekIRgeucg161O3KrHz1Re8x+Bzj1waU56A8HrSBgM+vehgSBg5NaKxm0kKAB0PQ4p2QV56VGwPb15oyd3Tk09eoh+0sD2zSA7cD06UAkZHTkE0rEE46ULQAAJzntS5IyBjg80jDC46HHWkzyeeO9S1cFoOUkYPvSsCWHHuaTkgnocgmnKTuwaoSGkAN7cU7ACegxmm5B47YwKcGzz3p2EtR20jcPTrSAY9xTCWXK9STmlDEEfWklYdyQEN16g4pvJ/A8UhbdyR1NLkHnPOKPIYpBU5z1oOOvQd6QsDntx+tOU7cfhQLyEyCv1pVJPB6kHmkUjv9c0pJxQ9hN8qFJGfXjGaAR0Prg0DAAHbPNIMhyeoBpPUrYUJ6+5oGeTiguOfyoBAwfXj60MAJAyPUUoXgA/jTQxYA496XcQ3I780ITZIVK4/hyKTJP8hTTIB1PTrSFiqjH1oTuMN5C5BzwCDSgn60pXGAPY03AAPFC2AXdlQOvHNKQeo6ZxQDjJx9KCQ3T86aXRCvbUGIPFBHbtik2nn9KUL0J9OlAIUgMvHrQAAfx600DPB/h5FKcr75oHcORg/WhSQfqeaUgDrwBk0Ag55yTzmktUNq2wrAs3HQUhUBiOueaTOOtICQeeM8j2ot0Fq9x6jLAdqaJCcexyKcXAGQPamqCevyfxUMATJwffmlIzkf5FKcBeBjj+dAUfnTDVCbSeSfagr8vPPHFKxOcijB5bjsBU69QvqIRnApRnPvQCBn0Az+NCuGAPbGBVW6gNGOvrQQWUAnGDSgA8egpWAPzH8fSjYBrAsgx0PWnHLk+wzz3oXAGPXGfeg8d8k0krAAy2PUCkPHSjeT145wfb6UEhjjtxQwAjb7k0qkhRwD3INIvBx6DNLghc46gkUXAbk8/ShVJXIPPH4GlByPQ0u7LgADmmJKw1VJYAn/AOvQAT04780pIfJ6gdfehWBz2wcUnsF9RCSR16CkbPHseaUkHHPHem5znj1xRYYrMCPxppUjFOGFycg8g00klcflTF1EVT8pPGQaUqQOnORxS8hTxnAocEnO7O4dfSjqPYa4H8PSmk4Gc05iO3XpRsB4/AfSgPIavG70zTFGWKnuc/lT2THf8KHBTHryKXQOogIH4DApoIKhvRScinYH9KaAS2OwGKFqg8hoBOMdOKXjnHc9aCwU/pSgbkGe9O9gGkEYAPGelNJOfQin4BwfSkfanOcEnAoDYQgrzn1xSMQOn4UOcrj1oIH044oQX1Ezjt15FNIAXgYyacAB19KRSGUEdPvCgfRCMo3e3Q0mCucjGKcOP60hbJwPqfak7sQ0sOc8kU0sc4PanEbsEngH86HUFfpTDZDMkHjvQMnA9KVT0Pp+lNGShI4zS2F1E5J9+1JsCnGO3NPLYx75pGOOTT3GRg5z+tIzEEcc4yKXA+meKVgRj6UttRMmQDv0p+Sc84APFRBSwx6A4p6KRkdKa3JlppYUA8+9OQAfXPSkDZ6fWl5JGOKloI6Dxgc9PWggMPTnApp44B5J4pAQG56AUl27B5D+D3pWOVAFNIIX60hGE4JHHaj1GrR0HcdAaQDPTr/OgqDnnODgH1pGUDGDnnNWF7j1boB6CggHPOOaFcDjuOBTCwz7CgfTUcwB4JxmgkjrSEkgZ69qcqgjJ68jFAmgGU257dfejzO3XNJ19+OaMEcY/wD1UkPYeCSM9D1FKFI9jjFIuSfX0ppYnnPAPIpOzQx2ByO4FDEryBnjgetIX64HNAOV45707k23sG4lj3GaeGB9+aAAQOOc5NMRNvU8k5o8h9BfLx9QKcgC8fU/SlZtvXn1pGYHPGS3pQ3ca0BeGA/OlBA4/GkCng00AsT9aYChyyj1xzTjg4x1prJhcCnBQvHfAIpbiS6Crhsg9euKGbbk9qTGM+/NISCOfpStoD0HF89+tAA4zzg800DLU45XjrninYYgJAHPXgUhJznsRgilYqMZb2+lGfbvwaduorgo25x68UpBPIHFDEj8KBk8+lK4J3E3YB4yelKSQnWnKB247A0gGfwpg9WCENgg8c0M4OOM0OQ3TjPFCgZApIGCdOn3jzTyAMkHrQRjJ/OkJx/I0LUa0B1BP8qXIPHpSFQcfXNDMFIwOvH0o3YASACe4POKDkqOccc0Env6cUgO7GDxjBpkpWHcYPp1owP60AjaeeKa2d2AegoKtoKxB46elIuS2TwcZFIM8cUoG7p9DUE6pg2S2KQKcYB5A25/xp6ja1RspUjHyg8mq6j2Q4Ek+2cn8qVgDz1HWmswI54xyTTgQG6duB9aYwyA5HtTWIXv944o3lunJxjJppOF9ecUC62Hhx0/KkLkt+FMZS2AeP6UoyScfSjcY4DK5zyeBTQoxzzSBsc9jjApHYnr2qd2A9sNkdOMVGehB9aaHPX1xn2pQcngZJOKdw3ANhcflQAT1PahhjI/ChyF56/1pJvqAnI47Z+amkktzzzinhwPr3pCRwe4HNN6gIueh7UjZGNvbtTgSecdePypME/nRuHQB3z+FIQA272xTjgtnHPSmAg9c5xxU6pagDA9AOgPNBIB9QOopSwBzTMkMM9aB9QJJI9jSFcfzpWBHTseaRiR064xRduwjE8S6HHrNhLGyZYggfjXzl4o8Ky6VrEibMR53A19Tbcrg9MYPvXl3xahtraGMquZXyT7VhVipR5mdeHm4zseQyLsAPcDBqJnAx9MCpZyTjHcGoCoL49K4HY9J3ixrgjmqdwSPrV2QhV68dKzbxizH+AdKdu5pTZWlYDJx061XlfOSKWdyADjNUpJmYMB17VKWhpzIiuJQudv3s5zVR5WLdeO1TTAMoAPI4NV3iA+XP40klF2Yr6DC4bP6VHJ93APvTnQKw5z6VXbI75wcVXLd3NE77EUspCkdOKz5G565HNW5gGGT15qhOM4/OqS2ZF2mV/LLycnIz0rXsYQq88A4rPtkxL09614FIXPQY4qm7JmDbb5SdGAbGMjJBqcsB8o/GqyYKHtg8VImZMnGFHSsmmrNAvMeZCSMZ96kgnLMc9uKZGhTJIwCOakQAYPqaEuVlN83ukd2ihTjqelV9gCZxnNXpLcum5uxzVYqQ+0dSODW0bPQybuQSREyKB25NRXEGVPpnJq44KZPc8VCxwvJ56EUJcuo5OPXqZ0sB2H61CLRlcZH41seSBjH1qvIRzzlQadgfuq5V8jPA4OKgZDH3q67hjjtjrUZiDe5I6UJ2TuZpt+6QIwj4AyTzSPk4x681I8AjyM9elJGoLD3NZN63LVloWrRAq9cZ5xWnbOIlz69az1Qq4x0x0q1HllIJwDyKlu+htCGupsW96eo6VKl0C+euelZsMbtjHGR3q/HGBt46cU5PkTK5Lxsy2XKhWB69qkhdjnJ61VwWPA4ApFDR8senao5vdv0NYwtoS4YuxzxnGKEjMZyeSahgmZ5SMEmrQJ78kVctSYpLUYxYsPQHpTlkB49KQsWG73qN1KJn1NS79Bq6diyrhEIIzzzQ0qqnHcVntMU4znjFOim2I2eTjgelCdpWFOOliCZA+SOuSKzpCUJ71ZlujuKjgZyKqPOgyCc+lXe8tzmkrog8wjk8HqahN0c8nPpU7ugTrjPGKzbhSMlDz29qSiJvoi7Fcl1O7kmmxRl3+b1zVe1VsjcTnOTWhCo5bOPQVotNDPrYnjUDgDqMZNV7qzV4yOp/nViN2d8Dp3qWUBE6cngVLd20aLsYkSmB8Y6HmtS0cuM5zzioY4BIzZ4PSpltzE429O2Kyfu3Zajc0YVD4BzxVs2xRcqcHHSqcO9OoxzxV+CVW49OKxTT1ZvtsTWVweAwwRxWmGZfu/MCaz0RAuQehq3HKYogW5LdPalHrdjt1LyN5bD3FOnw6EA5PeqjTFiD1JIFWY4widepJqot9Skm9hsb7cDtjFRSTbZcDpjmncB2XuefpTHiDZ/WnFptiauWLQFmwD8uMVdEahSR96s2AlHAycdRWh5gCdcE8U7LQVmkkh2Aflp7gKFAFUy53+3QVZRifepa5Wgj2bJFl2kAdqkchhk+tVmBXBxyTg0rPhDzVPa5TunYaVVpfYd6jkYHIzn0pHJH40KAcZ4zVeaJ5naxIHJbGKSSTavB7YNNJC7veo1YlgCPxp9SmtdS1bkNg9sVQuseZnpzyauROSwA6Hiqt0pLtx3x9ad00D2uh9iAevatFMEgD2rNs8jr/+qtEOE5HPcULRilZux6f8KbwLfeSP4smvXoySnHWvAvhfqJh1+Mn7uOAe/Ne927GRQexAz+FelQ1ieDiV7+hMQePXODil3bVII/8ArUhBUj0pQQUI3A8kZro21OW2g5QAvPekACnrjikBAbruGMfShiD9aLBr1FGB0oJDZOaTGFpV55b1ANPYADdBnHr70oG7gjg0BSrehz+VHmY6D0/CjcBXIAA70EE8/gaTIPI6+lLgKo9DzQK47cWYY+hPrSAAEYGMDAoGSVH1NG4Fc9xyB60nroHmOJGzIxxzQQoyen1poPUDqBxTixPHTnGaY3qISRtx65NKQVBPYdaQk8Y454pS2cj8DQQKSC3pRnHBOcH8qaykqAe4oYNz3OKBttDt2zr3Ip2T9eaYGB56igsQPof50DZJgDkdCPypB8ykd6Qk9D2H505XAyMZ9z2oHuxFQ7gT6c+9AUgr7dKUsOcHOOlMV93zAg8cUdAb1shwcRvjHXpTvvZ9jTcBhSjKflgUXuhJ2EK5XkZOetOCgNk+gH5U1WJz79KccJ3z3FA79RxUjI6cZpoY8emMk0AEc9ieRSlSc+3GPWggQHf26c0AAYx65+opSAvOeTzSFRt55HpQlbQscGHXsRmkZiz8emBRwU4yO4zQMgg9cdKdrB0ELcilKhWBOcngUowevrml/i65/pQwWo1QB1+XPFKFB+79KAvzZxywwaD8qnB+8uCP8KWgWuIFP4UoQtjjPPbtTlIA9TSEkDA5zSeodAcENjrzg0YLE+uP5Ui9Ac5oDZx7nFG+gbsFBzz7k0p5WkJz+dCncpPTIxQu4C8EcfjQVBTI68de1BJfI6ZpEbHU0xWuNCk9+cnNOIBIHYcmjGVAHC9RSBTjI6d6FqNKwHJPHQUpz0PQsQPy70u47Tj8KQgjr60bgIcEgj1yKcMDP+etLuxkdsc+1Ijbs+meKA2FAC4/WgkKwYjIJxSEYUemRTWYt05JJBoC9hQwGR70KD0PfpSFSOfSn5Ax3oAQEF/QYOfwpu4hyfQZpGOO1DKSrHvtwPai4X1FDjcAB1pCwLdcHNIABj2607IGOepxQC1Ex260ZK98j1oHI/CmkEEelLqKTdtBSuR/WlOM9PrSAkd8+tNPIJz3oeo2PZsgjvk/lTQSc9x0FKQDnn/69H3fpR5AMCncDj6UFgvHvTiSeP51GFII5znjNNIa7iknnnPTFNBLce5NIy98cjoadnB68dqGhXsKAPveo4prNjr3FKwJxzximFcyMegAFAdQwTyOOtK5O0gH6U7AUAduaaGBxx3OKXQBCBsIHqMU1yDgdetOJA+pFNZTyT68UXG9RcggDHWkIB/pSjI9+4pAD0/CnoLrcAw78Y5zTCSR0wOCKe3PXjtUbEhyB07UW6h5Ck7cZHIPGKYGyMdzTzk8k+9BUjaQMA8UaMNOgx2UYwevApOR704gCkBB4z1znH6UbDt0G8j6c5phJOM1JkfiRzjtTcEYxzine4nYNgK8HpikP3uT6UgJ25H4UM25uanYAdcnrnGMU1jyB+JoclcN15A+uaaxP3qGFyxGclaeGxnjrTUBGAOWY9KeGB5HYUJ3E7W1Dgc9M8mlTG0emMGkD54456+1DAL0POeKGS+4YA+bGT0+maFGG+tAGPzoDAYB71ILRDtxGeecUDJxnGO/tTGPU+n3qUcuSemcige4uT/F35FKCQuTwpGMU0gHAx60rAvn0PP5VWyBIAxIyOp6ZpWAGecnNIVDYz1GBRyDj0OaNxseMDkHPrSHnIHBpsgJBA+XNKAN27OeAKFoD3sKhBzjtjFKOfqaYMtn3pwZk75PT8KLjXmODB1/DB96RRmkAK4BGT0pycEBuo6GlbQSAKMA+3NOAJ/lSFSD19s0ijL89M1QXHAHd7dRRkAj6UAHn26UqgDk+9K9gsNJJU88jil2k4x3pGIPvzk0pAGPYfrRoO4qswwD/EcfSlHO70pGAKfXk0BSP6UtbgKCR+WaQEnPPsPYUAjg0DJ6DAppWFd3FwTkntSMAeQc8UpyAD0J/WkGCcdBii4ICQFJ7d6GJZfenEhaaCSoOMHGT7VIwHBx7UrE4Xjg00MOOM5xTy5ODjg9DVtisNwGwR1A3U8jdyOMcn3pgJO4gEEjH5U9SASPYY+tAwJI/HmhcjgdB1oIB4pMY6dT0+tJCbsKMDbjtzildR19KaCSw96ccHgmmtw0aAMfzFIr4PTOTilAz+XNBAXr65FGyDdjgAVHbFMIJA9jmk3MzemOaUMDznqcflSuhgxJ68H0oGCM429yKCTkjr0oOW47UMSDAIJHrmgkkDPahVA4Pfp+FKAOvrQw6CAk5PpzRkjj3xTkztz17CgY5PXtUyDcUZOc+9IWBwO2KaWIbI78GgZHsO1O19RiMcqe+e1NOW6fhmnAEGkZg2CD9ad7i2EyShwcHrS5AbHtSggc+3PvTSgH0xxR6DHMwFICCefXFJnj3pCcAH73IzSuxbi8Drx2pjEc5OeeKcWJ59qaVO/IHA5poYKAvUckcUoBDA/gaaMsKXdnHHsaOoXEYnn25PtQpz8vZaUIGUihlCAkdhQgE2lOgoTG4jHJ4pwJbJxnGKRiAQcfSlo9A2DAGPekTAxk9z+NI2OMnrQ2cgDoKNeg9wC8kE8HimkFW+lOYhSB7HNNLfNg+nFFtQ0Qh4GR60bSR/KlJ2np2pg4pdBW1AgjPPekBJxz0OfrQxPX1pjuS3sDTWuwD3avIfjAxW5hUHK+v15r1rYWXj1B/OvMvi9ZBkjlVflUYNY1dVZHTQ0mmeROwGMjpVMMfNyeM5q00O3d+lVWJBJx0FcLWjZ6tT3WI7blJ96z74hsY+XNWpH2njkd6p3IMjgfjUyb3ZnFtO5QlJOeaz5pPKyPQdavXTEnA7VQmUNkHnvVryNFK2hC0pIJ61XLkg89qkdS7MOgFRvsVMZ4PBqFG9x36FR2zJ16DFRzMDx04z9ae/l5wgOAec96ryDrk/Sra6DTsRztnkVTmOD1zgVYd84wOlUbhhFnApWvpccm7JlnTwCx5JGa1gwAAHcVj6Z8qfU1oIzHAHpVNO1jmcrN3LQJZCRzzzmljJTP5VFvCAD8CKYJd/GM881kpMjmLgcsB79aswEZA74xWY0rR7R+lXrUlgG+73p2b+ZrF6IuNJubaOnemeQC5z6cVDGx8xs/hU5Y8YGTzmhvW66Cim9yGeP2yO9VGXDDIxmtNlBwRwD69qjltCT1B7infmTua8l7aGa7MV/Sq7jGAe/Wr0kQU8jr1pnkFiflAUDj3rPmsbqndXKLocAAd+acq7eMY4q6Ywo6daRLJnfjvWnNog9h1RTWAyOABnFTR6eSQQM45FbFlYYbJ6g1ejs1Gcjr1qZ2lfQuNK+pkw22UA28irEdmAoyOR0rReFFTC8AVEZEX646VkvLc6Y0uVpkcca8LjntU7JgZPUHFVRdrG+7IobUkP8AEGPcUJuTsaKnZF23kCZOM9yKc0BmOelZaaqkbjBwe9PbWweARzWjldWfQnlS2NaC3VG6Y461IIgep4xWSmuIRnPPpR/balhk8E1N1uQ6bS1NVkXOB9BTXQbPxrOm12IuNmEwOu7qaauuAHlgcjkelNPuJUy5LbcA9qrNbg5OcjFNl1uHOCfQ1DLq0Z4BHXnFNSS1JcbpJkFzbsSRisu4Ro8+ver9zrUR6kcdK57WPEkEUbEck8ACq5EmmzjaWqIbm9KOR6+tMN+Dxkc4rmb3WJbmX5OB61WN5OnBJJzWnI9zklVWx29teA549M1ZS6BYc8CuKh1mRB8xAJIGav2+qF8YJHrWfI+oc8Xsdnb3QBUjp0NTzXoIx17CubtL0sn1PNX7afLDJ71hzuKuaLc1I1LPnOMmtSGASovrWbbksAT25rUsW2sGHQ9M1Dk7anRBpaIADE3K5Xp9KuQxgpkde1TALIMcZJpTbhWGOO9TD3mbJpsSBBHnPPbmrXGBxnioQ4k4YZxxUqEs3A+tO6vyoVn1JYWCnGRkCrEUm5eexIqDAHNWYSoPH41otLDUtNSIkgtgduvrTkYbee9OILOc0yRQcN3GTWUVy6g3ZACVYsfXipjKChJPPaq0eX5I4zz7VJcKSny9OlXG7VpD6XJ4mVlyevFWYXDZOOmQKoBSoAH41PDMFGPU81d0tyG7lvHykk8daiDAbhjPpTi4bOBwOM1BIwyc9hT1Uboq19RsjDPHTNKrYqEuCv1p8ZDAnP1p621LVluKzg4wecUBtx6fSoxgc+vSnITv/HFPyJequizAQWweucfSnXMOWPamxLtbrnHU1LMQee3SkhbuxWhTnHvirUYPTPaokwGqVCQhOPpT5W9BTdru50ngadLbXLZ2PQ4+tfRFlJ5tohHCkA/p1/GvmLQ5CdVtPeVQfbmvpnSnD2cGOgUA16NFux4mIaUtC4cdO5HNKGO0Y9x+dIxOOOxBoUgdeldW5yWBn344xnilVjvOfXimrgqaXGM+/WjyEOUE4PbJFISB+B5oOevtQVB52jIBAzQBJks2PQ80hwSOOKZkp8w4A6e1OD7u/PWlawAAD1PfNOAJycYqM/K/PrTgSWqrW2JvuKMjH6/WnKBuPYY/OmkksR1PehWBxj0yal33KsPYYzjk0ij0+tIQSCO5AzS5yuMc8ChO4C5BoDAcn6UBcLntSKCo5+opgOLA49zSDgj3GaTkMMcntSlssOOnNGoDiQCo6ZPP0oKjnPPP5Um48jrnFKzAgY9KAQhBIJ9xmlJJ6d6VQN3PQUKSBtHA6gUCSsABXH5UgAwMHCnB49qeMimsBxj6H0oGOB3ZI7nNKVyOOWPNNBCDIHWk3Zzz6GiwD9uFHG36dKTYTjPQ80oJx9OaTJYdcECgNhynkj1/SlHPOOOlNAOPU5H5UoYngc96ABgWYfUUbs5OeM5owDg++AaCwCHuRTWgXsAJC0KAT15HNAAA9gf50KCTgDB6fWhq4kLj09cigcgtngZBpqMGAI6dqVeeM8Uh3FDEHI7HIoVgBg9TwaU4GBn6UmAOo64P5UrK1kJXDJVs4yMUBgCDSghuO/NJgFsdxyKaQXFICqB0yM0jDa2fxpTyMUzbnOehIoVgeggJVs/nS7iWxjjFLsB60ik8mlcLDiwY+hxSbSceuQKRDuzjnHWnAhfpn+dHUOgmQRjGQev4Ubz06jrRtIB+XJzjj0pxIVR+tMrcXrzjmkYgtn1H5U3ktg/pTgQMnHHT6UNiuKVBAOM96aQVxz3NKSRkZ460znbz6VAPUUk9KCSenQcUAEjPfNK2AemeKpgAcgY9aTOeM/8A16QsPr7elOK4GB35piTuI3H50DLMR0yOfcUpGf50hOOc5PSgYhXHv2NCDkj8KVCWBbp2NG8Dp81G4LRjSAnPvilIBbjPX+dBAJPocYoKgKfXtR1AZnPJ4HWjAH55p7AFSD3GDTSQO3OaAEcscnI6c/LxSbgV/TFKQQvYDpSEbfrQHUQn5uOKCSvQfWnsMY5xigKTnuc0Jh0GhieMYzx7CkAJA/WnkAfQCkU7VP50egDcEfXvSEDuODSjIwSeM8+9N3ErkDrzSegaAzDv0yPwpHHygjt+tNIIYnsetOOAeDjPSmA0gM2RQxOSO1KCFzxznIPpSZ3bsdQKWiDoKMH3xSEjsOvI9qQAqwx0xzQFUKBjoABQkCuBBOOff8qTgZzzQ4w+B07U1wQPpwaLWQWEKlsd8UZDKOe+RSrkKPemuvOR+FGgNagwKZOOec0hUjqccZpzDOD70053c/hQmmDVhhBXOPSgnA/Gn4HrnGcUxiDkkYGQBQ0FhMbRgdKQDjJOQTg0EEnHYdKACOMfLg0boBASck4x2pjNjHHOM0oIOQBjHJoIBx6ULsG6LSgHr0pB9Oe1NRs+1KpC8fU00S0A5HvmnFSWB7dqVxyOfegsCRjjAoJbsICSwz06HFBTgdvX2o3dvXmlJJyeoHFRqO91cVSCv0GBQqj14zg+1IANoz0JyacVKZGc5AyR+dHXUata6BQA2T+FAz29800g7evPNKDkdKsdxQDz+lIFYcHsKMnj6YpqknPOef5UeYbj2JHH50gJCjnPrTlUgdep5pXA5Pv0ouO/UcpDAY9aTOMD71MBIICjGeDSgENyaSQrrZisQM57ClKkflQpBU8YA5pSSRTE+4KM8+3FKAE5zn2pozyT25pWO3HHByR70DQoOMkmkcA98HmlBDYB4z/SmkBjmoW9wb0FC8jA4J/KlKluB9KcCAv0oUgcdM1VwtpYFyBzzg0MQz5HTvQuSD9aQDtnvkk96XW4xxAGVPUUwH3wD0+tKxJ570Ahl45IoXmK+o0uDu56nOKUgj35pvAfnvTtwGR6GnYENBPBPTNOUkk+g/rTjyo/WlGBnHf+dK12Gw0qOvTg4pVU8ewpwBIAPakzll9iSfxqkMACFOOcUYJPIpCT/uilL8DFK4krACQeOuRilUHmmkYUt3PFG4n2Pei4+txQTTlJ79/0ppAPb6UpOGHPNFhdBDgt6jtQSc89smkPH0zj8qcWB/lSS0E97hkbQOmc0rgnkcdjTCCc84ApVzxTSsVpcDuK8DmggnOO4AFPKnOTwKAAqnHpTAGACggc+9IrjbjuaaCWz7dKcoOcn1xmlYVxCSuONvtQFLde/WlAGfXihnK8Y68UNXGBGFwDxmmhyOPWgEHI9DihsKfc8UrvoAOCW/lTCvBHQnvSsxP54pCDxz0609hO/QCSV246YOaRMhzk9TmgElqCM8/hTDZajgn6dKawAyc0pJVOtJwe351KYaDgwOFzyaCVOR6U11PJHGRUZBJ4NIY5mAz7cU5VBUeppFUnJYYyelG7OAD34pyVwH5HT24poYDrzTSffPNKcFeeD3ppW1YC5OM0gB6n1oBPpxSMxbp2HFTuwEYA5OOTwBSMQPz4pQSOp470hJ5/zins7gBO769qaxAwfTrQGJbGOmaacNkdqpBvqLkc/rQABjPehsDgdMClIDcjj29Kjdj3EIAAzz3powQTj6U7aD+eaQAdqpA7XGhSenGK5nx5pJ1HR3wu5lBP1Arpix5x07VXu4xPA8fUkYIrNxvccW07nzJfQmB3UjGDisucAuSO9dt4+0ZtO1GQgYRmJB/GuJClw2OccVwO6PZcva01IpzAkk9h1FU5GxuPtVydAmR16VQmLNkY6nn3rKz2Zmincj5Mg471msS4yOcVpzxB0YHp0qk8XkxnA4ycVSly2Q29jPlLIuR6/nVdgSuGOT396utEWUc4PPNVZwE9hQtm2XzLZldWCr04xio5GA5FPchgOMZNV3OO/QUJu2pqtSGVwcsPxrMuCHk9u9XrknYcfSsxsh8ntyKd72RlOTVrmhaHagye/FX7dWkOT+NZsEhYL2J5rSgUhRjqeT7UOdm7nO3eVx12wTGBwOTUcEmELdCTzTbt269TVWK5LErnOKElJCtZ3Zogq/GOelaVvGdgXdgAVj20pZsY+XPJrXgOQefpUp6WN4u9idIyGA/WrRRSvPBFNjZFTn72OlQ3N6iKR7US7o61BWsSvL5S8Hec96iF0gyenY1kzamDuJJAPT2qu1+QuCfc1mlKzNoxVmazzKXHPBprXCKuM5bNYj3zM3t1qD7WVlJ3cDtVWcnsapp6HTIUK8/hViBkWQc5zyK5VtVfbwc8d6RNXkVx83Xn6VV9NUVB2uzvRcJGhx3FQvqATOWwe4rl/wC2yEwHBzVZtTLnO7BwanS92Vt6HSXWqBFz0rLn1d05B696xri9eUcHPc1EXMnU/eAxUySveI1VRovfPMCc4zwaaJnCfeyQcmqkblOPelaU8jPsa0jFLVozdTzJRcEscnpSC4LZGcAjmqbTrvxnp6UiynvzzVKPN0MnVdlc0BcbepwOuaa92XwQTVFrkbQe3Q1A05UHb1PBqXFbLQHV0dzQW6Zzndg9AacLh/N5OcjJrOjuUj6nvmlN4JCNhyTxxQ4KQczVmXZL0oCAcmq8mpFVyCRUDQTzuMdTVm30WTncCd3FVNRSWhnzym9DJu7+ef5UzgnAqK20Ga6YGQHOe9dRZ+HNj5cZ7it+KxjiixtHarjJO62I9k3Lmk/kcQ+hCBgQuaqyaUTk7ehzXez2qHGVqlNpyu3Tgc1HtPeuYypJnAzWPl/w85FOiQ56HggZrqZ9MEj9B1xVWTS/LXPTnp6U5VE4o5PZtXKNvOU+natLT5Glkx2zk1RktgjEH8KvaaQrgkYHes5WcdClF8yTOos1DMPSta3txxjjArItGLMMHeMVuWb+vpXNVvax3JFiIYcY7cVK6FmB/MUiMrNn8alNyAoHc9Pes9UbJWQwIqKcdRT1crD1wSeKZtLsOM5PNJOpUj2PSqjvYh3US2CQgB64zTkJQgHjiq7SggfQCp0AOD6VtdWGn1ZYVgXx60IpkZgV9xURJGDVmJgo3enJrPms7MLdUVtpBxnGDUxcBhxSSRhvfNAUIoHXBoS5lYPIkmQJF05x19KghTc57Y/WrTcpk9hSJhRk96bWtwejHByvGOOlRy4LH2HNTEDZ+NV5yAPXvWl2JXsRHD4/IUu8x5HpUceAw+lRyyE5HcUXV7GsScSGbGfl7ipIyAPWq0JJ6np0FTAED9BUu6VzPl5ZaFuNugB7YNPkw6lR1BqGIgY9elToCX+tXBe4mUviuNVSufXqPap0YMmT36U2Vct1poYL05zmri3JESSlJl/Rwf7Qt+cfvFBP419LaMNum24J6KP1FfMmjyltStUX7xlAH519O6VGIrCBM8BQfqSOtd1BPqeLidZWLpAbvnHpSL646Uu4Hgdcc0hO3txzXS20cfmAIX8BSkt19himtgcZ6/rShjtJ7Cr6E7kitjFKhDDHpTCSOB6UqnAxjNS0VfUUjOPQGkXHX8KUsSAccZoDAKT+VMGDnAx0JFKCQgxwScGgkDk0owG985oGlbcaVOafk9erHr70FxxnoxOaNwOCPTp6UJrcTTFBPOe1KGxn6U08Ljn3/GkXIUAdBwKNXsA/cG+m6gtjjsP0FIANvpSgfNj0A/GgAODyORntSqOMfjSJgZ9qdyeTwD3o0YWGAgHoevWnKAoAP/AvrQMgY78GlJHII6cGm1YSQ4AN8w67f5UoJ6j6UijHXnjNGc8njFJDH5BPt3puAelBUgHnrwBQRg8dxQAoQ/kTkUEhePypck/XqaQKScetA2AUHIzx0zTgwCnjGelBUBcetISOAOAcg0uggGSxGe3NNGFPpk04HOBjoSaUADp17VVtBITGMg/SjaFHH0o2kfQGlAPPpnNIVtQKkDGcClHPQ4xgk+lIQGwPvDvTgAFJxmgoQYZSR0Bxn60pXrzgDP40BSeB9aCQ23HcUAKTjjPBGM0hUD88mgjB9qRQD/s+lJJJ6B6i5A+o6UhyefvE0oJx9MUAAr75JJpgN5Devc0FQcLjvwPQ0pYls46DFIRwc9xzQJ6iggL1465o2hm4PPSmjBX6UBTu6/L3FCWthjyQenFIVJ47Z60hPb8qGJXGRyADSuDHAY684BxTQuWyTkYpS4K+w6fSjcP8KYrBtC9sDqKQj73O0D9aAxwT2pASev5e9KyBCgk85ApWwO/fBpOTnj6GkUAjk+1G2oboXcQT6YoIJyD0NKQG69qRCSuTQtRi7QPcHrSEnce/PFBwVUZxnv6U0gjI6c0xJWJNxK5xjHFNAxx6dKQ5Kde9B549DigH3GspCZXqCKcpA57kUAhm5+lDKFYe3X3oC9xOExt6DigMTxjp0Pc00tv6dqNw3DPXrQNaDmcnA7gc0AEY/WjBByeh5pCxbvjNKw/ICQpAPY0j8sDjJ/woAI6npyaAC2fpkUdQdugx2IXrzmnIx3DP40jDHTrTSpXnrzTQh+8BgegJyBTXbK4PFNwCo9qcVypB64yKAG8tjHQE5pWwq+/QU4YAI74prYP4CgBDx+FIVAXjoBmlOSucexpCQOntQG4E5GPXg0hYHI9OKUgpweuTzSAKWx14pWGhCxORjGDzSFiV9KUnkHP1pORk9u1MXUNx6+/FNdScj2wKVsA8cr0pquCMA9uD6mhA30HEgdORimMSOexoUhsj1604gN2+lJq4biDLdemeaaSB2zSnIyccAc0EgJj34pbaFbsZgFabnGPansQVHbk59hTSAR+tVclbiEBmBB46ikYAL1xzzSxkdM9BSnBXOKV7WDcYFB/OmKQMZ9TmnglSD65xTCDnnoOlMCZTnHv0p/A9+OlNCggA/WlXBznn+lCIbtoOUZ5zjBwPrSgBAVPUDBpEbbjtSou5uKVu4rpiKBnnsKerjkep496Q5Ln5fcmkALHI6nke2KGDbuG4ng9uacTk579TSIDt+bhs80vTtnHIqeo1qGcYJ+lBG3geuaAuePQ5pwUDrVIqw0qNvPpTkwf5UmQcHPJ4/KlwAB7UdBjjnqeMCkCYIzwaCTtLHkDpQylfrjNCAdhdxOOppGXOQOvUU08Ln6D609F60W1uS1cMBVHegcL+NBBHTrzTQxxyPpQyr9ARi/A7daVSQB3GKXaAcjjtQwB7fSjXcnXqCknP1wKUKAevFIZCOQOO30pWBHcgKOKSQ7JikAttyPakbDt06UAZOfbFK2OPfjiqsNACRx7UhYnPoP1pGBB45Jpd2c8jgZNKwX0FYfKf0pqkkewoJzwfTNOAyp7jqKnfQnRu4hAPP5UoQHkn2FNUlj+NKVLYzxg8VTZQ9SOPelADfjTSCBxSMSnfOeRUiaFDEN16c0Ejg/xA5FIfuHHf+VISQuR24qkO1gJ5wfpSgEjn7qigEd/woOenY0ydgYEcDrnvTiuMnHbmkXK5OcHGaVcHIHQnmk9CtxMA59OopFLHO7rkmlJB6epoJIX3zxQw0DJPagJzxzzikY4bn8qUZB4+go6E21FZAM+h60AY6UvX8+aUAFeDz0Gad+g9hAx3cduR7Ug/+sKUFWbPSggLj1zk0X6B5ocFxj1PWkZivAOOaMkNxSEgUDAZFISR06cYFBAUnnOelNcgnAGB2HpRuNvQUt8vHWmgE8jqM0owuB1ycGnYA6fWo8iUMBJ9u9Ic7vxpQpP9KQgjPqe9WMUgqRx7/WgMT7EUgYkgdc0uAB9eKLdBMRgSx9AOKFG4N1OePpTh8mMjPHJ9TTdwVjg5+nalsJuwjZ/TH0pNhU7qUEDOf/105mDN1x2p7FLUaCWYnrk0NhqMlfbsfpTASeaVwsOGAQO54FIARyfxpV45Pfn6Ubhz6UK4WuJkZyO45pCTuz1yaFwpHccnFNLAfebHbNFuoCtnb+OQKQkKDgUEgfnihshiv41PqA7OF49s00nGf4fSkyd59OMUmSMY5J4FUuwbDjg/UAUjMSSx5zQzEYGMetBII9s8UXAazHb9BzSKCec+1KQDlcHGT1oLZ59ecVPNbQBCPm4+pppXGTnqcVIMlRnuM1HyPzxTsgOL+Inhsarp0jxrhlBINeA3VvJYXjxSjGCQM19X3MKXERRhkEYNeZeNPhrFqrNNEgSXqCOprnqU3LVM66NX2d7nilypwDjk1lzlhnnB611Gt6NLosxhlXkdPpXM3ACyHNcnvX1OmLT2KUzEcZwO4qCdckDtg4qaUhnJPrVaaQl8e1RLmb1HfQgdcA/jis6VGdiT0HWtKUZVARknuO1U7pCoIA6jmpStE1itblJyCMelQzRnBKkU98h8elMIJ47dapPox3e8SnNGQc+1Z88THOBzWy0W/k9KguIAc8d6paO6MpxcnqVbOMNtJHTrWmqgoccYrPgJQndwAetWFlIQkdMHFKTTlexlpdohuZRhue1ZiuQ/Q88g1auplDH1rPkuAMt36VUU7MTk72Na0uQCBWvBeBEz6jiuJbUjG4Ydjg1OfEYxg9McVrCGrHCrqkzq59Sz/F0qhNfFs/PWHHq6T/xdaeZ9y8HP0qOTU7FVWxeedmXOfbFMa4OOe3NVmkCgnPPWq73WCQTgGqcb6miqrRGiJyDye1RySKCcDk1mi/APXoKU6ip/iwQOafLe6M/a3LbZDDnsaeijcAcY9fWqQvwyjJzzTvtQ45zgcUlFuyLVTmZcaYKG5+lRpODjJ+aqX2wMRyPpUX2pQxy31o9n7tilV6mq9ztXA78mmi6JU5OPWsmTVEU4DZJH6VXGok8gE45qVBrUl1TfW6Xby3IqvPqAB256nNYi3csxIHB7VLbafcTNkgnngmqjGXUj2jexffUFHIPOaaL9zwO9WbXQXbhl4OM1t2vhuKOPJPPpT0SNEpydjn1klkbAyMVPDY3cwPy4X1rrofD8XBZcDtWothFEoCqM9KNLXKVNrc4mDw9NMVDAkd63LXw8kOMDBA5zW8YxGfl+8RinxQGVsZPvWHP2OiENNDOs9LVSTxzW1bafEqcr+NSRW4i6DnpUykED06VEpX6myjFalaW2RWyMDsKrtGRkDqec1oOQ6jJGBULRAt1z2rCUrmT1M64iL8nr7VBsKZB6dzWq1uSM5xzxTJIAFwetDmlZIjltqZBtwqEn+9VS8iU5GDxyK3pYV2YA5HSs66hMmRjntWkZRd0YzikzmLq13OQO9LZwtA+SOvSr725DYxwKmjhG3pwBzVt3Mra3LdlJkADjtWxDMCq/NgnrWNFGCuOgwDxWlbsq4744zWUlfQ0je5pbjgD161IxU7cn/wDXUKMHwD+lLKpZfxqJRdrm7lrZF9HRk9xSLiXPtVOG5EeAevOKmhnBPHGeKSShZkRY4MWcjGQKsLLlcA9Bg1CSDkjimJIVU8VVm3dF+SLsTBnGeavEhVHr1NZkMojQNn5sZFTidpM4PSpkveTMvh0RdVwecUxjt+b8agiZiDkc5wKmaMmOtWr7DvpcdE3mj2PFKQQwHvgUy3cIm3PepGxI4x26UKN1ZsEurJVx+AqtdAlsDv0NTiULke/FVZnLNnPXkVUXfYUpWK2SrNuHTgfWoYiWkwfxp0jk55zUTS4AKmjWNtC00W0+ZiB1BqwkgZsZ5FZ9u5JPoatQ4LZHNN6oV7uxaQ4Ix3q3AR3qtDg5qe2OXOeg6VHNpYqKvIeXA7Zxmmqu5N3oKjfKkgZ681cjhBjzjPFXFN2MnL3mkWfDMHm6/ZDHJkGPzr6asjiGPJ+6oHPqBXgvwo0r+1vGNuuC6xruP1Br0Pxj49PgnWTbXGDCTlWOO9epQjdaHiV377ud+GBzz1pzMGVR0wMV57YfF/Srn7z47nGOfpXS2Xi3Tb8ARXSFj0zW9jnT6G2GAQ/UAUoA2n1xioknWQAoQQfRqfvPrx3o3BD2ycGhTnv0pASev1pCSD+PFHkLzJVJPTuM/Sm4J498GguP04pC2FzjgVK3K0HE7eTzj1pVIDcehpmTwD15pykAe9PzE0P5ftilGBn86YXIx09frTuSf9knrTHa4pbAHqScUAqRycc847U3eOB3oUb/AK0CHggqPcf1oBLc+nSkwSQexH5UYC5wOpoFuPJIz+Q96ReDxyO1C5ONxOD+lEagKCeuKAQAgsT+FOCnv16UmAcmnKBgHqQMijcXWw4EnIz0NL93B7HOKYAcHb39aViFIA9MUFbK4KwKjP0pe/PpihVC5z34z7U5QGbAI4OKaEncaoCsxHU4zS7tv4dTTuF4xnJwaYqjbRoPzFJBpxJP1z1puQMDOMnFCgkL2J6UgFOBjmlGD+VJgkZ7ZGKcFA9v60bALuBXH40m4DHoTg0AZz6HmkJAbp1xS6iYhOCPXtUhAOcfX6UhIbtSAEdOmOKppAgZhkgqSRwR60pBVcDnHGaQkMwPcnJ9KCx/WptYewMM/QDNCr8n+1kYFKWAxnvQRn37GjdBsK4JIJ6kcj0pMj1xmkGF+XIOOmOgFD+vfvTWgBkEgH8TSFjz6Aj8qAMcnnjmmscdOnU0Ceg/g9vpQFOefTmkDjgHjvQCVx37EetFxgCFOc8g8UAgduCaCvPP1FGAF29jxQA7p245FNByM46U/cT05OSfzpNpJx1GOaAtcazdvcUAFeR60BiRjOc0pztA9DmgW+ogXPOcZHX0pSM8H3pGOR/OlJ6ZFAIUEFQemR+VNwNvXk9vSlDeuSe9AADE9f731pbFb6iEe3TpSEFufXmnZAx356UmSc5696YhoGSc9BzTgRtPvxTS4RT78mgjdntQGwuCenGOtIcMB9c0YBPIyMUqKTn6g0XBa6jAp4x3NOMY7+uKcmBtHQAECk3Mdp6MDmjYXQQA9OtKqAjk4pAB09Qcn0pDjj2o6jEZi4HHQUqOQCDxkce4po+Unj0NLkBc+1Gwk2hpIDZ9iKHJwOO/FLkNn9KYcFuD0JyKNegx7ALj8zUbAAj16CnAFl564FIQTk+hzQr9R+QhBGe/rSAEbufpTic59zmjAbj8qBdRGJOB2PFIoC56mlYMBx25FBwc/WgNhpBbjvSMc/UcUuAM44xTcgdepNAICCccdDQxCsB0Gc0BgQ2Op6UHBOcZHam2CsIQGyPQ00RhcdsCnkhccdTTWGfrmkPzEOAM9qZuLMR7cU8qD36cUjAqfwzRawhH/qDTMHIzTlBOcnpz+FKTnhaTQDGPX1HFIAT1OKUqAeSfehiTj16UIW4EALim5xgeg5pCSf60Mdq+/WhjEYg47c80jN0x3puCQSaQNvwR9aNwLMbAYBPJFOAI7Y45pAoKginAFaEQ97sacHnP0p6Ajj86axBGPwpTuXnHB4H1piS1HAk5/wBrHFAyD6ccUmQVJ96C4B6ZyeKi1gdugpBOe54xSjhweo6EetAYHgdef0pT8wPGKL62KTvqAUnNKQQvHpQGx17jign58UaXuNCNgLgDvmnAn86bj880DGfxzV7ivqxdw59jTgx59CKjIBWnEkD8aVh3FCgd8CnFwvX6UwMP6ig5bPtTGOQEcdutG0ouQeSSfpTQSOPQUb9y+oPFHkLYcrE+4NLyfbFIpB4z8x/pQffueKTt1GPAC/KfWmsSzZPPam5IJ+vH0oZSf501uLzBWAOewBpMEdupApdoK+vNKCD1HNAboFkDdevQ04EA+1Iuw/0oUg5Pp+tK4LUXaC3tnmmhiMflS7v5cUqgkcnqaG7Au4pUkdecZ+lOJAz6U0kgYwRgY+tNjz39M89ae6Baj3IAx3/nTQcD6H+dAOT6460p+7igmwc0m3OO1AING4VKuitwZgMU9iSCPUYFMA55OccU4/K2D1zinoLcYckGnAhV470EAuc+tJjHHT0oeoXsKWBPH5UpXC5z35oBCjp05pAxH50yhQfnxTlIDewpuGVR3Iz1pRjaO3rQ9BLVCg7Rngkj8qMgtjrxTS3TFKp3NzU31sMU+59qQnJA9wKCAR9DmmkAZPfPP/1qrqK+ugoB2j260jEt+FKG7Hpj86RCOQKAsgDYXJ69qCC34A0u0ccZ65pCQM+3FAxwICdPf60mS2D0pDg8dic0EknHoB+NQ79A3Bxk8etAOeO3Y0Bs/UUcEenNUgGldmT1pHbLAenNAcjr9KAAy5A6/pU3sxWELEqe2OlGQMflTnIP174pGAFWFgKDGe9NK4YEHoc0pbP4UdufSk7sfoNJBwOeOc0MR6+maVsNg+1MZwOvOOaHqA4kFepHbimgnOe560K2VIwRSqAMc9qLhcRcqoBOTmjge/POaUtntn0FKQvU+maS3DqIF7ntyKDgMCeQRz709uAWHJyB+dRgk9OnSi99R7IBjI9c0pJHBpAB37n+VJvzzSu90IUncw/2cn60xgSuD3pd2MDP40OQefbFWA12PJ9eaTkgDqMcUrEDPt19qTd0H1/Wptce4pJ9fpTcE5ycZPFKxI69aUkEflSelhojI5APHekeINwR1Bp5UNn1B5xSMPm+h4qxPQ8j+MGhHC3ar2wcehrxa8jI3E8V9TeM9NXVNEmjK5YKf5V80avam3u542GMMRj8a4qtoyujppS6HNSqF6DioWjJPPTOatXClGIIxUDuQw9CM1zN+8dnRELoW9+KrXKliDirszBWAHTGTVe4B28GobRSbTsZUkW5s9ATmmiLv+AFWZCc464piZ3EZ4zTundM1ehE8BHA471C1v09TzV8gHpz2NI8QLewHFJXVriTu9TGaII5JFVbtjHkY61rToTPtA5xyKz7qMNwR04FVq22YTStoYlxIXO45GOKy5pT83oa3LyABeoPGaxbhcvgDrVqpdao5pQ5SnMSQT61RSJnJPbNackWeMUtvAN/I69K6L20I3dyqtvJF078ipIbqWE7d3TrWzHaF+MdO9Qy6cOcr1P5VKa2OmMGlpsUzeO6nAyKgknlOeMdhWpbWQPy9xxVhdLJ/hFJ+67WLcPdujnSsrPjOc9KYbeVmIzkDrXUJpibuRjHSpV0tWY8Dj9ad2ilRfQ5FY5V9T61IiSt0JOD+ddR/ZaDJx34pV0lVAIXpxVKSvdlRpPc5ZYZSc5PHJpy2rkMQPbNdQdNRQOOepqSPSQV4XOR+VLn0uaKhbW5zS6axUYGRVy20ZpMcdq6GLTQvbGKuwW6RrwPepUmtzSNBGVZeHkbllxg5rbg0qKOPIXHoKmiAx069KnViUKg9OntUuaS0O6NJNWHRWStj2FXFhSPHy9BVeCQ9wTnvU0khTpySMGsuax0RpqNkOMxPA79KlTe5578VBCAPqetWwyphs4oeon7rCOEI4z0HSrCsFIIHXg+9VnuA+DT4mB9zWK0Q20tUWlkI/OmoxGcdc0qkDjd9KkWInI6n2rN3+E5nLUYimRsA8d/rVmGzDkDH0p1pbhM56k1pQIB0HPY1K1jYbWpUayBX7vTiqdxZNuyB71tygAY/GoLjBUBRk96a5WrrQdla5hvbkbSec84rPvUAyF6Hk10cluGJJHas+6sgWOB0pcru11MZK6OcFk0hwOnrQLMxrg+tdDDp4VAMdTTJ7TchJXAAzTTWxi43RgSkRrgHnpUlvKAoHQDin3loZMkcZ5qmInjIXnANNvZoVtTXhcj+LtxV2FwUPPesWOQhMdT3qzbzE8e+cU4aPYbfLoaMeJDzVkRBdvGCKpwOQ/IwKu27lkJI+lZ37lbK6I0JQnjgnAqWMB+tMVgG6d+vrSu4X7p9xVJt+6RJ6iSKfMCg8CrcLBU2nrVGJwz9cjPerkZDP8AKPl96cWr6gm07stq5HHY4qdZBImenHSoEALc89hUiAID9c0lrK7NLJKwgIOcDiliyW9MdacAApBGM07aF4HXvWvYlaXT6kbEs/tUMzBs+gFTs4VCQecYrPaQoDn8Kq9otIlp30IZ3CtgdDxUbgbeD2pJQXbOOpwKVcBcde5o5rWuXHS5LBlflx9KuxA5GOvTFUoWJlxjjFXY1KtnOT1Bq3HTVlaqxYLleB1NWbdSSPYZqpGC8q5575rTCrGi44zxms5Kw02iGQkvkev5VOsuyEJ6DAqsuSScc9DSucKST05FUlsZPS569+zvZ+drd7chc7FCh/51u/tFeCD4g8PSXECAyxAsv1we9X/2fNGFj4Ya7cYluWLEexAxXoniGwTUtPlhfCqVIGenIr2cP7sU+58/VkpyZ+Z1zqupaRcsizsNjlWG7pitvw78UdQs5VDyHaCCCG5Nbfxt8JHwz4iuMLsikbcvHHJryaUiKVWXjnmum1t+p56vF6dD6t+H3xxckLcSYUAA565r2/w94ttNeh3xumT2FfAVhqLW8anqeDXoHgr4l3egXSlp32gg050be9EuFR2Vz7bSRSRjnmnDBHFeXeCPivba7DGk0o3cYPce1elW91Hcxq6OHXtj0rmkuXc6b3LAJZcepyfwoACLz096ahGBj6ilJHeotfUNGOIUNwacxCtt69SPpTGb5eOacWOCB3p7IbA59M4pQcKRjvxSAk4/WncKcevNMQbQeacCR7UgGKGAPHfAI96WoX0uOLZyOpFGcHGM88+1MK7Gp4YiqQr6aj84z7DihQSBSAn17/nSg7uPzo8gT0HYCijk8AY9qQkHnPWnEFTzydxBpDDIC5HUigE4HvzQQOPSgjIz69aOgmhG3DgnPH50oOOfu5FDgHoeg/OhQVXHfPNF7jW4qklaFyD6dacMDHrQ2S3Qe9J6CaEIHXuDTgA68HkY4oU45IxzSE459OTRcfQMEN7Zpck0cHBoJ2txS3GhQcjI7UEYxnqelBJPbrzSFhnAHQD8aqzewhemfQDigsB35xSqSXOR70gXP5igV7gSG4A6daUsD1596Tkkj1IIpCR8wzwCV5XrRcYpAODSAkkjHAODShyAQO4pCd2f1pbi6ilAPlxx14oYgc9eM4oYFmJAxnGaFUBTn6/Wl5lO3QQgN04wKCSVx2J5pxBP9KNoJHPGOtPqKw0Ahueg6UjcngZBFOLlOcZ5HFAyOfU4oegrCkngg8j+dDYOdvbik2kEDPBB57ilAypPene4xFABpSxOTjpSMoL+o6/404Keg57D3pW1BNrQYoHUfU+1OJ+UH+IdfenNj60wJ1PcgZ/CndhsJkdO3P60owTn1o245/CgfKoz6UADEDHqec03AySD9frTwCWznAx+VIcLuyOgzigBgGeT68U4EIME96Xbn+VDIDj0p9RIRlHWkOBweeOaXYcc/Wgphsd6QdRAQB8x64yaCQH9OKXb90+ppGAPfoeKBrQbsBUZPzd6N2MfTJpSM/lQAGYcZ9PpQA1SRn8qVQD3z1NOdMZPrTCQevXpmktgegpIORiowSc8ZA6D1+tO54/U0YI4/HNGyFuNyTyOwzTQoZj780uCM8+hNKPn6DjtTGncavzcHscce1DEr0OQaTrk56nNKq4P8qAEDlcigZHPfJIpQobmlwAcexoDYbvIXOM0FeCe5oA+Y+uKZnDcnk8CgL3HgH19qYwz0PFOLZ5GRx1pCSxwByT0pLYEKAFPH402Rgy9OAQOKCSF5pNueSD1yKfmAZyeelNYnJIPbFLk4x+dIyhj/KlrcBB8uc8+lHPPsKUkA578mkdjwQOvBprRho9EMZssR6Ck8whgRwOgp6AbfrxSKoZRnuM0XsAjZb88/SkAA5NOLBePwqPJZs9h0osAcBj780x+MHrzinswA9xUbE5OeeAaSE72FYnHqeg9hTdu1Qc9T09KUgljg49M0hwOvT+VO10O/UsKc47ADNOIOAfQ/wA6argLtPagg5Hpil1JbHKhOT6nNKW6CkDEZyenWhwCD29KGwSEyfwpyqV5z3oChAT1pdw4/BqN9SOqYqDPPcHIp4I/QmmEYzQpK8+vFSXaw5yKFAXt0pCBn9aAcH3Jqulh6DlIA6YppJ6AYOMMfWkBzj8c0qMA3HY4pLTcTY4Dao7DPWgkMB7nAoZs/Sm4AXnsae6KFIIPXpSg5A44ximgkZ3dxihn4A6Uxb6j146/jQMEe4NIRjI9Dik+YZ9qXUSlrZCgkg4GMetAct1GCOlKpC8HqRmkcml6juAc9e+OfwpT97PY01Mk804khenfmnbUS1QZLr1x6U4gKP5009OPlPY0gJ3YzgYyaFqNKyFUkn8acoIyAKaDgDnvzSsxGT+dD1FsCqcsT07U4MDx0B4pvJ5PoKcihcHqTzg+lMoFXGcHnn6UmQPrQrDPJyB1pApZsjnJ4oAcwG3OeTTSxTp0pQQT9P60EYz7nmkmKwgyQOx60uN2R60gQqPfoRSrnnPGOnvTYXFIBwPwpxI2r2zkfjTdxK5LHjgD3oLFc8ds0rBothcHr78UKQMDOTSKcrz9frSg56jHFO9gtoCsD834GnMDye/GDSEHbnP4UmS3fvQDAEHJ6A9cU44amFc546enelBK496BRY44Xn0oIHOKQgnGOlGWNF0NATu6HihiB9cUA5JOPpSFST1yMcUrJbDBgGxjmhc7ueR396TJGcDOOOaUDGMdaYrdRFPT0GBTmBLYzmkY4Ax/+qmgkLnPzAUA2KRtXg4zkUFgOnBoBAB9D0+tIQA3p3NAWsOJBGaYhAPTljnntQQc8ihlAbPUEgD8qgdriupPfp0pm0L04yc0DOQM4559qQMX4Hfiq3Er9Rd3pzwaVRjJPalAw31HNITmmFtQC5PoSeaCQy47k4I9aC2OvGDTQ4LfgTSY9gBG0H0ppICkAZ6YNOBGPcnIpCA2D0wTTF5A3ygdsjNAQA5NKwBx7GkIBUHPJFAxcEc9801gCvJ6cmlBDcnimnH1BOfrSsArAr1/KgMNuPxFBy2PXqaUsDyPwo6hcYwB/GjoTnp2oPDdOvNGQwz3otYAZgAPXr9KRgfXjrigjHHfFBO1Qc9aT0AQAsKQAjAPJ6mjcBjBwO9KMNk+nFNB1G8E0EkLQcn8uKUkFsdKGOw0E5OfqaQ/Nj3pxYNnHzZ6UhBPXoOvtQtBWIpYhLCwIyGHAr53+JOhtp2vSuFxHICVPrya+jWB/CvPfir4fXUtPe4Vf3gy3HbFYVYOSui4Ss0z52vIwcnHI4FZswJ7dK2tRhMTMpGMNnmslhuYj61wvuzuvsVXAPJGRVaVjk5q7JGUi4NUihOeMH0NRoloXbQqSFgpbv0FMQEZOc55qyI8s2aj2YyB+FFrWNIu49AAFzxkc1IiZ69KiQZzu7dKsEkJjPJHSo1b1NU9mVJ4VO4jqazZ7YBtxJwO1a8gA4/OqsyAqeOnX3q27Ey25rGDdopJHTtWHdRBXIHc10F2u52OMdzWRcRqrE4JwK1vdWRyyV1axmFSeBz2PvVm1tgXBJznpULAh8DqDWhZxgoCfpVOXLdkKKZagjC4/KnSwlmqaGIpz0B6VZEQPPpWfNsd0bpaFFLdVX7tW0hJTpjsPapViIXOM81YijLdRgdqvmW5ukrsrLall5GDUq2x5OOnWru1QvPamu654OCelRzGsUUxaAucD86U2ynrx3NW/lKkflQpUMM9utLm1umbRp3VyolmTyR71PHEFTB4yDUyupyDzio7hwACPeqlLTQtxjZIaMAYB6dqRQFAB9arLOCxOR70j3oBBI9qly93UhNJtGgkgBC4z71MpVFPHXpWOt7huvHWpjqJIxnNZpWibKcbaGmkgHOMYFK0wGcnPpWWbonjuRkUqTl+OuelS3zWE6ul0aazEfXrT95IBJ5HSqcTEcHrUhlAHP3vWqV7XRm6nQvRnLDnrxVhyE4HbBNZkV0FOM1ZSbPA64pXb3Mua9y6JF4bqc4q3ZqzvvJ46D2qlboXwMcGta2UogFZxutxRfNqW4wDyeR0qxFKB9SeKpq5XPHQVJAS+MnHaplbdG61LUjgYxzngVAG2E9z6U6U4dVHQc1NEgLbjis4vS7G+yF+zb0DHgVCtskzyKOWFXwxGBjgjiliQITgd8mnzNWZLTsZ7WWwc84qnewgxHHUiti8ICkL1PSsl2J6jnuK0vqjCUuhizQhevHUVQlUAkEZ962riPJ59OlZ5tywJI6miSk7JE2M8Mvrz39qElKuAOuRU5gEb7sd+aFiUsSBjFWrpkdLlm3DjJb8K0YzhOvbpWajkjg4FWIJ9zDHapi49QtbQnVg7YJ6GgAPwD3wKiyA/HTqTT1crKCeB2q77+RDTbsWY4AGyR0qyuVyOveoo5Ac+/U1MCDg55qUtTdpJlq1AOGP1qVlUA45zVVJCB06nFWAAVwOKa1ZK0SQKCcgnpzRJKqgAnBHekkfyz65FVpnLMeOnNWk7DaSVxlzOFRuxzxVCSYBju4Hepb5lClie1ZjyF8nPateW6uRFtNlmWYnCg5xwKXeVUgcelU4lMjnPY1cMYK+4rJxvKzKjoixbkqM9TV6IMYsgdutUYFBbHT1rRceVDgHjFXbQL3Vh1vJiQcduausxK9cg1Qs1LNn2yatufkyPXisrNyNI2klYmt/m5HfqKligNxcxRKMmRwgHrk1DA21CTXT/DPSDrnjaxiK74428xl9cEV0UU5WOStPli2j6g8EaKNH8PWlqBjbEufyFbF1EWRx2Yc+1W7KBUt4gv3QoCj0Apl0uVfn617MI8sUfPS3Pmv9pHwQms6Q11HGPNjBbhe4Br4pv7V7ed426hiB+FfpT4609b7T54nUEFSefpXwV8SdCGk+KLpUT5CxYfnWzV0mZOzdzmI2McKjvU8VwVODxjHNVpGO/GcDqKVXBIOMkjBxXddfCYtPVnSaD4kudJuFaGQ4DBiC3Svoj4XfGJbpI7e6kwMgct096+WY5AOnPPFaWm6nLp8yyxsQQecVjVhzrQFJwZ+hFhqMd/Ak0bb1JyD71aPKn6cD1r5o+FXxgMRjtrmTkkA5r6J0jVotVtlmiYFT6V57XK7M64yU1dGiMjP5U5cMnHXJBzSKQccfWhmAHA5xyfepuVstCX7uPXH6U37zEnpjA9sU0As3SlclSSPTApdR9B65bA6AmlJ3ZHHU4+lNJAUc7e1KOF+mad7AKCG6HP06GpAAwOOuajUDn16U4Ajoe9AD8g4HvSFgPzpAxOPxpTzxn600K4owOaXGFoX5VyfwoAHA79RS6gwyAwHrT8gce9RqTu5/ClXOf1oejErskwQOmeaQDP8AOkLE9OxpC4XDDoOlA13FYgsRjt+dBYDOe1G4Bc+tNAJxnnjOaaY2PORilyDgdycE0gJZhn6mjcOfYgD3zSY11HYzgfgaTcdx74pcAfnQCA3qcUCFJyDz0xTTjjnGfShGxgnoaCCMj0OPpQG44sFwe/IpAxOBnGetIBjPdc8ilUY5J5xQHkKvIOevWguSfU9TSI+foelGTu9gDigBduWOfXFLkA/UYpHIGB2IzTWAXkc0WsFhxY8DpzmggsDQBnp1PFICVHPrihhfoPUA+wpOnfOOlKCAv45FNHBIB65xQAEAYA6ckmnKQufbge9ISApI57U0E7Rx1z+FQA/IbB7jmhgQePxpuev04pQ2Wx261b0AXI7j0xSByDkdBSPw5AOfQ0YAwPehILjskMfTrSbxwPcmkIIYgGhlI/8Ar0bAKGLcHjBxmmKwbn3IpxAZSAaCg69M0dQFUgA96YTz+ODQASAehPUUpIK9Oc0BuLkj8eBSht3HvTRjbz9KRWKg54xxQA4yH7o7DOaASASeaamSp9jnNB+b+VABuIy2Oe1BJYAjjByKYPlViT7inAdj3o2DcJWBI4wc4ApFBT86UkkkHoBgUgbOB1ov0BdxCSMcZAzk0oG3H60isBnvSFhyfWjpYBeP0pGJHUcHOMdT9aaCWOT0AxSjnr1HNHUceo0gng0uCpwO/wClKMbvrTQADnttIzQLYUIB164zSb8Dj1ppf/GlJG0HHegABBfjpSMcnB7gUHG4e4pMhgB+HvxRYFuICMfUkflShQFyODnFDMG+nSmA54Byev0FAbCscKD0AIHHoaQgHIzx3pQM/Qjj2pCCuPegAZic56E9qRXKqB3pWAxxSMmeffj2ov0ADyuffNNI29TwTx9aUPwR3B5pAc0Bcbj5vyzTjkZHvQrEduelNJJxigFtqL357daQYB9MjH5UjHJz1AyKaSS2cc96BXsA5PIzntSMePpTgMtn1yaYWJ/E0BrYABwGPfBpGIAwKMk8juKQAcfTpSvrYfkNyCpPUdKRgQCM+woUEZz6dqRsq3XjFPZi6Eyggc/UU4OWOKQZHXp2pwBAAx0zQS0PBwvHvQMn8s03Ht9aeCQCAeo5pPQL3WgjAMgHY8U45V+eCOgpvJJpxAXOetFwsmBAGMnsQaATxxkDkj1pMnkYwT1FAJ/TFLcLgGJQL36Zp4J6H8KZnGB704gMv41Q1oIQMD19KcPXrg03du7Y6CnEBcYPBFFygDB1GB3xQxAUnuDTOV6ev5UuNuQecgH86XQW+grDcB64zzSbCx56jk07IC8DnHGaQkkkn1pj6ikbhg0oc8570wMT34p45X+VJ9wXkBIPNIGIyO3INIrbD+NC5GcjAP600Tqx4yvynjHFKCAufwNNkcls9cjBoLDHH41L3Gl0FZjuA/Og5P5803I2ZPengg544xTsCtcBjbnv2oABUmmqSD7A5p2drenFFxgBuz0PtQR0pqsQwA98mm+YWJI+opkrUeQOMccg/WlIAwffApuw7c/ex0FOJzwe3OPrSSG2NUkMM9uBTxh1JPfHFIcjAxTiCvXpimF3fUADupTg9PWkAP8AX6U0ZLDjODkUkxPXceFOCD9RSspflT749qaGwPQk5pc4z6dqT1HbqKABn3xS5DDFNyCAOeuTRjHIourq4a3Fz8vrxSkbue4pFO3tz2NIQfwzVDHE5A/KkOX6n0H5UAFePfijOc4+hoF1FVgmQT1HFIW3dOf6UBSR+NKqgZx+FLRhrYTO3GT9KVSPXoMmk2ADaBxjAFBU854pgwLEZ78ikAKtzQzBVzjtSkhs545zStYkaBn8Kc5A+ppMbTz9aCVPU/WmWICAw9M0pA5/WkZSM47UjEhj78mlcBWb1pqADOTx/KgthTxSc7lB6YoYeYjAsfalQAKR0wMfSnsB2pjMNw7buaSVkHUC3PtTTkgk9etLgge9OwN2BVCtZDSCW9qDGQ/A6nOacSQRn1zj1pQcL645oDYYylG984NNDjcMd6exB+hpjIQoHTsKTeg+o4sDwe3Wmg5YY654oIBz/nNKBkY6cnmpuG40knA9qDngYzTiQORzTSRgn8qsOgYIIz16Ggrj+lKOcc7c0hJLA9P60XQWa3AEA8emKaARgD0wPajnn0zSZJU/pUOV9EHUVuOlMyePbrSs/f34pxIUY6nqaeyAawJFKAAuT60owACOc0jfKSVPykAc1N9RqzAg8GhmDLkd+fypuSzZ9KVs7RiqewbMVwBz70wsTjjHFJjH4c0FSWyT15oS6hcTcefY1U1G1S7tZI2GcqcVbBBxjp1pCoyeMjpxTepKPmnx74cfStSl+XMbEkexNcLJCInI6A19LfEfwwuqae8iLmQDK4r521Wye1u5I34IJAz2rz6kUmrnbTmrWMuRMqQT1FU5VJznk9DV2VTt/CoWAKE4yOlYfC7HRF3KEw2R47nmo4SQGJ6mp5EIB7npTEIXHqTSd3djTSd2KqFUBI9+aYWO4nuRwasOQUxmqTH5snt0oT1ZunoSsQqAHk1TunCAj16VO7Z2r69KgnABGcZXms1dvXYTd0ZtxHwc9SOay7pCAQOCK13O/JPHPFVXtxJliM81qo9EZz1ME25ByetWLUiJiMcA5q3NZFFJAzjpUcVsyHceM8VajbQzhF31NC1Yyhhj6VcigK89ugqtp6l+OnNau0HHp0rGUrnXFK5WSM9+lWAQMHHantEcc++KhLlOO3Skm+hetxsp6gelRgkYz97+VSMw459qjYFlOOoHerta9jTnurod5gwage6AHHvUc7EINveqXmHp0xnNK146FKt7rLz3xRsDtxmqtxend1yOtQN83TqeKiKEjr1q07amU6mvoL9oLE+5pryMG4PSopG2HimvMNuCwBNWo8yOZ1eW9yzGxPOanWRRyaz4S7tkdB1qwGIOPSklyl03J+9cuCQH6ipoJBu3ZyO1Z4djknvUtvKU4zxUzs7W6G6k07I01lK/jx9KfuaTjHGeapxuXUE/hVy3YF+nTrUx0i0ykrodAgJ3EfMDWhbklgPTmo4ogz8dqtlCvI/Cok9S0lGRfs3DcZ5zzWjGQp61jwZLnNaUM5UYK5rGTaV0Uo22LZYOoPQ0kczI4OOOxquZWA6cVPbsJhnOB71F3bU2i11LaZl+ZhzU8bq6kDt1qBGB56cYpI3EfCnJJpyV1dktvZGjGxb6YqYOoB55A5qlC7FRk+1Slwc8+xpOOlhx1RHKGbPfNZzqQ+AOlaR4XdVWeULyB9PetEjNx1Mu6ADgn0xiq9wQI8DqBVpkDksw+tVZoi2cH6U9Y6mcdTLkYvJ04HWkZiOKuNagKT1NQtHt6gYJ5rRSfUwSa0YkIJTpwOBViLAGOn/AabDGCB2A6VbCqF45GOayaZethkJDEDHHfNWDGrLk8YHFV9wU5PHFSM5Kj68U4vmVhJMfEMDqeuatCQBRnkgVDFwo56irMEaydeR7VSdtCne+pNEpb5iME9amLhT+tMKmMc8d6AQ3I/Gny2shuzRFMzSZxwe2ajlcKMe1OkkAzVSeYiNia2V7WIclYo39wGyM1Vgzznof51FPMHfNOhBOfaqk7e7bQV+ZFlFJ6dM/lVuIAY5z0qtEpHGepq3EAg9SRz7Vjc0eqTJkCh8+gzU7yEqqnuRVaIjPTr+tSKC8mPQ8Vd7x0GpXkXIGAxk8Dj8KtBznB6GqULEPjHHerqIGf2B4qYRb95lSvGNokgbGM8V7n+zr4XBSfVJUx5jYX/d46V4daW7X95FbJy8rBFH1NfY3w20BPD/hyztlTYwQZ+X1ArroK87nj4md1y3OswIofYAVXuSQGB5zz+NWCQGx3AzVK6fYhJ6YNeu7JHlK7OQ8XHFpL3O08V8S/GpYhrErk/MTgivsjx7qAtNPmYnBCn+VfCHxP1c6r4gmIO8KxA/OumEbkvaxx2QXJJ4AoV8d+CagMp6EcnrTkcj61d+pzuSepcjcnPt0qaNgrD9aoxuQuCamG4jg4xitL6ib0SNeLU5bR0khOwjoRXvfwd+Krq8VndS7BkKwJ/Wvnq3+ZQG7dau2N/Lp9zHNGdhU5FZVYcxSvF3R+hVlfpexLJGwdSMg1cC5X9a8X+CXxEi1XTYradxvVcDPXPHSvZRKGXg5B9K816M64yTXMSKeMdT3oAJzgcCmqfanqFHTvULcq9gUhi3PNPyQfTjNMVQ3B9f1pynHJ5zVAhx7nPUilU4Y9welMALsQxGM8UozxnvyKHoPbYduA/OlAz+dAUn8acWAoWmomBBY4zg9/Shwf0pN2OvXpTt5C8nnFAxoYEkYxzx7CnA7M98UAZUZ49KAN2fTinuK4gbJ6Up+ahyFAIOB3oYAZI7GkGwBTwc8HkU5lAPHTFCtlScY559qaCSTjoefpQPYcFJ5zznFKAOfTFNAJ4p+0nj8OGo2EmNOSpxznrSlSSPc0BhyuOQOKUKeD0wKVtbg9Q42hRQDt69KRsBQfXpQSTz+BpjFwNvHG7tSFSeM8kcUpH4dqDlx15xigNglBU4PycAEdqUksM9uAPwpoQBSOy8j3o3Af096W4lox5GcikJIQfnQgCrg+9DEOAOmRk4p9RjQSVyeuRSsTu9ccU5gSoz9KTggkHkdfxoWonogJyf5UAnkg0ikbcjkAcUm8jj14p2BvQVeeR9KcR19KQMd2AOxJpDlmXHcdqnzGOUBs4OD1+tCqRuPTJz7fhRtxk9+hpgI49uKdgdrjgByScEfrQCB/OgEEZ9sikyW46elAmAYuuTxnilLFsZHbIoAB/KhM/jQO/QBw34UB89etAAC47jn86acsBke30oC44gjFITtJ54HNCk7j6UFgTjuR36UBYUEqeuR1FIRjk96CSAOMgcECkZTyPfP0osF7gSVX0oY569xihjnH5YoOCnoccUXsO/QFYryPagkKMA4yc800457CnBcMRigEI44/WkJHPb0pQMcZ4pAB6447UAtBCSGHfHFDKC+QOc05sEU0MRn6UCG7dqge+OfamjD5Kn5hx9KeXxj8cmkACqMcc/nQC00GMSeR0PSggq2M8EinP8AKv44xSZG4H249qAEbO7HcGjdkZpzAjHPJ5FNAAAP1wKNAEGF+lNJKtn1pzAHgduabwMAdSMCgBFAOAPrSlsPwOSDQiFPp0z9KCRJtPcDAoBeY0ko2PWlZietKFy2cYzwKTIHTtRe7GkNJAU8ilyD+dAPekwN2BxxzSYutxFOCaAwH0PSnEgfTFMPPfvQ9QQu4BR3OTQeOcduKaAR680hbHIoYAAdpPamtuADdsZJpWJAI7U1nDcdjnNNakvRgCCcH1+X2oAAAA9M01lA69e1IeMepFJaj6ikAD6VGSVI7ZyKfjoe3akYdN3AxT6Dcb6jVYd+aSQA5+nFDncvBx70ijIx0B6fWhvqJdixGAc59eKkYAJnIGTgimKQFpc5/rTREn0HjkZ6CgEE/TpTSw3DPcYHtStkFQOT2PpSGtBzMHx6e1N5bHtwKCpUgA8kkfXFKcMcZwDWfkO66jkA289uKQcNntzRz3PSkBCn2NNIVxQN5z+VAOR9aQAkn36UpAB+nNCZW61FXIb05pDjd7Z59qRiOvelYkr/ACquoW6ACN3POeSaRnLHj0pQAAM9R0pDjse9MVtBxbOAenahucehpjED+lOAJ4B47UtilqKAQxxyO3vSl9vX8aQsQoHagtk5pi0Qu0HHGPWhxnFNL5yemegpykMvK0dBabCA7s++RTsds+9BI6ikI3L1pdRpjnOcfSgk9CR8vT6U3GMepFGQfm65ouJp7i7iM5FNkchxxyv6Uu0stOxhcZ570bjW2o2IFic8ZzilQAIdvQnigYGGH0FKoPI74o3ElYEcjtx1P1pS5OcfeHK0KA2Bj2FKpCk8cKcD3pp30B6IGyVPY9jQuTke2KTef8KcBgA9yaHoNO6uKQQCDzngihRgE+9NRi3PWnZIHuKSBaisQefSkPDfTrSBhS5BAz1B5oWgxwAJz2oJHfpxj3pAeo9aFXoM9sUrq4BwVJ656UrMAMjkng+lISBjjjdinFT+FO4krCY38Ads5NAXHNIQWyB68ZpQAc/TmhMYoJCmm7tvuMUpPIx0pGXHbHtTAAS2MHJHBoZsn2PFBOAD60085HqeKS2FcADxSs4BGeR0+lKSBjimFwq/jQ2hi7h39c0mCMc9etLn5TzjPFIT0PvzR5gKWB7Y7GkfIYHrSEg579jSEncB26mhAKWJO3r1NIrEg5H0B7UoBGSfTFIqYXd26UvUVxN4bnoOlIvGRjqP5UBCOnNSFlHsRw34VQajQcfU9aUZGacefm6DNNODxSY9wJJwfb+VJkDgdDz9KU56H0prjABHY4piegM56d80gcgfypeTjt60KQCM/Wp3QxEBb73ShssPTvSlhyM7c8imliT6CluxWEY9MfU0u0tj9KTcVcEfQ0oIB55A5xVjG5PTrSEg8EZxzShgcH0Bx+NIMFvcjBqNgA/dPfPBpFJAb6UpUjJ96AufarAQAHIz6YpSBQQBz354pAfmOe/Wot2E9BRgLgfSkBPrkng0AHBzx04oBUt9DkUKy3GJtxn9KCx70btuMc880h4WqVwsKTk8d+tNZtrYzjilICjpnGcUhQHn9aNEDEClSfTtRgD8aU5GfamuSVx2YYND10HuiKeFZoijDfnrXg/xT8Hmzu3uo0+Rslsdq97ZQMkcHvWJ4p0SLWNNdCm9gpyfwrKpDm0BNrY+S3jKvt9aqS5Xj3zXR+KdHk0XVZInXaMnafxrDnjA5HpxXnyi7pnoRacboz2PX1qsxKy9PcVZnADnPAzgVXkAVjx7VDb3Rql3JoZA2c9qozygy5z04qyxAQKvBNVJ1B575xT3KXxWEllJwR+FVJCXyCeT1qXG9woAwBmo3Vt/AyB0qLvqJJojZAc4HoBSSR87AOe9TEgD36UQBi7N+FCn1NkkyKWIBCvbvUQhB4x06VadSeg4zTliB5x0olK7STHy9WitBAYmzzxWjCM9ehqNozwRwD1q1GgUEdOMihpbmis9xdpbkdqge3DEjGO9WUGBjHHvQEJOScjNJP8AEJLrcy5UbfgfdzUUspjU9j/KtKWMDIPy9qoXChicdD61q3fUzSlZ2KryZ2n061nzNls9Mmr0mEGB1qnOoHJ6ChSSVzOSTsiBpAoHvmmySkKB3x2p0wCrnrmq02SARwcc0QvPUxlLexGrF3JxgZyKbMpL7gM9M0KGOMZx3qVY8/N6VurLUFG7sWLVwU6dRgVLHGWfngLxUKZTHHvViOQJ06D0qLdTrilZpiOp28CnIoJGfSpFAZSR0609Ixgk9alO9tBvX3iaNCMHtmrcLFc+nUmqQkJO0dQMitCDBXHqM1i1odCtuWoJNrg9KuJKT1PTj61SjyMADOasqrBcsuDnIFTo17xUnd3LqSpwAOcZq5btke/SshA2/PQk81oW7gtzzismnymlnYv48xSM81LGAmB3JxVaIkNkc89KkijYvk8ADHNEbRDl94sF2XPOMU6Cddx4qAsXVlpwgC+2Kpx10Ifcs/aQH65XpUv2pQBjqenvVVULDKnIpwQ7xx0py0TLSdiaSQyjr1oaL92M8tSkCPkjaQaie43kkH2rNS1saNq1yOSPavA7VTcguR0q35wbnqDxVeSL5yQPpWlm9V0OdRRUncnO3r0FVwxfKleMZzVmVCrEY5JqqwI/nQm3Yyk9bih8ZPvT4ZlL/ewB3quzMAT601JD/d9vrTs2yrKTujQnYKvY1A8pLjnjFI539fShYOBznA5oS5WQpGhE5eEAdQKkhmMZx696pRStH8o+lWYVD8nhvSm9LXE3fQuyTFolGeTUsTgp1qmMDHPfmpWkIXj0qruTsUlZJDZyST271kapcgfKDjBq7dTiND69aw5pTO2T1JrWF+W7MprWyHRoGTJ6VJAuJSB0xRAQqYI571LGM4PQis3LmdjRW1J44yuCfWrSEDOORnNQDBXJbk9AKkjUk+xGaXLqS/dSJQcAseOOBU9oo388djVVSZHxngHFXli2jjqKpu1kjSGr5iXKo5I+hqUS7BjuahVC/b3p8URlnRQMuWCge5NbJDnNWbR6R8GPDJ1fxCl3ImYoTge5OP5V9Y2MYht4lxjAC/UivL/g74VTRtEhLriQqC3uSK9RLHbn+LAHHbFelRpqC1Pm6s+aTkOdzgYyRzms++kCoeeg/KrUjhD161g69erDbsS2MDJrpS1ObZ6Hjvx48TDSNBnOcFgQvv1r4f1S9a5vJJd3LMST3r3P9pXxqb/VWsYXysbHcgbsc18+yMJGyTg967NIqxzuTvp0HZA96QyZIUn1NNBxjPXrTSuSM0JCkrrYtI4IH1qQOy4KnOar8LjHAxzUiMDjtxgVpG17sT1L0c5+8O/YVaEwkwCOQMis1AIuByeop6SmN93tTUkxXa1fU7bwL4on8OarA4chCw6dua+z/A/iaDXdJgZHBkC5Pvmvg2KcPgHgjpXt3wP8dvY6klrLJhGIUew9q5MRD7SLotxk4s+rUJHPting4UZ5Ociq1ncLcwh1OQwyKnJA6VweR3DwQzHaMHkn+dOAB9ec/hTCxHbqMUqNtpi8h4XIUEdeKXdjnoeTQCNnP3geKaQS/A2qM8UDew8HHJGOQDS5HOe1NJLDGPqaVVJoFbUUDGcnBODS5B465wTQo5Bz3pFYDGR04pvUW1kOJJyM0BiV9McCgIA5NBG5hjuD+lGxQpIZeTx157UoA9PemjJJ9eppSSufpSAUqAMnpSYC5xSn198UqkM3A5PWjYGuwqc7hjHQ0hIBwOOOlCnC464GPrSEAKaLjtYXc5xj1FDEngeufrSqSO3SkUDrjGaPISFLbuv40pXbwDlQTj1pABnrilBB70C3dhpcI4B6ZBJpSQuMHODnNABLZJz6ZpQoK+hJOaG9AsIWIXnoeRQQT0+ppHGflzjAwfegFmb04NQMUDLH6UqnGPakLZYkdAKFxjHryavyACQ2QRx2oBJBz07e9KCBxQSCvFALXQAAR9Oab1IP4il4BOPU9aVnC9uDRsAAk/icUMAuQPXNAbKikLZ4NGgWugyQOOWJ70ZBZR3PJxTuDnnk03G05z35o8hbC8H8ufalyAox6ZNIQR07nmg4U/SgWwM2T7g0EEfnSAnoQBzkUuc5OeBzQUIST/IUBiG/nRkBj2IAP50Yzznk80XuA9lA2jIHGce/pTQAMj3yT60jDDY6ZAxSEduuRigOopyT9KXB6/nQWB2kcEc5pGPBH50AJjDe+KATt+g5oAPr15pSxwfYZNAeYEH9KQ5GM9OgpA5bHoOaGyOvfpR0uFwIz79xQSe/PGRS7s8YprHK/jxRYHa2gjALjB4HJpxA6D5R1poYk9KQgjktzwKLXARyTx6HDUFi7FQPcU/aHHJ7ZBppOG9z1p9AE649utNGeCevenBgc9uuM0hGecf/AF6QDcDccnkUjAsuT6ilKY/OlPJA98CgLMTaBlvbmkBK59zk0MSWIXryRn0pGIjXPQZ/KgNVsKQSB355FNc5bjqcmnc8nqaQqTke1A79AYkrgHnsaTBXt14NO2hcHOeKaASy5/CjzBroIAVyDgnPWjJPsKQENz1FBBGDnqARS3FsDKNzHsMAU0EK2RyRyKfknn7vFMKhmyTjPH0p2ANxwRjr0pgJbB6cZI9aUHHXimkE8DrmgAJBwMEZpCAe3I4PtSMcMB37UqADIJ685pJWFuIwJx7GmkAtkfSnM4xj1GDTcZHHam/IYOBtI9TTA35g5pRhsU1iD26E5oJbdhSC3brTSMfyoweg79aDgj6il0GiwhB7U4jbkdM81GpPJ69xTgMc9iSRmmS0KoBP1p3PX15pCcDA460m4hiD6cUX1sJvuO3kLSknO7uRgU3eD0pWIPHQdKViebXlFKkd8butGM/WkJ3cg8e3enAg88dM1KVjTcUEgZz7UmS3PQDOaRly2PagED6GqVlcadxxw35g/lQCevpxTASVHHXkmnKQFJNSm4q7BK4FsmnEAHimjG4fT+dISSx59qq99QWuoFQQfY5py5GT7YpoOPxOCaepCEjrj170rXBDVUj8KUAD+dAIA5PJJIo3f41Qw24Y4PfoKQsTwBgUAkZPfrQc7jj1oWpAoyAfzpxbIz1xTAC2fzpwGRigaWlxQwZh69KMg4A9eaaUA57YzSqgOfpxStqNClixOOATShgvX1ApEGOPfinsgOD3xn6UNhcMF+nAFAGMkeuDScgUpwO+OenrRYdroTBHfFKcgeoIzSEls/Wjkr6Dpiml0J9RwAVPqOaMHA9T1pNu1uOgpMYb24NJ9h36jiMrjpj0oDBfy2mlGO3NIQOo+lHUaVkOUhlHGMDFGST+PNN2kqQT9KUAjntTF6j+RQGJ9simlsA/SgOSuD2xmlcY8Ln+dIGBU/XFNZioB7daAQV6fWp16i2FCnr6HBoVyc00tt9u1NJHAz9aq1w2HA7f6UMSWpCc89qA2eB+NSFxTw3sOKMlefypuOQQeOePWgsG79OKsNtBdwJ/DmkOPTrzQBhsds0mc4I6DkVKtYY4EFQD0zSEAikLD9OKCQB9eTVLUVhdwXAIzkE0Ek57dKQKOPzpWfHP4Ur2GBB9e1KMHBqMkkge9KGyMkcUMBQ+PemhivfPHegsG5J74FBJOP4sGhBfoAU46896cDgjI6cmmlixx+tC5HWh7CaV9B4BK8+pwaQ4OB1xSEnjuAcikLHpjjORQg6A5J6cUOcqD6dqQMO/pSPIe34ULXQkc20Z7kimNx+GKapLL15pchsH7vajqUmKXI7fSkBJY+oBpCM+1Kp5zRs7j6hg7T+AoUEnOOnGaVnHI685oGfpxRbQSdxSoGAPrSYweeaTcRj3P50pJPT8aNitxCASPc4pChU80oyc8+9NJPPcZ4pLcT13FyW+tIQTnjmlyA3HoD9aQ47+lIAIwDj1FIMH6DkUgGOnWgHbT3BdxTyfXPApC2M+nahiC2R2prentikthvQUjcvPc4ppb5emTSlsr1xTSc0a9RNCMtIw2qQeaUEHjqc0Nhs57dKphoeW/FLwauoWjXMKDzEBb7vWvBrmFoZmRuNvBr7CvbOO8t5I3GQVxXz38TfBh0q8+0QrhHJ47CuWpDRtG9OVtGeXXSsgLdieaqPjGeuea0LuMyKBVKQAcfhXJFXdn1OtqyuRq5ZunXrUEsYJ6fSpyAM8cjmopGz0FDt8JSZWAG44GOwpCMc9scVLsx179feopGC8YwKyu3e/Q0TK8ud3vmpIsINpHPWmStlvxz9KYkuZCBzxRpLVGrkkkW0T5RzznNWEhBXk9OlQQkPjsatxEcjt0FO1jS90HkqfwqRowMetSW43Ofb1p5UlyCMA0puKvYUJPch2EjjkN0pGGwc9BVgxH0zimyoHUAdqzTW3Yq3M7FaWIsCcYzVGaHcAAOnWtN0IQn1qlKrLjHXqapTT900d1okZcsJDfdqtLFnAI/CteVMDPrVJ4wHJP41ad2c7itzMe2wxPfrTJYAe2TWhOpPNVJEbcT271cW7XQlC9mVXg9BweKURsBnHQYq3DCNpI5+tK8RC4ApqVilCy8yiRgA+tOVSMt1z1qx9nY4GMc5qZbJmA3Dk1TklGyLUU9yBGPQnGauQRhlzjipYdIkdhkYA5zWzZ6OqkBhnHNZ33bNVDZMyYtOkdwR0x2q9b6fIecc9K6a10tRGMDkDircNkvygjoKhwu7mqg1Y5uG0ZcZHNWGiMfzEFue1dAbdEIAUc9TUn2NJU4GD3qHaxfLaxyyLJIeBgdvl5q5bQlBhjyeprVbTUU5HfrTZLcKmccipbbQNO6I40MfvgZq1Gm5fbPIqBVJxmrkWAvqTUbXNFa7uQOgXPPBqvHI7SYI46GrgiAYnHXrSNCoO4fhRzu5nbqTRyBExjjNIsgDE44pkYB6nnrSzyIiEgc9a1lG60CxI4WT61WZMNgGmx3Bb2OKVm3EH0qEklr1H9mxDNiEHHUVGswbmpLuMuuRzxVBWK5U8ZoUWjPyHyMT8wOCOagmJbjGSBzU4UImetUZ5SXAHHrW0UncyemjFkQsqg8EdaYhMXHXvTGuQh/GnrIHBJ7DIqY/gZu6sSgnbnODjFWVcKACM1SViR+NSB3bknGOgqlaOo5WWiLKupbdjjGasQyBRu9ao7xs4PI4HvUkMxPy04RSE2r7GgXDKSPXpSNIQoA54qm0pU4HU80XF2sEQbvzxVQ02GnoVdRuAcqD35rPiG4kKMj1pJZjO7H+8cmpLZTH06VfXTqRFKXvPoWIgWb0Aq3EmG9u1VLbLscD2+tXI1Kg55OKy5veaZUSZCMdenFSs4WPn8Khiy454GMAUyVizgdADVLq2OXvKzL1tHkbj9asLICpB6iqscnlqMUNMSwC/KTUJXkmaW5FYvQkhC55B6V2Hwq8MDxL4qi3L5iQMG+h964+EGXbGoySQB+NfS/wR8GnSNIjnkjHnznLZ9eDXbSheVjzcVUcFyI9W0OyFpaxBRtCrirkhIyO3Q05WCoDnCg/rVdpic8eua9ZI8TmV7EdzOFQ57cCvMPix4sTw9oN1cFgDsIX8u1d9ql4scLsegB/GvkL9pvx4JZhpkMo4JDEN1xXRSjfVkTlaN0eB+LddfW9Ynuncv5jEj6ZrAkBVj3zT5ZGf5iRk81GzEL7jrVOV2ZRSadwAI4zjBpwkIHBwRkVHIQuB3PWgEgH0zQmJbllWBwByAOtJGdznHQZFNDADG7jGRSwkZHPBrSITdnboWYnLHkdTipcgj0PSowQuB0IPNPUAqRjPORTSUXYI3l0JBKUYA/TNbOg65Jpl9DMjEFWB4rCAAHPUU5JMZGcYo0a5ZE6X0Z9nfCf4oWuo6dHDcTYdQNua9btrmO6TfE6OD3DV+eGieJLvR2BhkIGeRXrvgf46XFg6RzyEY4OehriqUXFuxtTqdJH10pXbn8QKUnGTnGeSK828LfGCw1sKsjCMnjeGGK9Asr6C8iDRypID0xXK1bc6E03oWwcZ468mnthR755xTFUuvpmlQ4/LigocjYx75FOUgKRTVIGMHkHjNIAQ315oTdxN2JEX8c8UBQq+hz1pFbHHfNKHG49SM9KNwuLklfT0oBwB2HSgNnt701VIUHtj9aBj2YHB7gZpVXIx2zUYXavPJA604MVzng9qNQQpBHA696UKQf7tIr7uvXOadnOCD9frQJXvqBUBQQeWGRSBgF57cGjJLAt60pAx+FFrjAsQOfTNAHOT+VC8dRwevvS7QD2OPSgBHGefXj86ACMY5PQ0hBBHPFKCOPUjvR0DbUGJVwMdOtK7byRjHYU0jp7HilbOfXAzRYBGGeeoHApxQiggdfzpNwPvihbgIAQufc08DbnPc5NAywx0pCQn1zkUC0Q1mwvA56/WgMN3seaUEAZAzQwzj25PvRYauxck7T1Jzmlxkc/Qimg+hwAcUEE57DNACknqKTG1Rnr1NKpAAHqM0Bcr168UdBIUEDJ9aRePm9KaQOntg04khQPQYoGGQCKBjbyc8kinBRjntUZU0JAxWIPQdsUuQAOcUh+UMewAx9TQQA/X6UCYuQFHcgcUgUtyPpSHC+/anlgmVHGRzT6FadRMleDxjmgYC5zjjP0pCd/IAb3pjAseOwwKQhcljzznrUm4dT+VN289OMcUKpRuenc09xoCCSaVcgZPcYpoc7T9aC4Pb2FIQpGdox0JpeBx1xTdwVevc4oz8pNAXDIGSPTNAAZvwpAO3rTQpORnBBGKAFJCEn1NBIPPrTSjHIx2zzQQR/Wmg2HDG3HbtSMoPX0xTCSMYGAeBTiM556DmkFgD5P0BBpASeB0pFJPXoDzSOxGcdCRQ7gKCT36HigsBjmkGV5PQ0gIOfrT3JW9gZMk8g+hFNLEnnvx9ae3AGO/P0phIDYPY80iiQgt34xg0gYYPrwaaGzSEfNn1pPTQdrClgCaHY9fyFNYjge9Icnvk4piT6AzkqBjOABSNncBxnnNK2BnPWmlSVPtQAFyOnWmsflwT1pXUR4xnk4NIRuX6cUB0AncvtSHJ5688UFQcDucj600Nuxn+Hp9aPMAyT7jrSByeMY7UuRnB6YpoX9KBJWEyB/Olz1HTBpORn6cUoweSM9zQCGHtjt2pMDkZ75pSAM+maawA75otYL2QhB/HpQwI57AUpOenXBpCA3bjoaSd0G6J1wvfIoIP48UgyVFGGHQ80LQT0HgZ+lKQNuB7UgYDGO3WjdhfrzS3JTvoGCOfu0pyMgDkDJpSQVoOBgeozS16j2SEDZyBQ5JB7cZoRgO3JGKORQtUC0QqliTn8cUZB+nWkyAo7HFCknv1pp6Dt3HM21QB2zSZz07dKQ5LZ6460gJ4I4FN6jRIQCc+tIeW9OKacFTn9KccMw5oQxCAw9CeBS7AOPxoBBb1GeKGUHGeTTsydkBb8zxS9c9uxoA6evegHK/Tg0tihQQVPtyfpRkFeaTBLYHQ4FGCMD60yb2HEAMewoLUKTxg9KUrhiT6ZqAXkBYM3UUqZDH2601lBwelOVckY74JquhQoUHj86cdoXr3APtSEhOvHrQcAYzjmh6E2vow3n64FICBjIoI2rjtimhsYHbvTDyJFAXj1zTckfXvSDDYA9MUowOevSgdhWG38etISWwB1B5pcg8GkOQuc4OcE0k7gxwYqp+uKQMGPt1FIAC2T2ofCkAdO9K+th3FLFsHtml3EIaRRnAPAzzQCen4UWe4Cg4/KlJA7dRTQdpPfpSrIDx6g09xdBWkBXJ69/xppYtz6daQsFb1wM0ufkJ9RTEtQLdCfegj8KaWzgfpQGByc8AD8aLjsOZgq45J6j5aVHC9O5pgJ5yc0jHDevQ0t0J6D+V6DrxTXyPm6DqaRWPGTkZpVJOQaLlAFB4b0/OnEkj5aQ44560gJAP6UWFceAGX3FMY4bGcCnAkgfrQVA9/Wi47dhCwLfTFMLFm+vSlcY6d6XYFFCExACPenEBlB/EU1jkc9cUwsRt9W6UbgkSMAAFHrn86CMHHfHNIGyVPY9aUSbc/lQxiICck04sCu3qD39xTAfWkc56c4pbi2Hbhx6g00EBvoCKYcK2O4pGJ454zx7U3oMVjnp0oyDgd+c0wsRwexzQGO7mjYViQ4HQ/X2oOAOTn0pjDPvSkgDOMAdvSl5jWhIwH4d6aAe3JNKp7djjNBO1vpxT6BfqIoA69KXIHGO/FIWwxzSE5I54J5FMVrA2GUjBwDnNIHKqeOp5pTjHB9aaQTx6ilYewFiSMdKcoDEgDjHT6UhBXHqaQnC8fWlsK4Bi44Pbg0DAI9+DRknrQ36YqhgCMkfhTWOF68dKDnp7igKR26dqhOw+ghIHTk98UuAOvrSFsOcfSk5OBj3p2fQQjY25/OkLA47HpSkFlP04oAVcfXNUK4wgLznvTsgk0rgNg++T700L1J6c1AdRGGB1+lYHivw/DrWnujqHO0gVvsQB9KaQDx6jmm4rqNLU+TfFnh2XQ9QkicERgkqfauVlg/eEj1r6d+I3gtNZsJGiTMoBYAdeK+ctZ0+TT7qSNlKFDgZ71wThyzOqnUVuVmQ6ABvfk1TK7W68E81ouu4HHUjj8KzpkKufbms9IuzOpNXEYFulQTAs/sKk3lByc9qhdieRyMVN0m7jjJ/ZK75G4evNJFGQc0r5Zz6ipIlAwCOaiL6lyemhat1IPTGRgHvV2OPOfTFVbdSwOT93pV2Jwcj8/eiUlFpFp2JIkCJk9SePaphGRyaaqBiMdjVooCp44xWEm2bJrm1GIMqDnOetMVQDyMAGnKfLODwCDihHWQHA4xii+vqWneVxjRhjwKgntgPw6Gr6ID+dRzISo9M8UKKUrlKL1MtoNykGq5tw7ZHI6GtVoQ/C9zTRZFc4HNXdvYtpPRGLLaMM+/Sqk1mWIULnOCa6QWmQARyOPrTRZK0vtjBpqTsNQsYcNj8n3c47VMNOO8ZGRnNdHaWEQBJGfeppLFP4etNLWwSiuhz40xeB681Yg0vDevetkWwzjbzUgtxGc4rZpcr8ibLZFFLALjI69MVcihEIBPJ7U6UArkdqSVgUBORjGK503uabqzLKTHYABx1qSJy2Se9U45wPoBmrEN0uDRGTsbcyW5cXDZJHalWZYUx6nNR+YCgzx3IqnNId59KizfyKi+axdM+/Ix1qsxJJ7CmRSEsB060rOW4HTHIqeZszSaaIixycc4OaljlA46E0kajcM+lKUAlJzzxTutHbYrdD5Zy64HAxjFNVjgk+lJI6cjHUjHtTdhIOTkcZqE/Pci/4D2mKj0NVPNaV8ZyCOKknYlcAdutQRZBJA4rRWeiKlbqTwqQ/TjoKklyoODzQjhRUUjlnHbtTaTI5rNCxuW4PXFVZ2AJA5OanicK5H1qleEqSR1NVC3Ucvi0GzTAR/wCeKpSShQx7ipCwfII69apXpbeAp+XvW0bSWhxu8nuJncxI6VPEQVOD82MEVWBKjd6inxyA/jTklZWI573TLKv3zjnj3oLsVz0pgcKAPxNAYsM5wKfLZhezHoxUg5zzjFTRsd7HPtVdXIPPTGT71KjE/dPGOaLdEJPoy3uOCzdfWszUbhpHwnpgVYu5yiBc7iRzWcI2ds5yTWl1FNBZrYlt1BXJ4IqWME8jvxSqu1fQY/OpUAC9OtZ3aii0n8JZtlRAD/EKsbguT+JqqmAc+2akRMEknjNK32mDsnoT7gidetMhcM+Sciq1zOSQoP4VJCpzj6ZoeiLjZfEW3bP3eg6n1p8IG/Pp0qHzAflHarljbPe3MUES73Y4wKlKT2FOdryex2vws8Kv4o8QxqVPkQkMx9cEHFfX2g6elnaRx4+VQMfSvM/g34OTQtMjZlxKwyx+teso4jTgdQBivXo01A+frT55czHygFcHkdcVRnlKg++c1YmlHPb3rE1K8CA4bHXr0FdqV2zjvqcZ8T/FsXh7Qbmd5AhVcr+VfAfjfxFL4i125uZGJLsWH517p+034982f+y4ZOSTvw3pXzTM44J65OMV0r3Y27mE5tu1tEIxLDpyeKYS3Qj2+tKxAwfamvISy598j0rLdmjatoI4BVcnBB5pwyceppgIfr16U4vtPA781exN+pIJASMDnAx70qv8/HTFRDAZeMDGDTwQMgHAqraE2b0ZPHKG5A5z1NW4ZMDJPsKooTwCfepw5OCT16Yqmrjs0tyzlGxxzjOabjqOnPFKjgdeRUqOGBBwMkc1e6M7eexFGSpOTuOasI+3knr0qJrZ1bPWhAwcg9ulFn1MnLW1jc0zxDd6Z80UpHtu7V6d4S+NV7p7xCWYpggferxgA7ic1ZVwoHrwfpWcqcXozWF73ufavhD402mrosU8i5J5bua9GsdVttRjD28okU+nXivz103WLmwkVopdgJ+avTfB/wAYLvSJo1ldxkgZDdfrXJUoyjqjohVurSPspHB+hpxJHT8K8z8GfFuw1eFFnlGcYBHrXodlex30SyQkOjcgisOXU6E1ItKgOAenU04sB0+lIhByevegjDZHTNT1G1YUkDpwTS4J6cj2pp7tnB4pxwWzjnr9KQXAHHPelYhsUjEZ4pAArZxQFxzKAB6il4Gc8HtikDBgPUnmnAA9aBgWJH403djj8aUKQoPfrTQFOPXtTRLfREpIGKYCTwO360A5bn3xSghvbHX3pX6lIDkrnHQcUpQHDZBJGc0hBYkE4H3TSBgeRxgUbhcUkDJPTGaGyByOhyfeg5bB496CSTxyKaE7vRDiDtIPHoaFXp65zSDnrz3oBG44PGaSGKpK9enagKduehOc00MRj2pxYjAB96BaMTYBgdgMUODwOtDjOMDoaGOePzoGL1Ge/WkXJ46EnqaUqCu315/KmsCOTzk5/OjQTukKWJwCOlAY9j3oIzmlwDjt3oGHr25pGYDcenNCgAnPagMD1HJGaTvugXmKSGXj0pEJBIPpxSKCpwKccHvtzxRuAhIXP6UisdoGaUjP4daMZYLnqcZ9Kp6AAw3pikdSSDnAHUU8ADnv2o3gYz9D7UhdBpJPbApwIHbgdKQZK8j1poY7QT1xg0DHAleMZGABQTjGeeaCoKHcM9sfSmqSWwR0JoAAoKlc84H1xQV+Yj8sUEY+nanZ2HFADCByD3HFIcDr1pWJbv3H4USALt/E/WncGKGBZh7A01SAT27GgEyJ7CgEngdTgmlsA4sGB4z2pucc+pwfakLH04IpuCW56DkUXsgb1FfOOO3SmhSeOueppQAeM4weKcCAPfFFw21EKbQPckGkyRzjoOKXcOB+BpoU7QScDNAPTURsOuO3WkKkdPSlPA/SgEnHajZi3AqDjI60gUljg46/rSsSvX6U1XBb6cUJ30K6iO5OTjnpSDrk0FcLn3wKQ43YOc4ND8ha9QIA6etBUg+gxzQSFwenYZprgq/J4NJ6AJkheetAbIAHVjShQR17n8aCxJ/2R0pjYm7J47Dj3oDb2zj8Kbyv4UAgZJ+hpO/QEOPJ5454qMnf82MA84pWI9aQAkgUbWE7CEk8E/jSFiCOOpxQxwSKAcMD0OOnsKYACFUZphYL9M5FOLAnp1puCOOvegAyCwxzmkAC8Z5zgfSnBSVAPBxjFNZTuIPXOMelALsNAJY/Xig5VgR1Hb1pQcOQOeaaSTnPc0nqJE4IJAzTlIDj9ajQ5/lT2BOGxntxQrBcFJHGO9OBAUe9Jx79aGOWHpxS2JfkKM7qDksfbpSBSvTk9RQMBs+owaa2JSbQZKn8MCnA54PrkU0A7jn1pSD1/GhWvYrbYUkPnPTj9KUAf1poAjbAHy9velIzRYvccCOcdD09qTcT9M0EAH6c0A/KSOc5NDFa7DAbIxn2oA25PX0oIx0+hpQoG3PUCjyYrMQqeOwNLtPX3pSoGCDnvTTlge9LbQoUEjmgkH9KXdnnqOtIAM8nnvVOwrCsFyynkZx9aRm7dxSgBqcVAXj0ouMRTt78cU8kt/Km7Mj9aFPpjGaAHqARzxxQXVX/AApjsWGO3ek5GO3AxQTew9ssueDxk0Ln7xppYDryO3tQ5JIHp1oKHKBJkHvzQV24HvzTRlRgdjk0py2D9aBLQAMdOOKdkFsZ6ihW25z7GkJANLqGwEbe9OXAxnqaaWwfY01T0x0HAo1BDiRwCOppyruXjqOmaYMnOelBYfnzSt1GPJCLndjNMLkZz35NICT1pCQT/e9aaQr6WJGIK5FNYknjpjmkHyrgHPelJwOPwpsL9QKg/QA/jSFjuJHrzQTgj3FICecdDwaXULCnBY4ORjGaQZ4FIeM9x1NCsWwMYJ4pWsMC5U/L1HH50pB7HnGBQoCt+GKbghc+g5qlpqZ6kmQCCOP60obn0B5H0ppwQfXrihlDNnHGAAfShal9RyjOD3BzSEg49OtKCT0pCcNz9KCZLdhvOMdD1FJycc545pQ4OAeo4FIQN2AMYpMqPQQthc9eRilLlv60gIPHYU0sE6d6LBuKAc0MCR05AwMelAyB05zzSAnnsaEO3QUelAAbPYnBphYnA6YNJuBwPTmmA48nr+FAc9Mc81GCR83bGeKczZwRx60uok7gSCCe/ShRnnsDzSYLAZHbJx604qQpXbkg/makkRSX+bseacUBH1pobGeKcjFs/SqduhWoDAXr+FDKTjB70ZCr7nmkLY474yaHoMUnBPOOOKRc7ck8nNKAD/WkQgt7Hj6UXATdnFGOvpQc7T2FC4Xj05ouhJWEJC/jyaUELg8c9qAAfyyKaGIHT3o6BceSOnfNICB+NNc4IwOCaCSMAjpRe4xSwLEZ57+1Jkg5pCAKCQaS1ACwZTjrQTheOoo5HJ5JpuQcc4yPyp6bAKnPNKSDkD86bnOOxJpAcZ7k9TTC4rjBGPxoOD3+lBJPfGCMUjAAg+tJPQAZgQPzpDyxGeAcUrD5cdMDI/Gg4P40mgEYhunPSmZK/XFPKhc+o6VGSR36U0wI5YhMhVxwRXjXxU8AmfzLm3UbgSfl717SfmY8Y4qre2Md3C8b9wQPxqJRuNOzPjG8R7eYxsuxgcH61SkhDE/TmvXfin4Ek0+eW9giJX+IL2ryqZCXK9CDg157VmzvhJPUyZEO72B5ppwcjHSrssW1jn0zVUxc59eazad9ja/LaxX2BfmxzTlAHI7nrTmAVCc8YyBShFA6dKm6Ww4xdrk0DfKBngnmraICwx6dKp26FTnt1q/ANq56k9qi15XLTs7MtW6gtz271OfmXHQVXUlQvp1+tTRMHxz06e1Q731NY6u42RevfOAKQqIkGOAATUkrKQcdqaSJYiB1xg1K2Fze8QwuWIO7GTVsKXHNV0simOeScmrkikYxxxijbVdTe+7RBGpDnB61ZChEHf1FQZCvg+makEoY4H4Vd7MIyutd2DIGU4FOigEfJHJ9aYZvLyB60jTnd7VKjd3N0uxIzbc7fWngEDOcnvVA3RB4/CpFuQEJJwccfWtNVK6Juty2HVDnPWpGcsmc47VkR3Ts4z0qVrzKHHFW7kxaWpNLMqtgn7v61Xa6L5Gfl5qhNcDkA/Wq8d3ncM4OO/eiyjYlysajS4YYPHSp4JiuWrGjui5B6AdferBuc4A/GotZblc192b8UyuhG/OfSmSyAKeevFZtvIVX5TintMS3XPFHLZ8xtfTQtRShuQenSrBlG3rzWaWK8+g6UqXJyR0Y8VlZPVDjdal9ZcHOehqGW4KynnvVXziH68Yprvtz3OOp70+VFP3TSDqVBzzSNMqkjrnrWel2QvI56U1rksMdu1DUVpFakxa6l+SUN+FNEgRf8azZJn2hux6+1TGRpl5bkDJqlFxtYbs3dmhFIJQcEfWo5JCG9c8CorVysf1pzYdSCeT6U+VrUxbsrkcjFmGDg4zUcrKc55I6VDJKUc5qKWQuT2NbuFldGbn0ZDNcAPtU5bNMI4ywpkiAPu7jrUbTHp2604tKNjF6bMc5YHg5waiDAPnPA6UkrMMHPJ5qNHIbBHHUmhq7MrrdFuNg7U+XAxjjFV4CwO4VKzGVt1bRskrF8yZJFltuetT7xGCc4xUKgDApsgDdO/NZt2tYl2uMeTzmJ/KrEMQRCfbFUypMigH6+9Xo2JTHrWa30NoaIQKd49KkBBbOaa5AXA5HfNNBG7/Zq79xqLWhZAPBHPrTrmQQQE9wOKVGU454Aqhe3Bnm2g/KKa13FZ/COgy8gPrzVzeYuRyahtkEceTzgVYh+c/3enFSm29i2lazJII2KZI+Y9K9i+DfgV7+6S9uEOwEbQfauJ8CeGpfEWqwKFzGrDPpX1X4N8PR6Taxqi4AUA+9ddGDWh5WIq/ZR0umWSWNskajGMD8qvs+F9OOKiQggVHcTngDnPJr0Yxtuea/eGXVxtHsOPrXmvxP8YQ+GdDubqWQDCkL78V2Gt6isCMeuB+gr45/aL+Ih1DUzptvIHij+8Qep5rphFbmM5WR494y8RS+INaurqVs73JGewzXOyAjB644AqSaQOd3Qnk1WLr5uM8kYzVSd3dmChd2FRiWyegNA+974yfakfLbs9OoxQSRnjnAqLdSrW36CRZZiSetSgjn8qgII6HoeaePl4HOe1DV9UCmkx7AAg56gipIhnPuDUWMsOxFSqxIO7gN0rVS5kSvi5h0YznGOBU0Yz0PXpVcMUOPX0qxGQuAR37VesWS3zEyEqQBjpnFShwMFRnvUAUZyOo608tlseoxn0prohNcqdi5HLuxlsZ6CpBGA2RyfX0qspCbT7VJHKVPPQ1stVoY7bkrQnJA60BSPwHNPDhmJ9ulSbkC9OTSVmatqD0IkcntnmraMVwM5zz9KhEYYkr1NSiIh9xOMDj3rT4iOa15M2NK1660uRRFMRg8V674A+NE9o8UM8hGMA5brXhSkkke+TmrEMrIchuvIrnqUlPRIuE3C1j7y8N+PLDXYlCOElKjI3da6hZCME9CM18J+EfHd9ot3EVeSRARnHYV9J/Dv4sQawixXIfkBVc5rzqlJwZ1wqqWnU9bOGA5z607BFVbe4SSIOGyCPzqYzA454xx7Vjsaj84A9elOAw2Mg55FRh1PB60EdT/AAjnNJ6DW5KSCc9zyaQN19wSPwoCZU9u5pAAvQZJ4xQN6aiglu3HekCgk+xpSxUqM8E4+tLuDUBYCvzg44wOKUkD8eaYWIbrQVBIHp1o2BO48/pjmgED6dTSbivXk9/egAnjP1oFEFJPQ9TSjHWgfL9MUmNpxnv1oRQ7JJPGBSLgd+M0KxYHjqaRyBjnnvTaAUbRyeAc5/pTgcfieabtKqoPY4pQQDnt1NIFZik4bjrjmkyR9TTVGeD17mnEngLz60D0EILfyNOUbuG4HrTcbWz2xShwzAjtQLyAsWwPbrSKcj0PIIoIB479qTIHFAai7iT6YNKcH6UgIRh9OaViNp7AYAoBAXH4ZxSnIyx6k4JFIFHQdzSjBUDqc07ISdxrOSx4wO1OUg80o2k4/M1GHAGce2BQxjjkd+AOKAMkGmk5Jx60uSv49aQkSDAXGfWmBtxyOo4FICCvueRQMocUJDdxV5Uk9uooALN7YoU4UZOc8ZppYjp6UNisKSG9x1HvQ2XI45FRg7eB0/hp2Cc565zQtEG4Yxj0FCqWGTjOM0pYEDjAHJpjZXgcjrSV3uMdkrnHTvSBSW+owMUFSPalUHrn603qCeyGkE8d8ADHrQGI/KgAJnI4Jzn1NKQDgHrQOwA7mPoP1ob5uOnvTQB2PQ0BssDjGOB70egg24X8SaHBWLjrjge9LknjtnpSFh83cg0Xa2C7e4hwO9Jx/vZNIwJJI6mhcq2T2H50nqAnBO3pt5FNBJ7Ypz52f7R60u0Dp17U9kFrMYcr24xkUhy7DHY04kHp0HGaR/vfTByKAeopYjk89qQgLkDpjmgtnGPqKR1H4dKW42wUgEZ6dKaWIGAeOuKceFwOaaVCjjrnNMW4bS31qNwAMdKeGzz04xzTSRwfSiwCbAMeoBFIxwox9KexxkjvTAD6UkxNCEHdz06n60AYIz34PtSg4yevGKaMFvwzRYYhw3AoLE/l+tIQRnBxSEZFMBGYv9aCCuPb+dOBCnJ54qNm3Y7Zo6BtqIwJ69BikcHI9KeSB9DTCCz9MHGaSd0ErLYmUAZPpSkkN14PBojIKk9c9KccDj8aEDdgJI/ChhlcY4PWkBJQ889M0q5IIobsZ2T2FBBBJOTSgktj35po+6OPoaUjHPvxTuHMO+7gZwaCSc46d6b/AA8jJ6Uoyox1qW3uiutwJJ4pd42j6kmmFuRnpngetKAD169qFruO+opIIz3PH1oDZQ7eewpVAIxRtIb29KoLa3BSemadkFqapx27UFsY5zn9Kl3GObHUUgbHTvTdxYhRwBS5C5J4yKoVh4YKMdaTGcnrSHDY+lO52HFLsx2EJC8ilDAjB9SRQAD1z0zQxAFMSFDEEnPp+FIQGIx09qRSAMHnPWjO00mCdx2Av4c0hJbHpnmk3ZzzyelKXGMD8KVtRgCRj6mlXIwD3pgIB5+tIHJ6UX1FsTI2Wx2zQWxwOg4qDzBu/GgvnjvT6jH7y3XvQDnAz7mmqdxwOKAeOm2nfqR5DzJjHFKWAx79frTFG7nt2owP/r0F76EihtuMfMOuKEAK5A4PP1pocilEgGcfQ0E7MCSBx9KQHGP1oLEkfXFMY4ye3WlfUpDyx69+KQPjINBYnI/CmtkMcnFNi6ihsEgmgk5yKbz+B4pwwOOpBo80LccSCMds5NKAR7HtQCB39qCAOvYfnSTuhvRiZJwOgLYpyknrx2pAQw9cdKQk/p2pjHABVOByOPrQpJ+mOKRWUYwOlDHI45xxipWugDi3zcenNIxBxTQQGb1BxRj88Udib62FDAgY54oILEkHk80gBCH65ppejYadxxY+mKQcYJ9xTTJz/IUocMcE44zTQwLfKR3zUZJbn05ozuxxjPX2pePzpeYraWEILexpNoHTODSsTgc+9KuQPwzim9QsKoynvkY+lB+b8OlKQG5HSkwRxxSTQwJA57YzSlivXrQCGzzgZ700fMcUXuD8hSS+OMY6+9KWHYfWgOAvHPekwSv0otoLoBJAx3pQuMdzjmm5AU554zSbivPU4qgQ5ht4z170A47d8UhccZHJGaXqMDrSY9wLA/XvSMwHP4ClAJz+lJkben3RS2QbMVTlSfypCwDZHYUNwcfiaQAfgOKa7B2AkmkDHaeO2aC20Hv3oLEccdBmmJBkE4HIFNBLPxSkkYx3puSD+NF+gW2FJzgeh60gAHIHHpRwOtIOCD3oWoWFHzEYoJ+XjscGgAdR3NDHDdaBiMxRaQkHFDMRx+OaQYGRmpSSQbj87uD6c03JPGfpSMQOR6UxzkYx2BH0qgJMlvwFNOFFJuG2kLAj3Bo2DoKB8vAB70wZOM+poIP8JwOtIxAb+Q9Km/YDP1vR4tUtnjZQcqevfivm/wAf+B7jRr2SdB+4JJPy9K+n2JK9OOlYfiLw/Dq1m6OgJKkVnOF9C4tp3R8g3RGeOeM1nswVeOeTXfePPA0/h+5d0UvEWJGF6ZrgnUbsY6VxzVrrsdqlzWsQkE5UnHNOyFbnpgCm8HjHHQUMSc5OKws7m6a6E8bEZ9DxUuctgHkVWiIwB36Zq1AwTg9D1o0sO727mjCNyjPPFT4C5AGeKrW7henI7VIzMWBHHrWbtLRmiugkAbCgfNU9vCka5zntiqLh1nyDkmpVcknnAHT3rF3bsWrItByz+4NNmnCkDFRJIirgkjuDUdywCA55q7e7oPYlLZyw96bE5AyRgioIp8Ic+uKe0yrye1C091m6aSuDMzZc8egqpJOwyTzg9KnWcsCx5BNVrhSOexOfrVxdnZoJytaxCkhZi2fpRcTsIuDwOfpThtRDj5Tn8qhkxJkZzxWqa66Ga1W4RXm/B71JNcFgdvyjHFUJj5fSlSchAD3okk3dClOysWScJknnFQRlpARj8amZQY+oOP0qEOEUAdelQ73SBK7B2KYAGMDk1JG+7qenWq7OCDnr3oZgq8d+taSs0mL4dzShuBHx1z+lWxIAvXpzXPmcryD0NWo7tjFz361lO0krHSpX925qtOHcc8Dk1DNIdxKnHoao+aVx70ecTFt3fU96xSlFqPclSuXYZyzE9iKlExbn8KzIpSMA/Njg1NHcYyD0PSq3Zbd2W3OP4s1FLI2QAeOtVkuXJ+bBApxlO7261dn21ByUbkplkZxzkDk1N5rKox7mqaTkt3xUqyFsgfhVJtg5KRfinKJz36U77SAvrmqJkxgE1C0rB/YVpytJXM76ehdZwULZqkZyr9MgnimyysBlO4warsxVfeqtvcxkTmULk9fWq7SjdnHAFCjK46DFRvtBI/OlHazMJPVIGkJI56UquDnP04pgUtu44NPjjPB7YzVrTUm3YsqxPfr1qxEAvQdaghUZBPpxVlSVAPUH1qG1FlxipLUc2EUZ4I61DI43E5xxxTZpC0gFRSMxO3sBz700/dY1Z79BykHJ9DVqJ93GPrUEKBl/DmpYgAxwalW0aNlHl0JJAA2R06AU1A235uAelDHcR6VMhBbnlVHNPd2Q23sQXF15EO3GCRx71XtNztuI5PNRXDm5uM5+VeBVyBQNoA4A5qndaDgi4ikp+FaWj6XJqVzFDGu5mI/Ks6LEmxACSThQK90+EPgIN5d3OmWOCCaKceeVjmxFVU46bnb/AAx8FLpltG7LhuCfl5r1q3jEKDHAA/lVXS7GO0hVQuDgA+1XmfOc49q9eEbJJHhyld3FL8/WqN3crGhJPPNTTzCP8a5XxLraafaSzSMAicnNbxu5ES0Rwvxg8cx+GdBuJd480qVVd3XIOa+GvEOryarqE08jl2Zi2fWvRPjl8R5fFGsvBE/+jRMVUeuCa8ilm3se1dXLyqxhKSd0wLDOB0NREZ3Z55pQ6hQM5x1pquUyDzkcVlcT0sPZtijt60pYMB60xm3Z9him5IBNFr6CvfTuSMxZQAe9Lxxz06mmggbfUD8qcoDL6jOapO9iWnFiqQrfTmpFA6561GwY9CMZANPX5mwOmMVaa6BrcliAU89OpqZHJOe2cVAq9s4zUsRCpjqDSu2gVnqTr83PqeacjcgnpjBqFWwoHqcVIMDg9SM1qlZGcpO2hMrAMpPT+VOVlL9eMVChYd/lpygBcgcnrRFp7ho7FqKUbTz3/OpI2y2euaqKd65yMEYGKerEKBnA9u1Hw3CTWxfSX5wQe3NWI3B4Pas5CRzmrMUowVJ7c1akiUtVcuRRG4dFRd7MQqgLyTXs3gX4CzXtvFeaxvG8bktx2HbNbv7LnwSk8WySeJ9Vj8vTrfIgXb/rG45/yK+lrvSki3KqgAAKMVzSqOUtDSK5lqeP2Xwv0ywQLHaxjGD92tmw8LwadIDFEEPUYru5NNCqSVwM0LpqnOV+lZyTdrlp7WMaGeSKMICQAOKeL6ZR1zz27VptpxXtzUUmn4yNuD61PItmV7R6MpHUZl9cd6b/AGrKO+cVZktQWIx2waqG3+Xlank5iuZrUmi12Rf4iPerUWv5wXIzmsaWEDPHNQspU/pScFeyFGb3Z1sWswSkZygz1qylzGzsAwPPGK4nznDAZqSO9eNSckcZ+9U+z0NIzvudsGUp8pyAO/el3kjHXng1yMGtSDOD8ucHNaNtro2jIzjrWbjYpNNm6py2PfigHDYqhHq8TAAcEVajuUlXcDwKTVi9ydyOD1wOaAuTycdOT2oOB06kdaUEjPftUrsigCkFecjGaarbVHduppzOR7mmghFOeRgAA98099yXq7AWJxnue1OA3HpwB+dImQx45PNIzbduOhODSGtBxBxkc4OeaDIIz04J5NN3YHPFKwA257igfUViSvPbnFIAFIB9eaVSDwelBAPvx+VPZ6gG4qPrQP8A69Jwq7c8DmlIHGKW4WFwW6nqaCCcZOM0hIJ9uRQSCcZ44x9aAFZeoB9DQQV6dOopoOaViQMHmnsAgJPtkE80oU7ePWgKD26Uowq59sn2pAvMQAD86XHIB6GkILfUGkLHJJ7npTswbFDY6jHOKC2VBxxilb5+AOvSmFT06jpikGvUDkdD8oAGKXIDqMHnvSkDnHp1pFJP9R2p9BXtoOZQcn3yaQ43Y55BP09KHUBRjqKCAMHue1L1GNCkZ46jP0o29/zpzKeOfekUAjPb0NCQWsIVO0n0owT+XP0pSRTQ2GJ9OBQAEgrjqRSM4bn24NKVPXsaQkZ47CgBAoGe3GaHOORzSA5Bx1PIoLHp7ZoFYC+cH3pMhs8detKAuOPTjFIOMfXFJFNC5yf0pGbqaQqQOv8A9ekYEYz0IyKYnoC5KgngtQ/3hx06UhbaoA6E0oJKj+VA+omSPpSHjPfnijcVyB24FAI4/Wk7J3BqwEE7Se44prKR3+tOGSCR+RpD0znNMVr6DSwX7pyMUoYHj60AAYwOnFNkIGc8Y/SlYaA4fqMgHikbAPtnA96ViSoUfWmht3PfvTEBIZsY7ZNIQBj+7nmnggnjkcVGSOhpId7geSRjmkTg88Z5oYkH+dIzFjnGMDijyEJkgHPU8imkE/U9aUMTjI7ZFIWIwPU0PUE+oFdvBPbimFaeDu4PAAJphycZGOKdrBcCCQMc01iVJI544pXIH0xyaRiCMgcAZNQD7kwIIz3wBSgbj+QpiHA98809SCfcVd0tRMAMU8EBcGmEkdeeTTsg8/hStczStsKSCoA4zSMcjB6Dt6UDAwOwORSMS2ec0vUt6Dyc0gcHjuM0hGBSBcY4zkc0eSBbDl5xkY4zRgbj3AODSEnHHJpVIAwfxpoT0Y4kIwHvk0ikqoGcnnk0jOG5xwec00v3/GkncsezEA4+9jikDDd7gGgkHP50bN3Xk4zVBtqCgHvzT2UMMe9MVQMY4HelBAbk4JHNFhbBsKYFPBA/Gmq+Rk9aaWy3TqM/Sl5BckZiCT15phOT9aRcnFAcHIz9fahXBjizNx0zSgEIMenNM83Gc9ulJvBWncmyJFAAAPbkU3IPQ00sDj1xihRn29KSAUDdjPrzSEYc46Dr7U1XxknjnilbJ/EZNDK6AcFj7DOKVVLEn0GaBgL7ik3lcjOd3BFSMkLBse1KQMnnvk0wOA2duQ3Az2oVwfxFV1AkLApnHHXHtTQ5FMQkg89uaMkr6Zo7iRITnj0pqsFx7CmhivXtQCDzR1HfqOIy2KVfmGDTD2+maXhs+/FFhX1sKMLn1zQoGT3FKyBlxnGB+VCnDcUrXYbDgQGA7daFAA445P5UjY/IYpA3yn8qoL3Y8gDPHUjB9KTaGXntSJlhz1pScAjvSeoJdxVyFI9KUEHgUgJ3exHNNBIzRfuMfgdxzzTSSoHekLEn8qCSWNCIEDY3Z+XnijJChiOM8UgJ6nmgknHp6UPUdrCKSe+e1ODZ5HPNIflyPfmm8ljzggZHvScihcnjH40hGAWo5VvcUHnp2pq/UErCnMfy/wB4cU0HaMelKSG69ORTSP8A61Jbi3AEOoPp3p5IHFNBC7hjqMUu/qT8x6U7hugUAqDjnr9KXJPPUCkBJwKVGB981LTY76CkFs4oJHXHJJpGYJjA5NMLZ/HiqsLoOwO+RxkYpcEUwbi2c59aUEtx2zzTauFxQgPfmjA6elGQzYHAXke9IGIbpxnmoGKVI7dRx7UhYDocUgfGaTdnqOKrzBDlcHg9COtIXK4/L6Uir82CcCkOCDnvTC2g4vzz0pd4H48VGwPIPpg0EE8n60rgPLAL6E8imk7eepNAJYjPOOlIxK5x1AJFCVgDO3k55GBSg4b36U0sT2ozlfen1DYdkBuuaRmAbjvxTcEsPTvSZJbB47igExzvjGOPWgk8HNMYDaeecYx60EZx6UrqwDiwGe59KQcA+5/Km8hyeooZiVP51IkODEY9eaa527TnkCg5B/DIpWDEfTpRZ31K2E2Hr2PIpBgYPXP6UjMRx6HFMDEjjnmqbsIkYgHA9aaSCM/xd6a2RTW4wRTAeSFIx2GTUcjZyeuelIXx35zmmHI/Gl0GjD8T+G4Ncs5ImQOWUgjb1r5r8eeBJ/Dd00sakwsSD7V9XSYHTrXPeKPDdvrlq0brnI7+tY1KakrjTaPkCTB9qikf5ccdK7vx38Nrnw5NJNDG8kOecdq89dnXcHBGDjFcko9DrU00rD1ZjkCrMMjFufvYqk0hOMVMsgXkcnFZO0WdUZX3NSKQevWrcLnGM8DmsNLkMwIPc5rRtZizdeMVKhGVmw52aQw2TwT2qu8gUke+Kb5hU8dO1A+8Wbj096yb5WWtiObKOFQ8ngVHNMS2z0GKWRw5IA5Hf0pgb5m7+lVHblNE9BIX3IQelRyzFQccnGKHIVWHTNRn5Y8Zzmosr8zKvJaIkWcIPm7jgVH9rDMRnpiqjnc5PTtUaEg9efWqSM5TaLrzBpCBzkZqPc0YOcZPSq25QSQec02SUqc7u1Uo3vqNu22xZDL3A6c1Tmk+f5eBStMCjkdRVN5Q459cmtkmLmjsTteOijB4pglJOetV3cNyDzmpI5VC4zyOabTa0D2mtiy0oWP3zSrKTjjk1nNckkd8HP1qzHcg455HSplog5ufVksj5+9wSalMxjwAOlUpZCze3WiWYlRg9qhRjexV2k5F5JznOMikW4U5wcVQEjscA4GOaau4S9Mjt705LllqVzJGmkhOcHrTy7FhjvxVRJinXsKcZwGznGKzaSaL5m2Wz8qe4NLHKGBz1qsLkn5SMg5JPpTVmK59D0qvelewN6lhZCG4PBqeGYDJPrmqUZZm7AnpTzIEOO9ChZ7jlKyt0LrzEA+rH8qaXUL169apGU8AHNTI3zDI69atu1uxz8z2J/MA5zwOtNlAzu9/zprMA3HBxz70jMGGDwO1N3etyeca8gC+w4qE8k8dRUiqCCQKckRXJ79hQ/e1FZvQdGjAYHbqakSI8ce9KqgZycE8VYCkKO3pVJpKyLSGiMFcdTwaJpAvGOgpVPUk4xVdgBls1HKldhd3tETzAM8dOBSqMDnrniolYSSYPGOKnXBGegBoTtoVFbgG8kA9TjinW5Lk44wKY6l8DqBxUzAQYHT1rRJKKKtrYtRxgjA9M1R1GYwL5St8x5arZlFvbF85IFYjSPdTl89aLpK44rqW7BA3J5HU1qJEAeOSao20OwfhXa+C/Csmt3URK5jBy3oaUVKbsE6ipxbZs/DfwPLql7HNLGdm7CgrX1D4V0iPTLZBtAAXArC8EeF4tNtYvkwwA/hrt4YwiY7E5FejSpqET5+rUlPUuoQd2eOlDueMflUayAdfpVW5ugmTmuuMdLmT0sQ6ldrChOcjpXzl+0P8S10rTm06CXE8oOcNyK9O+IXjKLw9pU1xK4QIpK/NXwv4/wDFk/ifXbi5mfzPnOz0AJrqgklzHPOV7ROdvZ2uJHZ2yzEn8aqMTxu4pzyZyMj2qJn7ZzRd9RcoOx24H1NIXJX6DmmyShOCOoxTJGKooHXPNZvRal9rE0bArx9RTVftjOTT9gAA/hI5oKB1AB2c1mp2G42FGPujkAUowFx68UiAcjOG/ip8aF846CtIyV7EbIVR8vsOBUiko36U3BGAOR705MH60766AtNR7thvbgVIr7Sc59qiRQc85IPFSRsTkEcA1rfoyOS9rkyqFYnp704sVI7nNMzkeoHFOGH7cnA+mKpT3sQ01ZoUyEse2eKerEgr37Uwp3PUDAoRSFJLc96Ek9iVzJkinb9akUEtnsabjd82DjGKnjACcj0FS9y7K4icKc8V23wm+Hl78TfFtppNoh8jcr3EoXhUDD+dcrY6bNqV5Ba26ebPKwVFHViTiv0P/Zu+DVv8L/BUL3MI/ti/UTXBPVc4wBWdSX2F1M5RbkvI9I0TwzZ+EfDWnaNpsGyKFArH1IHWql5pxXJxxk11qRhkcKeduT7/AEqC6s1dNxHABojHZGnNqcU1sBnI5GDTPsvcj1reuLIAMw55xzVQ2xkwoHQU+Vjcl8JlraCRNxHbJ9qq3MQQMAM46Gt6SEwI6scc4NZl3GVJU9jgin5sWr0MSWA7COmRgVVkhAHoa1pUDcelU5YS/wBKi2peskY8sQyR6Dmq0sQ6d+1a0lvt5xkCqksWGzjBoVluVdJama8Y24qFkJ/E1bkiJORz3qORCPqOlS1rcULXKxUrlc44yKUZ24zx3p7oRz3FMPNNWe4+aw6OQpjB5xU0V9JHjBwarEgLxQD15rNpDUtjXttekjb75A6H3rUttcWVMMRnHWuSZQVPp2pySFeQcc0nT0uh87id1DcpKoKtnnpUwIdT3B4riodTkibr0FatnroTAYZyPyrKUbG8ZX3OhchcnPFIoPHHOM1Tt76OX+L6VbEgLD1xULcel+YVQS3PNKTjbg4xnNNyV+hOKASUPqx/Miiw/QcTjHcE8UFgP5U1GJx6UoQDntSaBMUMSmeuBz+NIMhTx7UgIoyT2/CjZArjtxP4cClCk4pANrYPIxS5HPOMY/GjcYoITqe+RSHA4HTNNIDtnA44ApcBeD0xj60Cbtoh5ITp1pjsDnuegNKQeSetIcDr6cUA7sVMg4/GlKhcH8DSA47HikBIcj8qAtdXJA4UDjoTk/WmsxJyuDnims53HBxgmlR8Ln8SKCrdBAAW/HIpxPXHbml2kdfr9aQAZ57nmgnYRSdrHqewpwH55waMgN0K49aazAdevGaLAxSQX5HUHHtTSc5HpRuJIwOTmmkZPsvJ9/Sl0H5hnIz2peDyOQeaAwAweB09xSZx6dMUydegoA247dqZyGPcU44x7YxTWIJ47UXsU7dAJCMMfjSbSWz2yfxoAzjH0/Gnpkf7JoF1GgFVC56Dk+tAPOe3akcbm68EmgFk4JHI4oG33EChF4xnOTSBiPyxzRuATk5AGc0M+72z+lACYBNICOPrSkEcDjJofj0o3AMBuD1zj60hAZcjr6U0sT169KVjhgPXmiwCEjG3qO9IQRwD9KMHr7nilYbVz17GldLQAIKkDPamkgYHegcEHuaAwBOemMCmJCDjjvjJpCAp98ZpckYA59T600k+mTjNAIQ4OD+NBAIxmg8pnv3pDwOe3NSndlIacjj0oY4H1oYENnocdKViFwcZ6ZqraiEPb2pjAhjz0wfzp2SM800Akc0CtpYASdvHbLU04wD3PSnFhg8+lMbJyfTkUrNj02Y0qCvvS7SME4xikzg8cY5NNyD0HvTFfUnXAH93196UEr1602JgevAPNPcjcAPWklYnYcSDn6UgBOKbuxyOBSglfx60bi3AnHToKASePQ0gI3j0waVSD14zUO1tQUrik4bB780oG7oPamlgyn16UEELn0NUtrj6iqSc0M3PSm9V4OTmkOc46kimtNCkOUgcdsHNLweewpCCV47imhgM5OODgetStw6jwxPUdaXdj7pIPekcKQPbGKRWAGT609guO3Er70ZG4Y7DvUbH15yM0EgNkcjpTvqCHlscUpYCmKSuc88cUu4gn35pjFVzn60gbk/XFMwS38qftIwT9KlsBCe+KGAC88HtQDjP0xS4HrxnFPpcTQpYdeppCTyc4BIBpNwbAxx0pEOKdluLdDjlvxNOGFzz2ApoOB07cUgB/MZoC9hSSuAKWM5bJ9MAUhGOevc0dQDjkDip2Q12HsAMUi8/TpTCSQffB/KlDEjH3Rz+tDVwuOLdgKQMWFIQAhPvim7iuAfpSvrYa3HsegI6EmkAIP160gYnv7UoAK5PXtVJAKRjp+FOVhyO+KYGB57dqcFHJ9KaAdglQMe/1pSCMEHHrTVclsfXFKBk+/WkwFJOMdfWgKDz7UhY+lBYj8s0lrqQO3BSW6kgA/hRu28+vFNVjzSBTjr0qh3uiQknH04pA4K+2cUwsSuPWlP3jgcUFKwpB4HvSAH8KN238uaTIK1K21DqKrgE59aXJ5PSmFQ3buDQGA4PPeqAAx59+lBYjnvQSGGPTpSH7uPXpU9LoXQVSNwJ5GeaQnHNISQP0pGbGPfih66jAtjjHJPFBY+nGc0hcFfejcSaL82gkrDg+3gClDZxTSwOc+tCkUnohj95POMEHFBYH+lNwdoGOeozS4IwOo61S2E02tBScde/WgArk+9MkJCjA3Y4pTkoQTnNSMHBwdvXpSjAXB65zSFiF654pud7fjxV+or6okDADge30ppzuNNDE5z2pSQy4H1pdQYBQOfWlJwT69DTWOKA+7jr6UILihy3HYUEn8ugpqkcGlJCtuHXBFMFtoKSN3PTGTSNgse2P1ppLbjk00MWyM/WlYdyXJXI7g0jYAPvyaYrDvQxLY5xQx3FJyM980FgPrjimsQOT68UA45pk3Qoz3Ocmkckc96QsAv0FGQT6A+tLqJ6oRTlvpS5PGeh5FJkH+VICS3Tjpmk2luULvBb60Ng/ic0gXAx75oYg9euKLdw21DOBn0pA4PHpSMCykHle1ISFyR1obDcVmxyOT6UgYKM/jSKw6nqKQgJ07GmgGyOTz6dqYGB479TSsQRzzTGYnoeaNEApwM57U1pCVP1B/Kms5LY9OnvSFgc+9N+Q1sBkGf5U1zlfbvTSRuJ980mQPx60kxGbrOjwarDIkiA7hjB6V4T8RfhPLHI1xYoQFJYoOlfQjP8w9jVa9t1u0KuN5I71nKmmh8zR8T3sEun3LRzIUYHBzUTTfTHSvpLxt8KrbWhJKibJOoKCvAfE/hC+8NzsssbvFk4c1yzi9nsdVOpytXMmGRt7dh2q9bXOCecY5rHDMnGevSrMUxjU5OR2rO1tEdGmiRvxXBcZNTrKvlc8ntWJFckgc44qaG5G7k8A5qXFPQtT0L7yrFkE4z3qKSUN0GB1FV5JFkfr0oLlOSetY6palp6ErSA/e4I6VFNOQOB2qIyhsnI61XllByD0osmmze/ME1yquOeKri48wtg4wajlIbA9Dmhdqrx+FUrJNmDuSMwUZ7iobiYKmM9eKiuJwE5bGTVOaQswPoKuFkiHLoWzdFIiKjM+R6Y6VE83Az3JAFRGT5cd/StHeWxlzcruTq4L57Gp49p47nrVEuOoPbkU6OZtvAxnvQm7XsWpR6D3kAkJBz2pRKV5z7VAHUnnuacWD4APIGanX5Bz+62WWc4HOe9Is3zcnjtUG7PIHfmmhSz4zweaORJJornuaAYGLI60plAA55PSqyhlAA71IrEuD+FJLm9SJN3sTmUbgCcY60qkHknGe1QnLMPbmpo3VlG7ik43s2axk1JkqdODwetKgxweuaZ5gUYpjyGQE56VV+yL2RO0oXofmFRrIZWGfWmqCzKT7VbSIBcBcEjrUpbXB7j0wMd/WplUgfWokUMQCO2DUxUxgDPJoaT0RTSAHcfm9OKGjD8EZwc0oITqBntQHIz64yKcvdVjPluxqqBgD8anA2KV65qOMhuaeHHBHJ6GlFdDSzESIlyW5HAFWSSVGOwpmCE98ZzSJIoGR6ciqXvNDtbYZKrdOpJqEJsQ+54FW3cFB6gVW2lyOMY4pOy3J1Ta7BFFhScZJ6U90CqPSpCRCqgn3qGRgd3ODj8qzUepcbu9hYZPLVj1PammQyt688UKhjiG3lj1zTZGEIyTgt0reKUbajtpch1C6M22JAeByaW0hZe3IxzTYEJcHPWtvR9Km1G5SJE3liBTUblu1NXLvhvQJ9ZukSNSV3AMR2r6U+Hng6LTbaMlcNjJytYXw68Ex6dbo7x/NgE+5r1vS7cIFwMY612UoNe8zw69X2j3NOzgEaAKMYqyWII4yDTIzjPOKHcpk9VxmuzY4/IWeTahzwMcVz2uaqtpGW3Y2gtz9K0b648tMlsDkmvEfjR44Xw9pU5MuyQqVUbuc1rDV2FKR5H+0D8Rzq12dOt5R5cYw3vXgUrkP0xn9auavqUuoXskszF2ZiQT6E1QZw3fdjpW7aceXocu7vbUViD8p5BOfrTACEIJ4zxQzgAeoppJZSM4zWLZurNEZO7OBnPAqCWUBv8KtAgLzwR+tQmLzZuOgGal3UdSba3JY7hSMdCBiiW5Cttz05z6054FUDHpj61Ta3LSZB7ZNY6rQtq6ZZW53d+D0qzFKQo3EAd6zhGefY5qRlYJn3xRcOhorIHcjPygZFOUY5zlic4qjFIyLn1qdZnL5PcdKq7CST2LYQMSB6U8Lt56dqrJelMdz0yKUTeZKB2JGavma1Zk9LXLiAhQv509Q0ZxjFDLlFAOCec+lOUMR15710U5cyIlo7MUbgc9cc09FZjkY5Gee1RAHcT1AqdPm24GfWra5dTNN81mSBSSD14qeOEP8pHynk0Rx46DpzXefCP4c3fxI8X2emW6v8AZ1dXuJB0Cgjj8av4YXkTUk1sj2n9kP4MDVb4+LNUtvMtLcAWyt0Ykg5/yK+z4m3OBjbgDpWL4X0K18M6HZ6VZRpHBAirhV7gYregADgY61zwjf3nuXHSNmWYCqvjnB5+lOuWJUKBkgZ9qNqj5wcbeQPWo0YhuR97LCr9Crogu7UGPgdQM1SjtimSByK2Z08zCA54H4H0qi5CiTGMLlmPpT16i32Mi4tzvHeqE9qXZmI6nJrfWENyRw3NVmtzImQuMmpt1C6Wxz01n1CjnFV5bIRkgDrXSJp+XUDP3c4NRz6cPvFc9qW7RpqjkprQkYx9Kz57IkHA712NxpTlS2zPHT1qhJp5VM45Jy2aOULq1zkpbXHGPaqUlud57da6mSwJydvH8qpTWI3fdo5SdbnNyQk9AeeaiKdeO+K25rM85GM1VNoTwOmciosrjT5nqZbIFBx3ppBHPvWjLbEZHTsfeqzQFWGBnBpepdlYq4Jx65OKTcCMHp3+tSmEhs5wBUbRk8j1pbMG9BpO7J7Y5oDENlWxT2XCZHQCmqg9O2Kb95qwlduxNFfvAODkd6v2+tOhXk9c1kFDk8U/aRjFZ8sb6F3fVnSw+IEfbk5X271cXW4HfjhMdBXHMD0pRJKMAHJPrUuHYam7u52sepwvgDuTj6VOt0kiHa4PQc1xUbyBvvZUCpTdOvIOGPBqXBlRmjsw4PAOSaUttXGRnGM1yEGrywNw2M9BWnbeIEfCv3OM1Fnsac6N0MCeehFNDEcVVg1GGXb82CSQTVkSIehz/Wpt0K32HAArz60MA/Oc45FCMDz7nNBfH4ZoBhkYGR3zS8Hn3xTWx6dMGhSDnPpxQMeHAXPfrTVOceuaarErjt3p+APwxRfUSTFCg9B3oVSD6DNLuIbpxntSkgHHcgmiwxrk7hjtSlh6DnjmkLAce3NA7D1GTQF7iAkY5zn1oYkZ7jNIeGPcdqdjPfHrQ7IOg0senQ0DmPHfNKVAUDpkZH4UBR8xHc0WATIbt3JpoAK465ODQARg56Hj60m0kdelDJ9BSSxOeuaASD04pSCO2c0gB6d8Gi1igGC3Xk84pQRux1wKQ8c+mBSlsDAoExpyeoppIOfXGM08n2z/AEpu4FuelC0HuMIIzj2BowG7cU4Due+aPlAx2zSYK9hpYt+XNIIxz29KcQFz65pHAb3xzzRsFribVJx26mkYgYP5UHKj2P8ASkBz9Owp9AuIXOCBz6D0oAyTz2pzHBGfTNJjYB6ZyaAEJ3e3HSm7d2MDJzx705sjHPBprNj8DRYAwOo5z09qaTjPNOXhfr1pjgMRnoQQaXUAIC/zP40MwU9OM00EMvX2/KmsCy470+oMUPnnqKQuA/TIpSwKkDoaQYQ59RigXoBYnFNYjaR6mkIyh68jBFKFJb1FAxpHOfTrTSSM57jFPYAdKjcg9PWgTVhM4cHGR1PvShQDkelKFBGTx2xSEbsD1qA3HnHY8AZNKrDd9ORTUAbA9elLk5yOvQ/Sq3JaFLdfQ80bgTwO3NNJB+U59cUo4QEDrStqF7jhnHv2pTkN71GSSAc9OaUkt19KGiV7r0Hlsn2pFJY/Xr+FICCuOoBzTQTkk09yra3Hk84pFODnvRgfjSHP06Ur3Fd3JC/Bx9BTMAf0poAyfpxTmyeB1p6IbdxSTyR6ikdhSbwOowKNoJ+gplbgWwMfjSqwK/ToaTaDxSLkcY9qBX1uPALfhTQp/rS5K55pSx/Ci47AcHGetAYEkDt1pAeoHbgUoGD9etJ2GG0lhx6fjQHHTqTwaVmHXPOMD3pFQHtnvQrkJaiAADHoSfrTlwOfagAjPtQSCeDxmmNaAwI6c+lCuSM9RQCF/rTDjkHpxip3B3uPIyc+3NBcE0hBGPpTclfrST0C1tR5HU4+7+tNPC/WgMR05xTSWkYDsaL2YNdRrsS6+gOfzqQtnAPJFIAeuOccUrgFTgkHoPaq3HqL04xwRxShQMUi4PT6UAEZxx3+lCBijPQDvinqSefzprOCwHfHNNAPBJ78UxscrAH9acHA5z24qNRg/pThg9TznGKVwW4oYsd3THSgyKuBjqf1pA22gjP50WAeGA79aark8/pTACvPbPFKQB+Bo1J2Q4H5s+tIHJxke59qQE80KDuz68UdAV9kPYjB9KaMhuBx603JDH26CnBwvWlfsHW4pOG57c0jEHjuelIzZx7mgsFx65FPcoM56Ggtjt7imhcPnOeMUu4BRkZweaV+wCEgDnsM0uMt+GaQc8dc0mSKG+wrXAZLfnSBSxOfoaVSOp4PQUFgTgHg9xRfsOwrAjHpQFJ5xycUBieKXkkY6HrTt3B+Q9WDDGaAcHFNGA3BoBx1POKGA4gdOlISD39MVGWO4fXFBcn2oYdRzZ+hxQCo6HOO9NZieoppTbz24FPSwDxgt1pAfmIzQDk5xzQDtzxkmgWw0gnPbjP509iTjtxikyBSEA9OCR1qb20GGSM4oBPOaCoLEnoSPwpWdFwTwAc1Quo1VIyCevShjjIOAaTlm9AAM0jEDqPahbBYXBK+lJnDEHpgYpxcjp600kHtSSsMGGeQOKRjnGOMjFKCTyT3oVTuz29Kd7gIpB4Pb9aDnGO2c0Nxhj24NDnHH5UC2QmT1HOac7Fc8Z6U3Ktgg89PpQzfIB6daBiBgBx9MUgOaAQCT2ByfamkgcdAKFsAquMHP0xSCTOG9e22mBie1HA4zznP0pWQJik7jn05ppIUnjk8n3prPjt3xUbOB169qN9QHDj6U1iCxHqKaWA57kVHuIY/TC0wHMce/emBh+tIzEYpqkjIxS1AVnJwaYGLcdqOhBHajaRjngDAHpQhoaCRj6UoALDn2+lBamyMSc55NJLQQjkdu1cr4u8G2niCzkSWMOGH4iuo4P5cUwsB8oHJB6rSdmtho+S/G/w/u/D15I0cZkhzlSO1cWVbfg49K+zdf8PW2r2zJJGrlgc184/EzwXH4bvmePADMcj0rmlSad0bQnbRnBxyMmB+BpWuSGwp571BISDkU4kBc9zj8K5ZRadjod+hehuMYY88YqfzQ68nBxzWOJGUHnPNKlw7Nkf/AK6XLrZmvN2LztgHufaqnmlepzSicsGzx6VXkBDDnjPNCia+0siSQBk+8VJz+NRmYjHOOKZK5BxngDIqGRyUx3NTytkSdhysjsFJyamaJDwW471TClDv7Z/Wk805OTyTmtHFmOlrjpwT908DvUKcHlsnJqxIFCYAPOM1EVA7+9XutDG76jScNx35qUMuznrg5qGTIYY79KkCllAPBOKa95e8UnaXqNxwT3HSnqw2EkY4wKe6DgDpinbAePU0vh0L1TIYjnOTznip2XbnHfj6UwbV9wDzUkbjOD+NU9VdCgmtCQEbQM4xinB1jUDOTTVTfzu601FOCc5FZ3tqa6vUlEwOQFx6UgLk+wNEaFm4qYIBjv1oba2Rs2mrDAWOeOM4zViJFP0IoRAMgdOtSKu3kelTdJ2RaSTdx6RgE8dqnQkdu1RqxJ+tShgMe4pSTewlLoCEDJ/L3qQElSBx6Uxhn2701WJzTXxK5cV3JwuV6/So8k4/Kno+ANxGcU1CApPX0pt3RDtexMoDcDkcZpygRn8eaYi45xxjg08qSMnpioina7LenqTyHanHPrUBOxeOaZvLfQHFLtI756VqrW1Jae4oYnIPrUmfKxjnPWmbgOvXrSqgwSTvIPHtUOxqrN69R5jMhx+Jpvlgcnn1pPPMZ9KEmzjjIJp8paaWiJSFUbsY7VlXs6z3GByFOBVvU7kiIIvBNV9NsWu5giIXJI4q0uV7GLly6svaVYyXjrHGuXJGBXvfw08AJZxxyzLlgATmsr4a/D0IYrm6TBxx8vSvbbCyjt4Qu0YAANdsKfc8utXc3uWrG1SFNijAwBge1blnH5YyR15rOgQFh65rUhPXJzmurlObcmZlVR7VUuLkqjYPuKfK4TqeDxWRqV0I0bnHB/SrtZ6mEtUY3ibWxZ2kzu33QTXxf8afGz6/rkscblrdGKjnoRXtnxw8fjRtNlhjk/eyAqAOvSvki8uGuZmkZuWJJy3rWy9xXRk3poRFgcHPNNyVVs9e1NZyOD0PFNYlt2T8vUUloK1lcRyWGfWjJCAYzk/lTWc4wKC/fOCBzR0KsDNnGDkgZp9uwclsZNRFj1wDxgVNZ42njr0qJtWKWo+chUOMk98dqrFiOnU8fSpbyYBAoHJNRhSgyDyxxWV9NRahCGZCMfKDzUyqDknlRzUK5KbQSF6mp0IZM/w4qbX1K30HJsbccfKBxTi42AAZY0xHPlZxnnge1PVMAcZYnGKtdjMWKHIKke5q9aW4ZcYAxVZTg4/A+9XrMlhkdAOad2xtE8yhV5GVApi4Xr0PJp10T8vPHU0yJgWP511QVo2RErXuyVAWyKsRoRgDgk8+1QKSuMcZqzFxjPpXRFXZzvVu5atLaW6mjhhXfNIwRR6kniv0A/Zw+FCfDrwdbzzof7TvRvkYryAQK+df2VPhX/wl/if+3dQj/wCJbYsCuf424Ofwr7lswI9oCgKq4AHbHSuacueVlshpX1fyLsSgY46HNSxMWbd+VRIMgc8Y7UsbbFAB6ZIq9lYblqXnYspUYGTk/Wn4xGPbGKgiLSOWOMk5OKmkAHyjrTS0C3cUsSC3qe1QBSxwR15NTOMJxySQMVHkqR6CjZBe2w1rcHLAE44PpT4ox8q45659Ka8pCHHHOTSQSEOe45/GnYNN0SNEFXAAznn+tNeBJPLVBwAAPejzAFdgPmbqT7UK4TaSeAOKSVyxktsrMwzkdAaqTaar4GM5PNW3lMzDGAM5OKlEgEqc/d+YH0NJq+wcySsYF3pAiDDGTnBrKudKKt078V2MrK3O3qcEjvUTWqN1GTyKelrDb0OBudPA3ZHTk+1UpbIqckdcn613dxpiElgBycAViXlkquwB3BTiofZCXuo5K4gCcY6cGqEtvtbOK6G5tw+444rMuLc859cGm11Q7tMxXhDZPr1qILgk44Iya0JIcDIHBNVJkYcj1wahq47squgPQd6ZkKD6ngVIwPNRNnr1xxTUSvNDlGcE08op6dCKhBxkflTlkPQGs3ZE810yRowRgd6b5fzZ705GwvTNP8tm5+poVm9SlZ7jVYAY9uKHcD6mneSSowMcY5qN0B4PtTjpuDVrIa5z6c9KbGSD1p20HA+ppUjJz24xS6NIY6Od4+hq7b6tJFjLHHvVMISvHUdKGjJwMYxz9ahJMrmasjettcD4D8dM/hWpFdRyqrK3bmuLZHHI471Ml88K9SfYVEqdti4zT0Z2pIK8dxmm7lbaAO+PpXPWuuFMBjgetadvqUVwy4bDEcVFrbmty9JhduOp4P1qRBnHqBg1AoJfd2xj8anU59sc1A/MUZ/XApBzj60m4A9yc8emKViBjH0qtgBVJOe5PPvQ2AR60By3FC565570rgAAxgL7CkPBGPX86MhSOeScUYAwfqKXUBwJPB6daaSR7GkLDdwDtx3pFOBkmgLj3BK/WmM+O3B/SlLbtoxnByKaQaFoDWo4scADn1pOvPqeKVcLz2ApASev1o2ARsjG7seaaQF75pzHdyTwDn8aa3HT6UAKV6ZpcZQ45PWjdkYpiyBuf4SMg0AKyk9/ak2k544ApQT1/Om4PPPykcfLQDB8HvkgCkODn3GKBgdKB1welGwDeHUgcg4x9KACuMdMEU4AKp9e3pTSw3fT+tF+gb6guDye4IpGBXg8k0u7bn1A4+tNDb89gDUrfUNAAB7cjvTQQMj1Ax7UoIIwBgHmgABs9sVQXQ1iR+dDc8dqcWJz7DJqMsTznpzSWo9tBGx09ODSHA7fWlBJDdh0poBHfpxTEKTijaG5J6cUgOFwfSkAJUjdk96LAIVC85z60gc4Py/7p9aQkqvHcZFCgnBPfgUAhvJy3UAZpSBtz1NAJK4H1pCOCCc4yam9g6jTliOOo5oyAwXvyaVG70EAsfrxQ9AG7j1H0FCsV98UkYzinsoB/nTWmhD11Hkhsd6NwOMUxQFBH4ikLbfqaa0Bu49iARg9QSaAfl45zTCDt5/CnAn8KSJeg4ZGD1Hek3AEZ7HNIT+I701hlevFT1G3y7Dy45x24pcYx2GOKYuAT79fwpSD/WqS6D1vcXcOB1I4FIrEKfUYxSBQeSKeQD+VDQ1qIQd3rjNCZ3cfjSKxHOOM9KUELx+Jph5ik4NAcDrwc8UAkj+dBJBHsaAWopIP4c0DA/XFAClQeoIzSEjOaVh7CAlTj1OTTgCcc9+KAu7vwKCMqCvUjNSFwIK59O9KrkNn8qVmBx784puAefwNUnYLC5yTjp1FGOx65oAAzxj0poA47Ut2PqKCDkE0ZBz64owT+eaVQQAD9aL7k7uwoOW68YpCCy8dv1pTxzjjJH5UgO3J/KkUIAAacQP0xTcAcY696cTjnHtxQAGQbvpTcg4P50oBJw3XsfWm4Az7HmnsJj1I/KmltrcCkOT3x70rEBeemKNhLzFODg+/5UEhl9MHimhSTj9aecj654qh7iAA57c05c5z601FByx5GTTsAdaVg2ELY5x1oDlvpRIRwMdRSAAKMDipuGlxQRnHcjNBJOe/NGM4oHCepHUVVrhYCDj0oDE96aWJ+nWlZc4HY9aGri2Yudr5NIxAwc8ZxSEluvUHilcjj0I/WhDYpGF9yeKa2SfbpQz49/SkLhfcnipDd2YoAXvnFNc5Jx24oLE0gUt17UdWG+g52PUnkdMe1ByWzjkimHO3k89RSElff0oTY76DycZ/WgANj601Qec9OlPGBTXYAUkNz16UpGDye+BUbN/9anbhjJ79aNgHhfmz354pMBuc8dMimgkZJ+90GPQ0bs4PQCq2FoOIK45zg8mmsNpOOR2pCWOT75NKpzk/hUxvYT1FyBSA9R+VJtI59TThzk1RS0AHK4PamFgfTkfzp2c8UhAPtk9anYLdBDgZ+tKWB+ooJHTrikYhuR2AJ9qd7sBcn8MEj8KaOMn16UevGV6GjJH4GhhYASOfzpSQeM8AcUhXK49RSBgq88jqDSSsgQZAxz0oBAJ+nFIWz9MgmlCkc9arcTBT6jjNKW7Gm5yvHY8UAgP160Dba2HDDdfqaaykn0ApA2KRnPT0pJWARgV56DGKXAI/WlILcdMnjNMJPT0pb7hsKWB6/Lnk+9NGDj164pN+VUg8npTWfI3DjHFUC1FYZBI6g1GzAkn8qGI6Z+tRsS2B6daSAVnB/rUbMc+2KazYUYPqDTd+AKeweohbj0zwKQMTikcg/XtSAkgkdjzSuFtRwICnPXFICW9vSmkksDSbSO/196luwCqxIXjGetGDnk8UwsenfNNBJzk0PUbFMm7tjvTMl/z/ACp4YH6ikOByOMUk9bC6DWwrcHt1oBB796CN39aQAHI6U2wSKmpX0Wn2ckznAVSwP0r5F+L/AI+Gsa/IIm+RSVHze9e8fG7xL/YvhuSJW/eOpGB1r4y1W8a9upGYk5JreEE4mcm3JR7HVafdrdoW6HFSgZPSuYsdQNuyYPBGK6m0lW7iDpycc1w1afK2d9OpzoR1JA46k1EU2HI+XkjIqSQAc56ChgW4HQVyO70NFFrVEDhgxwSRjOaY+SuDwe1StntTCgOD35FPZFWuRFymcjPQUgJ3dcinshKD0bkUh2HqMc8VTS5dBtN6sidjuxnjrUDOd386sbGBJxnH6VGYwevWnze6YuzAPhWJPHWk3hsZ+tPEZbg9OlOMYDjAGMc0npEuKb1GDkcDp0pxYhR2J605lC9vpTjETtx+NRzPVFxp+9cTBfg/hTxGTgdecU9VK57kdKeCrMD0HND1aTNLJepGqAZFOMYC9PY1IAAwPYnmkIJbgYHaqlokik7EbNlML1zSow5HQCngBhjpRGpL84H9am/YlWtqTKp2Dr705FG0c85ximljuwD7Gnxgs3qTQ77FqVtySNTuHGOxqwV2D1qNMkgbcjOfyqcgLyPwqdbbFeQKNqD1oQYUljzSK5PX86FYHnHfBpWS0XUlx7DixLdPrTSQMY9akJ2qQPxqJFDfnmrjorNGqu7XJQCADjk9KlRGJAACjvREc/hTywVflHPSnC8r3M36CbTxjpSzSbQAOQKEUKvoMUwsWqYytKxotRiyEgAjBqQAr3pEQt16k8+1PK+i9OlO93YvZEchIGQc+lOG7y8E8k0pxxntQ7hV5ol7qtYTjrdkSuZOKc0y28WW6gcU6BQeRxk8VVufmdVzwDg1pGPQhysJDG9/cqcck4Ar2T4X/D3zmjurmPeDgqKwfh14FbUZo7mZP3bcqD7V9EaDpKWMCKqbMKBW8Ic2rPPrVr+6i3punpAihVCYGOK14UHTOM8VBGm1fep0B/Gu5ROBsvw4LZYcdDirSuAntVCBiU54Ip8sxUYH41SRKdx13dKinua4Txr4ij0yymmZwAqkmt3WL8QQklsYzXy/8fviQUiOm28o3v8Aex2reMG9WQ5LQ8u+KHi2TxJrszh/3SsQo9PWuFkGW44zTpZWfLFsknvTAx2nPYVLk27oz5VsxxYBgciolccjH1PpS5AzyKaE3DA4zQ3fQtJPVCMSyYJ+bnpQuDx3603IUkHhsUqj2570a6JkpWY122ptJ6dMVYtgUiGOmCarPy/IGM4GKvxgqmFHAFZTsJaMru5chQMnOM0jAoACecc0sjBHPrTSSzZxyaztdmqY7IPbKkc0/aChxyAMUiAPlfQZNBYdAeP51T02Ib1uPCjAI6kcVKEIwR175qEA9ux+Wp8lQe/r7VSvoSrS3HiMtjByK0bRjGmB909RVGIh2xnGK0UUbRggjFC1uh35dRJ8M3Xn0pQoOCTgd/aomYhzk596nRTtweo6V2xskkjHRkiAjOetbfhfw7c+KtctNLs1Ly3EgThfuqTyfwrHjAVAW45z9K+tP2QvhUFt28U30WJJQRbIw/hwORVSlyxaW7If8vc+gvhf4KtPA3hKw0y0QAwqN57k45zXcQwAYJ654pmn2u0AH61oJCRnP1Ws4x5VYHpsRkFsY9Klhti2PepobYNjjgYP0rRgtwrZHTBx+PWqvqif7xBFb+WhPembRI+e+AKuTRDywvpkj8aYIghY7eSCR7+tXpcIt2KzIFfHYDGfc0eUTzjjoKsBTnjjIGD709UZk2kYOMsR0Ht+NOzAz51zjHqQaY0JRBzg43H86uiHLZOSc8Z7YqOSLOc9jjPpmjW4rsqAMOgznnmngF29u1WDCEQYHbmmJERjjk0rPUvTTyKwg2HgYGcmiVDgttJJBJA6nNaBtiOT1qvMAPkPUnn1JpJOOxdlK6uVo2CxKOmOKGnwoI+994DvTJF2knPWoCxL5yd3Sp7DS5Y8pMzlk9BggflzWZc2wk7cCr2WbOeMdPcUFQVCk8ZyRU7yJb2Oem08tyR1rLurAjgj3NdlNEJXJAqjdacHQ9jj8qtWa1HuziLiyOC3bNZs9sBnjFdlcaeJEyEwvArKudPLKQB6mpshpe6crLbA/QCqkkew89hW7dWpVSegzj6Vnz2vljkciod4sS12MtgSuemQCRREcscDpUs8Z3E+9MjU/nTtpcTspaE0IzgflV9ECp0z6VUgjCyLkcd/etKJQVPPA6Vm3sWr2divKhUDPXGKpSIQemf/AK1ak6AjLDgcCqcqjcPbkVS1K7XKYBP5Zp6gD1x708oS3SniIjjrzxUyVkhKStoAA3YHOKeIcZA5PBp8UB29O9WBC4GCDkYxTiuqE5WZUMeFOOTjn2qGWAjJHHFaLQlecVE8ZZvTtQvIrZGXLEQD6UqTywPuB+ntV2WHcn0qrJESOO1Tui+Y17DXSMBzkHB+tbNvfJcDIbB64rh2jKHPIPX6VYgvpLc5B471i4WNFPS7O4yG4PTvikUHv0yfyrDsNbBRVkGcnr3rXtrhJ0GCKzaNE0ywSVGcUikjORxmk3KO/U4pyZbr070bbhqmIQN3ueBRkHtilADf1pmCOQcnrQhgF3dyO+PWlC5XHXI5oBxnvxSByi5xnNO+lhdR2QBnvnFNDDPHXpQ+DwD3pWIY5xgc1D0G9RC2GznA6Cgkgk9R1NIAA/480uc8djzQ7PQdhDkqRnIxSMynjPpSMSFxS7u2O/NPqIDycg0ZG5SvBBzkdsU08MB370iKVJHYigL9ALhVKrwe1KzEIAPlzTBhTnHtTgMMOOe1PQN9gXAz3/pTchep6cgU7GT1xSMPlpdQB8H8eBTMkfypScMMCgklsigLjTzjnrmgrhSPWhlIXC+5pSpK+p70bgAXD885FNfnj0OaGBHNISTnPQgAUCsGSfw4ppAGfcc0rMFHJx60wEMfage4AZXI7ikyQOMde9PwF7004bA6UbhsDMDz0AFRgEYxxnrTmA3DHakIIxQEhjAHPfn8qehUA+tJj9aQfdAxgAZH0oW4XsIASc5wMUMAinBIb+HFOJwmQOpprKGbPXAIHvU73ARskZHTvTSTyOhpcEqFzz1oePcOOp61PS4JEasOoPTinZJ70xAASD608kL078VotyNxTgrkdutIOcEnoRkfWgkmkVt5P1wKLEvR6DywOB+NG4t9AMU1iAcA5GOtOUgn9KBvSQq4PtxSKQc8Z4xQDj3XIyaMg/UmoT6jT6Dck9evenMS3t2pHBPI6AHNAA70CV9h2Qe3SlYEY74FAUHntQnPU9RnFPc020AgkYA78U3aT/U0/cMfU4FAIHHfGae6sJ+Y0Ag+wpSw4zRyaaeF/lR1DZDidwOOKQqAuffJpynHGPejrx70NCtcTdlcg9aVSc0Dgn09aC2Gpb7grrQMgnOO9CglgSepPFAI3AeoNLQ9NR7g2Tyeh6UhYbuueaU4Cgk9sYpoJK5HYAmhLSwnoOJJ70oJ24PcUFQV9e9IMDj8aNmIUndtHcUmCPcDmkDg5/Sl4/WjfUphngkdDg0pYHqMU1nI5HPtSk7h6GlawwDk89c8UhYhaVcDA6d6U4LD071YnqNAI5/IUYIbjnBBPpQynoOQaVVJznpUpWGtBRjHoD0pQMrjucg01+wU8jmlDfJj3JNNoAJCr9AKUtnGevWmOT+lOOTzRYBScrj2wKRSFFNJKj6GlILYHTJ4pO4rajtxGRQzZ9qjGDz74pQc/nii2oJroKBtxxlcEn603cSB2OOTQXIJB6Ghs7Tk1QN2DIAx1zSNngL60pbHbmkGD9Kn1B3aFyAvPSnBeSDwaYecnPU5pNxbHPSqBN3B2H5cUpYBe+SaaGAoyVwRyRUtXDqLgE5PpgCgY3D34NMLE/gc0hYFePl5NFtg6kyyAg5+lJkbevJOMe1QkF2zngdvWkVsORntkU+oXsTFhzihWG0j9aYASaBke+OtDtsCuPAzx+XtQGB4PrRkvz04oAw/sBk0ltYY4kc568AUmN34U0MRnPbilBGPfINO2wCljgehpoIHXk96ViGb9KRWA91J5/CmK1h2CWJ6HGT700EqwH5UoJ4P5Um0HJqbaggYjOe44/Oj1/WlVQy5J78e9MwfXqeaEhXdxT8q8DgjgUbSevWggjHOcnGPSjIyT6U9x2EPGMdDQwDDmlAJbj0waQn5fqSaYbaAB0+lJvOPYdaFYNjBzzyaXcGHHT+dA1sIDnPbPSk4DHHOOlBPfpxTRk55oI1EPJPcUEDjPfpToyn0pHJJ46CpTvoXZ2uB5UA98j8qYcrkj5uOKCQzEZxxTCx5+mKolXEY/MT3HNNZ88dR0pDkdT3pjYXIB4zxS6jYM2O/Wo2kPQfNSk5+meKYACTnoKfQOghOGI7ChicYPXFKcdMdelIzDk+nQUmMQEBc+9MwSDz604kDBzTcgjrj0pabDuG7jPTimFyv+1SsxwSw9sUrL0Uc7R3oSDdgSDj8aaw29OTSA9jSFgcY+pp2EKQCTg0mQOcdaGIAphJY8njoKVtR+gpxxz2prOAuT7k012NUNV1KLTbOaWZwgVSRn2qraAj5v/aP8QPPqf2USYVM7gPyr59kYF89CTXe/FfXxrHiS4k3l0JOD+Nee7i0g5z3rZaKyMY6ty7kkzhACTyOa3/C2qqWMLdWPHtWBMSyYIwAKpQXr2U6shxg81lV9+JdJ+zkemyIVY8fLSKpViCaZot9HqNmhyCwGCKsyqQ3FeRPU9SLUtiq2MD86YwDMQPxqRkIcDPSo5D6HK54x3pJtqzJTIiCP90dKYCeQRxVgxlcgjB600BQMkdTWkHeNmDu0MQBs8dOTTCgJwRkVMMLQqE8/gKLO+gJcqtYgMYCnHbpSsQABjkjJNTGPrTWQNyeM8Umm9i0/dsRKpK4xj0p0I+YjHvSkAd89s1IgXbkdcZzTuogr2uIVKnI70sand1+lCkScdecmnsQOM1NrhbqKF2ng5FKAQwz3qMMORg89KlYkgetF7lKXdDHULz6mmhTvB7d6Xe3fjsPSpUj6nPIqCrJRFj2nOR92pIoz94c+lIgG3gf/XqWHIOQeD0HpTfNsaKUSeICNdx78U5xu5xjHFMweMnBzSklT97Aqrse4jNjaM4BPNIs27jsM0TD+VRrGDg4p7u7RDlbYsKxZF9OppyoTjHWkgIHX06CpogI/m9RzTjrcrsx6oBx270pwH9RSF8Z9D1pA5RTnpTcrLQHZ9RXy8XoM/nUTElvTFPDbh9Ka5LHjsKiyuWnfYdG5X8qfI2EPbjmoolLPlvlz2p0xBX271NmmabK7IonZ85OT2olYhgvfvTomAPy8c96ZO6xAuxHy9a0WtmzNyVhbq7SCPC/ewcVv+A/Ck+u363EyHyQflB71m+FfDs3iLUUmfiBTx8vWvojwV4aisYV+QKVArqp00ebWrdEbfhbRYtPtkUIBtAArroMJjjjNUoI1j24HSriNgj2FdaXQ4HqXEYcfTipI8FvTB5xVRSDz75FWUcDAxWluxKV9S4ZFjyO+BVC+utiE4xmpJpcA+gGa5nX9WWCFyWxtBNUtUJtI4/4o+NI9A0q5m8wBgpC575FfFfiLWpdc1K4uZSX3sSPbmvQPjb47fxBq7WkMv7iJyDjoxryln+brx0rV6JIx3HDnvkU0/L15wc0KxbpwBj8aViCM+9SzXS1xrADoOtI+c5HakcnHpg4PvQ2Q2PXil1M+ZqzBnBGPbJ9qeCevpiotgCgZ46mpcnt0HWquN6sjIBcDHU5q8rlU44yKp26FpsHtxVmf92mB25Gawn8QNdSAjLlj+FJgggDqSaBu27iec8e1CkkYx83rU7bl69CZCU4xyM5phkAkAA+XPNIDn5FJP1pVBYj0BxVaWJ63LEa4IYjkjg0BWLkn+Lk0iSEsenHAFPJLsAOp6+1aJ6WIdrsliQHAHPGc/StNCVCkcgcGqUKbRs+8Sck1bEZWLAbAIp6p6D0ZEAVcAcDJz71bhQhhkdRxVZSeAevSrUQPy8nsK600rIxm1HQ7X4X+BpviB4xsNLjQvEzh5cdlDCv0m8L+G7fQdJtNPtVAhgQKuF29BzXhP7I3wnk0HwmuvXsGL2/wYy68ohxj86+nLO38tVyMjIBx1rnjzVG5MSa+IWGAKoVeq8/nVox78YGTgDipobfbnPU8/Sp4LUsVyOMcGt7PqDetxkNucAD8avBB0HspPtT1g2YHYfrS+WSTgcDB5707Mlq5AEwST1I2+5ppBbA+oFTshGGYY44+WmshEhBHXBz65qklYp7EaruTPBGMY7Eg0oQDOeCRinGMFsAcYwfell5OR3JUUyHFq7RF5RXOfbFIYQFxgZJ5Hp708k7thPAGB/9anM5baAcnHPqaHpqUraIri28zrwM5PpSiAB1AH3enrVgYC4981GCPNV2O7JwfXApbDaGTBS+1eAVHNVJYlBDDkg5FXduELnkk7RSNCZH4HQED3oeuhSStzGTLbdMDOQQfxqCS2Y88kg8Vty2LMnC4TO0v9afHpxBAxlqhbWJavcwhatsI9RUDW7LIeOVODXTSaeACR68VTuLMIzEjnGDn1q9xGG5KYB9c8U+ZFJKnrgbvxqzPbhecd81XZSvzEEgnis9mXtG6IJLQNsRUyzE/gBWVd2ACsR6nFbqqSeuc1HPbJJjB74PpTSXUnmurHD3VkH3EDjNYt3aFcjHGMCu6vrUfdGO5rBvbQHnpyal6alLY4ya2IJ46VAYCrYxz1FdFc2eGOOMZNUJLQl/u57VImm9ypbxnI74PFaMcBPAGMjg0+3s8HOO+T71fW0OCDkYqDVe7G5nyRF1Ix0qm8BDYHPAGa1pyyocqAD09aoghT9TmtGmifjWpHHZErzyTVgWJHAGMcdOlTwMG71oQgbgQO351HLfRjilayKS2AVenWplsN3UelascIZdxHer0NgCy9iTk5p20M27ys0c+2lh8grwB0qs+nFSeK7Ga0U42jG6qpsg+cDvg0uUvmtfQ4y4sWUDC9Tz7Yqq1owPTjOa7O5035SoHesu70/ysrjFDiC7o5WSAgkY6VWmgA6DoK3prYDcfu81ny2xUkEdBkii19wi7xMwqUbIapodQkt2UhiNvTFLLEB1qm6E4FTypml5Kx0Nrr5A2k8HrnrWrb6nHKOvvXDMSzZ6HFTQ3bxYO4471g4W2NVJ3O9Q7l3Dk9qGPGPbH1rlbTWnRgGbitm31mKc5ZvriosXF3NIOCo455zSEEn0yKYsiyLkMO3SlSTOD1BFTYoeCCpJ9OPejI6Y7ZqNsjkDuAaUNtwDzxiiwb6Cs2RkccDNIXAbHtSgk9R0poHf8DSTAcpAGOpxxRvAxnp3qMkjGOOaHGG9eeKaVwWmg4sDyF70gP1z/jQAR9O9GAuT69aLWF1HKe2cE8UmQOvOP73embhkHpgYJpSd3fGDmjYYpIOFORzmgg+tNZsA898UoYnHGcUAI5GPX6UpUHGOppCoPzenWgnHGKVtR7gF60gAU4Hfk00MQw9wDSAkZ7+vtTeuoh4IH1I5ppORgdzijBC5JpHILZ7Y5oV0Ju41WJbjHBIo25OB/dJ/LtQ2MDHB5H50hJUZ9aXmPQRwce/ak3YP40rEsoz1FNY4z78CmA5wCxx2puAxHbAzQCVzkD/GgAK3TOTS6huNBOOe+KCTz+lDZCgd+ppgJ557cUbCsKxOP5UwsT3xT8gtgCmMAPx6Ub6DaHDlc44zzTXJAJzTSCSBnGKVsClsJO4xQDgjAA4FLyabGR1PTNOJAz3/APr00rKzIkuqFBBYAdBkmlChSe39aRdoHpQMsev4UMXkxcYXI5wOaQglvbgGgnauKUZOM1JT1AttpVIxzTdu7oep5pxUE59uadlbUi/Wwp5x+dCqc0hYL9cZp1OxqgRiWx+FIcqxpwGM0gByPzNPqK10NCkrjv1NKWI6elBYhMjqT+WKB83HcA0kJJdBUOVOeOeKAoI545pCAOfShyAMevSkrPUPUcQTx6dKYHBOPfB9qQEvj64pzAFuSTkYz9Keo9hVyFwOwwKDz09KCdrYxyOBS8AEdSefpQtBvYEUls/QUbiDz9KN5+lC4OcjIJyaW+qBihQMc9KAAPqRk+1KMD8+KQP5fzehzVA9hUADc80jAdM+9NDiUgjjJwfYUuCM+3FTsHQUqVHvSHLIPXtSg5XmkJLY9qNkS1diMARjs3BpzKcceuBSDPPG405WO7HvRtYcU2NYE49qcARmlUfeB55zRkKfU0abFXDgc96C5C+tNLhsegNA3Fhk8Z/IUJiYBiG9c0nXv0pwAXjt0o2gfn0qnoSBbOT3NCg8k/WkGMZpxIPH4Cp2dx7saSenrRgtjj6CjITp0xxSMQenamigUZz7GlJBYAjIwTTQ2M/UYpA/z/oKEJ2HFgzcjJ65pGOetIwGM5+lJuG4/nU21Bq4rAjkUHI+nWkLAfzpS2e3Hf2ptMdxpBc+metGMYB4yevpSlwCceuBj0pBhsZ7UkrWJ9BMhj6AjJ9qQEn6dKQkEcdCM0DKIo7DgVTG1ccDhee3NMDDA/hprMeV7HihW+XpS3C48MAOe9BIHQcimEFsH14J+lIAByafUG1a5MCPy5FOJHXueagXipEJ9sipYxR8vTpTtxGSfbNNQhVoHKlfwp7AKTlsZ460oIUk9ADkU3oR255pPMGM9aaYDww6/n+NCj5ufrTCeOnGOadyOO9LYXUUjPQ0hBII7mgOMjHQ/pQQp/DmncS1Ygzn9PypSwD5x2xRkZB9KaSGYAkMckj3oadihxOT+PNIQec8GmZIGfengluOtS2krE7sAxbPHXikzntwOtAytNZsEc8nrVabDYuAMfXNBxyPSmk5c9h1FNOdvXk0ncYpJ/HGRTSAFOTxilwGYH0o3ANwQDnPPSn1JtYRgQ3HXpSMxG7PTHPtQHC/TrTWfOfzplCEn1+lMJI468YoJJ7U0yDj16UAtRGcHihmAOCaYW/lzTCSCSfwpXC4MSMexoYg/wBaaXJOB6/nTCxOR6UwHliVx+ApucNz0ppYhcdwT+tJvxtHYDFJO4WsKwJP06e9IAWUE8UM+f6UFgyDtS2BC5O4Z5A4pvmBc/kaVSMU3aTn2PFK4WeyEJy386aw+YkccChsjJ9TmlONvt0qrjsBwVH60wgj3xRnZnPbgVynjLxxa+G7NnaQeZg4G7vTUegaI0vEfia00C0Ms7oDzhd3Ir5y+Jfxhl1ieW3tn+TkHFc34/8Aibd+IrqQLIRGpI+9XnE0zO7Mxznr710xp6anPKd20tinqt49xOXYkkk5zVCDIfnr0qa6OX3dKiiwXDY57VLYJW2JLlyU2+pyKx7wHccHHOBWrOoA5zknmsy9BAU/WolsVez1NzwfrZspdjN8ucZNejRMLiIOo5NeN6c5VwwH3TmvRvDWsGWEIxwemK4asW3od9GaSszXeNi3TkVDIoAIIxzWgAFTdnOaoykScL94niuS3Q6OV7oZtB5Y84qIgEnHQVJKhA2nqOtRjJfb+Oap6WQ730FAIYcZpQ4DHjgcU4j5utCpvf0UDNCbS0FdyloCoxQ4PvTHA4H+RU6sVX07Gmsm5uBjB5o511HbSxDsVeByev1ppQnk8E9an2hcsBjvTWYZwe5FLV30Evd0ZBg5wOmcVIIy1OJ2tkDkdBSxZIwetU+jNFpuBJTGOw5oBDYB78U52A98nGaYBk+2MVO9rB0HAAHAHHSpVIVCR06A1DgEjHSlViMAdCeaTTbRcpdCYZJx681KpWLGeagMg6ng9KM8euBirikupCj7xYEhOPTpUgLFiOoAqugYAAVKFYDHrTtypM0cmhrSlnwR8o4qwgBUt09qrKoD4zyetWAwCgfnUNqVmCcdxyE7ge3epQcLkn6UxMr93HPXPelYlmA7DimpWQa7EquHxkc+tNJyPXFNzs47etPDhuTwBU2ui7cqHAD9aQqTnPFMLZ/E052A4B5IGaFvoaJLqKrgKMnAGaR23DcKQsMD1PFP2kKBjJ6U1rOxEmkiqrBNzNwO1WvD+gz+Jr1TtKWat3/ip+n6DPr14kKgi2B3MR3I7V7N4V8NpYWqIiAfKBxXVCn3PNrVb6Jlrwb4Wjs440VAMYANel2FuIIwBVHSNOW3RTjHArYVQBx6V2JWOFsfG2On4VMspOarDIH8qerkNt9RmqVjN+8XYyCn0OanSUFeuSOtUlcK2Ox4+lOlnEcZz+NUirr7hNRvBChO76V4h8bPiAmg6PPGkmJpVKrj3r0HxV4ji062mmkIUIpY56cCvi/4m+LZfFWvzylyYlYqidgBWqtHUzbv8zlru7e7uJJGOSWJye5qBWBbgUhY7v6UhO3OTgAYFTZtidktBUAOAeCacwwccYxTVcMufaiQjbnqRT2dmTfsIzMvOe+KCxPPTHSjaSgzTSQOpxg8UcyExTuGCevTFSLhOfUVCZDvIByfenlSoNMuxLZylZWwMg9qknZVwG5J5xUNkSu7PfpUk4CcueDzWTd5BZWIypx1+lEZHluF4YnH0pxbKZPbgUIgUbj1NR6l72sCKVwAMkDJqRF3LntTADyB1706MlVxzg0b7Ge2hOgHDkdeBUixgZ6hj1p0akICRwBkUiOS2cE54FaMST0uW4UyFHfvVyfEcZGOoHNU7ZSJfpz+NW7sFoggOcHrWtN9WNrRsiiXzEIJz6etel/Ar4cy/Ejx5YacqEwQMJ5j2wCODXnUEfQIu9wQAB6mvvz9k74XHwV4Pi1G6ixqWogSOT/CpAIAFVUd7WOZ2n7p9AaJo9vpVnBaWygQwoI1A6YArobe0OwHZweRmq+mWYfaQuQMEit+G1ZmBIwoGK1jeK0HfoUGtjgYXOcD8KsQRbyc8BeM/hWk8KouAMsMYqIR7clecniqu2J7ETKCfQBSM/401sKQMe1WJEAG0ck80sQEcjNjLDjnoKfMS4t2ZVlTGQOx4qoymNOBk5xitByrHpwBn3qo2GcZ6jn601sU9diIglsnj1/GnSAbRjqM7faiVy2MDgZFRs+IlJxuJAGO3rTunuFuW5GHAkK4zuGSewxUisFy544pgXbkHoOKJSQqAHJxzRsGokjhsj1GcfSmIQfm6cAGpAjcEnAAx+B64p8NuDtCjOOlLcE3cbGSxO7GB0wvWtKK0BlTIIyp/DNNt7Hc6qR8udzfh2rYtLUyTPIRjuP/AK1ZynroVFe7YhjsQyquAijkk1KulqoLZ5LDBrQggEaEkbmPzH1pZc9AMlugqFfZha0THntkBAJwAcjPc1n3ViEccZyBjPeuh+zCXI4INNvLZQS2PuqDn0AqlKwdDirq0IJBrMniCnP/AHzXV3Ngzsd3AycVhXlq8eGwUIGatpPYL6amQ77AfxNOmhdfKwQS2V+90FNuPkduhOcn8aVJtxy3GABk96LXYnpqZ15Fudl9DxWPeRkYG3pnJrpLqIHaQPmJwfase8iUhsHDE5pNajTsrnN3cROQOtVVtSE4Gea2/sykksuevWnw2QOOM1DWg7t7lK10w7FJ6NyKtXNl9nA9eprbsbQOq4XPzdPXFQXto8rMOCo4Hy0kldFO6uzjrxACTjnJrInwG645rotStxG/rzWFcxlz9MgU35EvQitp2QDceck1r2U+72zWKoIfOOnP1rRssqB82fUmotrcNUtDprAq3XnGOtbcMICLwcmud0mUblB+6TnmujgmB5A75H0qkmClpdEoty7HaMjAFKLYRY+U7icHFXbSMFenBqx5TOzBRzggn0rTlsVorGM9sDkqASoy31rKu7DzCcrwK6e4t9mdv3QePeqDxBW54z/WpemrB2u0jj7rS2VWJAGT8tYl1ZspbCnI5r0SezWUYI5ySKxr3TlCkhc5GR7Uvi1BdEcFc25Pb2qjLAEXPr0rqb3T9ufl/Kse6siAeOAal6aFfE7IwZIwufpg1EWI4684rQntyrdOO1U5YsNnp61L8xrSWhEzEcZqZLp4iMHoOahYDp1POTSEls/QA1LWlxppXNW11l4c5OFAGK2bbXVcbXXOf4t3NckSGyBTkcnjJA9qhxTeg3Ua0O8S9jl27WyTyRUwyRuxx61w8V+8LAZ69a0bXXW3EEng4OaylFrY0VS+505cEA84PFIzAsKzbbWo2GGxmrkd7C+cPyRge1QW2WGJOMH3ppICZPODk4pgbegIPBOPc04LjGf4uKCuuooOcKOnekJDe4B/lSggcAAYpu47jgYIo0WorgcDH0pMjaecAUuygNuzz24o3HcNoK57dqDlRkdc80hORj3FBPb1OaAuAYk/XrQWA3DrgUhYHoMZ4pMdKA2FyAvTrSKDtXjaO1KRSHjvmi9hMN4xwcgnNIfm6DA6UKMkUgJJz2HWgYjEr065pucc47c0ren904NNJBY/UUAOIHbJI6U2QAtwepoDEqenNNOQ3HvQDYHB4/KlLEjPXIzSZVieec5IpCcMR0FAtEgbAx7cD3oJPtz0FBwQT65GPamkluDzilsMCAFznmmYTI55Xge+aMEseOlLgDJ/E0eQAvOSemeKZgMDnjJpxyTyevWmHIo1AYAf4Rk08jqcc9DSKQgz+VAJHtT6EMUgj5T1pQT+lN3YP6U44OBUBZWFbp7kUqjGPzoOD1pVGck9+KNkJXQABffFKxBxTTk/Ujg0pGQKGKOuooJZgcYOOaUDDdc4PNIDt69hgUmd2fXPWmndaGlhxYHikDYX8aCAD0pCSVx2oS7i2HZB6U0Agk9zSltvTqBSA5PqCM1Q9g3YbpmgAjBzQcD8OaUgnpwcUkrC3FUEcYz2pD9z3zgUFiefUUKScUlcEhQCOT1PWg5Xnr2pWB69scUbdvfGaN0PQAgK574oxtb6ZFISS2c96A/P0OKdhXsKcnAHrQFB69O9C4OeepzSYHPb096Wz0GtQjjCfLjBx/KlJB7deaYWIbpjFOC45+8TRdbktajlPUdOaAQCRjjOaAQcfnTQDz3/AK0N6l2Hkg8etBGcAdRwKaMluDSlQRz65oskF7ik5HHJ6GmkEcdDmgEjA74596Xf/SqIEwByOTnj8aUZHX8aaXwpYfUUqkN7cmp1Y1uDMNo9M0M2Tx+JoIHpxjmkQgcfjTuh9RQQF9CKGYE8dOopqkH8+KUMVw3+yRz71NveBXaDIOfQHJpFYDvnI5xQBj86afnJIGO1U9QuKGwpP5UhwO3XmggAYPU9KaGJ/AihCWrsKzAfjxSD5W96ccHjHQ80KRwT6ZpNXHutBA3Y+maMgZ54/nSM+Pp2pjMNwA7daGn0C47kAYPIoclc+gpGJPt3poYtkepqfMYqnA+goYlmHsKQgHHPfn2pDIWyMUMSFwCTmmgkr/KlI+b+dNKBuMcfyp2sDFAJz6HpQAH25Jxz+NOUd+wo4P1HWhO4WuKCAB6AYJpwGWyaYqls+tKGCj1Io1BDlGfqAB9aVhjjPbNNXjn15pxOM9+Kadx9BQA3HXAwKAm7APfNMyVzjrSqx247ngVRK1Q9uW+lKcgk/n+NNBxgnrimh8c+tTfoUAUjqM4FOJyce3FA+ZfTmgAgHNIS7CAENz0xg+1ICB0pSS2e3PFBB3evrVg1ZCEYwPf86FIByO45oYY/Ck5/DqKi41oAJYc8ZNIADjjIHSmk5oZsexoF1FAByPvelDHP0ppOBSEYx2quodRxIA4pjkHj8qGJOMUhBHftTHoJgq2T06U3A57c5pSD09OlRngUtwWwMxao3YngdKXJ7cN0zTGJFMBruPpimOcNjr2pGxtOOAKYVIPPXg1L11C44EjJPTtSMCeRxzxSMQFweR3poYlT+GKL3QX7ilyvXr3oDfNnP1oYA5Pvmmggse2TxTSFdt6jsnqfpSbwABTXJB659KQYP170rWHsKXPp7cUqykdulMZTxSsC3PvVWACwJxSM4XPtzRIQuSO1cd448b23hqxdmkAkKnAoSuGi1ZB4/wDiBa+GrOZTKpkGRgNyCK+WvG3jq78R3Ll5CULHA9aTxt4xuPEN9K7OShJIri5XDMfQmuuEOSPmclRuT3EkkZ+cfXFQF9meympWfIOD0qGYgxdcnFVJ8oRWiM+5Yk9e9RxEiXHociiaQkgA/nREMOOeh61gjRW6j5sjn3qhdASd60Jjnk+nAqhKMjOMUNsa1egaPGHmZcc55rorQtayqQcDOTXO6RIVvMetdomnmaDeB/DXHNanTBcyudHpl0L2BcEVK8KqS23jP6VzOhX5tpjExOVOK6dnDQjnJIzXBLSVj0ottXRVkUsDt6dqjT5XHHPerBUr19OKYU3uQOOKFK6sxS12I8AseMZNSoCq88+n0pm0BifypodhnjFHxXshbWJm4XB7UA7lJzyKjwXGe5HNMLlVx0yfyoatoiU3fUe7hWUHoaYSpPr60xpBuAxk9qkMZbBGKq/KveKi+d6oYy7VHfNADJ04p4baQuMilIUPjqBkmlazuVdaDSSuc8jpTWyq5zzStLghc8HkUhIcnP4//WpXadkGmg0MTyenahVLY4xihywZv7oGAKfCzBcMOcflVrQm3N7wjqBjJ4xjHrUkKk5ppHmfUDilQGMfNzk8VqrW8ylpKxOshUgdD3qUymTgHgctVQAs5PrU0LbeQuex9xWMldmkVpqSEj15zzT4xk5655qAuAfoe1WomKgn2qdFdBy6pEruEQEnGT1ojIHzZ3Y6H1quyl8ljnHIp4x5YJ6U0k4lxvbQcZCxx2zUoYKfaq8OH5qdWwQe2KI3uVbe45gRn0pqqTx3pwYBR35pzAqpK9O1Uk+w29bkaY80bhgCr+mWEuqXSxxg7M4Y1BYafLqs6xRqTH/E9ep+E/DS2MKAr8wArenG2559avraJb8M+GkskQBMd67/AEmwCleM+tU9PswMDHbmultY0iAUDp1rrijz5alqJTHgdu4qZDu/lUO4H6Ac1IrDpVkqxKihe/SmghnJB7kE0MwVcdz1pocDPqOTVLRk20sTowUfN3rO1O/Co2DgKMiprqcRxdeo6elecfEfxenh3SZpnYZKkLj1q4aakuyPL/j749EcbaXbyfO33yG6CvnkuVJOcluQDV/xDrsut6lc3UjEmRiRn0zxWaQRgnn1q5O+iM1Z6jXJVzxz2ocl1GevWhyDj6UgOe/oD7UdB7MTZuwFyMcGnswVyMcnoaXIDDnvj61ExAbB5o31FsK7EpnGDS5C9eeOKYhO4LjoaVgcYxyDQG+odWzjk8ipCWGQRycYpigtyevSgtnb3oemgXe6LdvjYB/FzSTqS/zHgHipIFKgbuDjFQ3BLyBT0BrnuXa4MM/KGyDzzRyGPJLcADtTABu9s1ISByOpPFNajb2HKp2gd+5qc7FwF5x1zVdchMZwTxUwGCv5GhK2pLa6EhlOMHuOKlgBAPcmoiwZ844HA+tWLcFQSBk1TWliV8SSLlsQVBxyDzUsshZ+BwajtwIgO4IyaswRNNNGkamR5GCqvckmt1aOpHNZHqH7Onw0b4g/EC0SZSNPtGE0z7eDgggV+k2haXFa20UaLsjQBVHoBwK8W/Zd+FyeAvBNvLcwj+0b9RLIT1XOK+hdOtwhXI4GOKILnlzMyi7X8zUsbdgirGOSdp9xW9BAIoxjkKM59aqaZbBUViMsy5z6dqu3LjZsXvkN9K2uBWZy5Jzhc9aRl28dOcn5qchKqoA5JqTIwSRwRg/LQ2wSTKzOFOR1zz9aG5g3njcMg1M8IkLD+6Bk+1RvGpXDH5cc/N2qmyUmyF1GwMOuMGqJYEFhgHaSue+asTzqNw9ODVWNSwzjHzAYPpmnFIu7SEMhZTjgZwDUUmFJdUyxwMjtipmViwXp3H0FSx25LFSvTnFOw07XRDHF5hGeARU8dqTIO5ALZP8AOpmgzgR8Ejj5eAavRRBEYZJBwCPrSbS1JKRstoGRkgEY9jT7e2KhzgYJG36Vpi2K8Yz3pqIRnHJJ49qm91YLsjtISHRTyere9bEMRHXoB+ZqK1tliCnox6/SrG4pIexHJ9qhlx0EILkY9aFiJYn+LrSwyEFifmHPFPdQwOeQRmpY7aDYwF2gc/ShovMcjqBQrbTjHGMk0gnCtnruNF9Q3I57JTuYDJwAPaud1HS3Z8HJZsY+WuoL7uOmOtRSQiTcTyAKpXiK1zzfUbERTMCRhQcj0rM2EEHHGMn2rr9TsAjyu3G5sqPQCuZuLVgSe/U1ra4bogMaPgk5cDaPTms+ezZ5VRFByfmJ6VdjYRT5kPAIz6VZDLOuF4yalt7IV1fU502JeYrjgCrMFiCU443fN7itWSIecQB7DHemJGIjzwcGi+lmK+oyGMRPtHHGabd2w8vPQnn6VIjAOztwSfmxTbstNHk4QluAPQU1oaLXc43VLcu79h0FYVzAPTr3rrtVgAzj1yc1z9xAWH4kYqLdCbc1jCMQB6dOBU8BKN9BUzw7ST27U6KDOM9jn61motO7Hq7WLdpOQynOMHNdFp87tn+IjtXP28IGMA4Bx9K3dLcJn3wBntWsbvRkXaOj05tqdyDnk1ppIWUAY4P51lWsTJFvJJwMe1X7GUbw2ApByaObqyk7K5JcQhkyRxnI9apT2ZHOMqSCSPauitofMhVxyRwAffpUt5YKlthfvHOPYmnZMTl1SOQKEEjHJJqo8AdzjoAQTW9dWZV/lBBxkH0rKZCqsRkAnGPXmpe9il7upz1zYBn4HFYWo2IjJ4OR+VdrJbbn56DIqjeaYJEY4BIztz0yaVm2JS1POLu2IY8d6y5oSv8AWuz1PTQpIFc7eWZTjGOcUNLoU7rUwXi25qNk2KfzNaE1uck46cfWqzwkke3FZN21GncrRg9zT1AOec89qc0XzdOhzSBSn4033AUqD07UoUgAjqM1EGKKT2xUgbK0mug4O97jo5CvA7VIl5JGuMnIOagBCn3owW68djUtJIcW9jQTV5FHUjPFW4PEEiODuB4Oc+uMVgjdkAduDSspGPTk1PJpcv2mtzpYdeBUA/SriaxC3fAziuPXAXjj0p3nFScHJzis3AvnsztUv4p1GHAyO9SiRG5Vga4lLx1PysSegHapo9WdFHJ+vpRy6gp3OyDB1HOCetJjHOehrm4deccF8/1q/FrsbqAwznk4apaZopI1SwbHfAoyS3sOlUotUgZMbsE81YS5R8YYYyaVh3uSZ96ME9fTJNIHG3qKQMT7jkUg22HEhSQRik3fMcfWkY9PfrTSwUc0bhsObDMSOlMI+bOcZPNDZ49KBgd+tJXQN3EyCT7UgGAM9aVQG6+vNIrnnvjpTBaggAOevUU0nPBGRSglRwetNIBU5H50AttRWwcc+tIQOPTPFG4bsdsUhYnjPvQArNtzxnAP40zkMSaUgLn5v/rUjbl+tTZ21C4Fs5PUHikznA74zTQNyjJ6npS8FgT16Ch6aCTuRqQBzzTh81RpjHJ6kfrUqLjIB4HSmhN9BWII4HOSDTTlW/DApQQOPWl65GOMcUWJ1sNUkrjPJp+SBx680gBVsY46g05XDN/OpkTu9RQT9PSmlwc/WnZG4flSEAZB7Ck3oXbQNxPboMn2pGAXgd6AAMDvzQCBn06Va0C+g4HP40gJP4GkQk/lQOCPzo2KsKQT0PBHP4UqkL1znHakJBIPoKUtz+HWl5D62EIJBHfFBJGAPwpTkqfU80m4HBzjjmqIaurD87cnqTTQMEj86NwGeetBIwB+NJPcqwpYKuO3ahiSQe5poJxk9T0pykFfpwaNCQIBxk/d/WkKjg+gppIYexP508DAFNoFqIcjBxyDxT4znkj1pKARnPbpSbuh2sxQAW9OeaaBjGD0oPKj35pePyFS3sgcbu4DIA/GgjbzQCAPfilOSPagE9LMQHGD3HNICcdeKXIbj34oK5wnbJNFroeyDefbjk0KC2CeuDSBQo2nvwKVyc49OPrQ3YHoG0BeOR0pDJtwOoFAJAHNIwA98UX7jHDnn259qbtyc0sanaeeMc5pAQqninuAFgBx1zx70hbLH0ApFAwuD93ilyCpHrT2YJW1ELk8dqCxVsehpCpUDFDH8+KLa3ExQ56HpmkAIz9aQkd+w5pC4HTnJxSS1GKx3MCDwKQMBjvj+dIDtyfQUEnB+nAp3shIDgf40mDkj3owO596GBqU9RrcASG9qCQvA9CBTQpGR/e4pzkHjHtRazEhpII9fWnFQpFAGOCcY6UhJbOOi9aBi5G7JNIDnnPFKOQQ3PGDSBQV/DinfoF2CsCM/eNJuxn1JzSYIz3OOKHAHTkdqLcoDkbcfbvSEjfjOM0gJOQB26U5Tlc44I607bMS0DJP0p4Ibtx1qMkDgcUIzHj04NGiFfWw8jP0Oc0obJx6HiodxL4PTGKfggYHpijoUSMSFHHOfzo2hcj06+1NMhHPpjNBcP7ZpbBa4pJA4/i4+lBJK+metBJXrzxzSEgKB6mhMB2cL/OkDEjI9xSEAgg9CeaCcfninuLqKQSvp6UgOaA4HBOBTWLYOODmiwdQY+negYZgT06GmDA/OlMhwf0ov0DbUCM49hSBiG6cUEnOPShSKLLdD8xM7cj05prNjnselDMe3bimuQMY6dvamLfQC5ApjMD9KGcMBUTP1x1PWl5DGyNtYDPemGQBcEfe5pHPYn6UwsPx6imJASSSfehmIA9P500MR27ZpGJOAeoGTSuhgXAYA9/0oJz9etMLEe+aUMBz7UN2AUNlsHuKTaWH6H3oIAH1pgcjile4PQeO+e/JobI+h4phbLY9aQvjOfWi9gumSEjd6UxnK9iQOM0xiRyTWB4q8VW/h+zeWRwHVScfhTXcb0JvEviS30KwllkkAcKcCvlL4j+NpfEOpSnzMxhiF+brV34ifEO51+5kjDnyenHQ15pNLu5J7Gu2FPS5yVJ3kl0GSyGT5j3qtLhmOOc8GnM5XjsRzUSyAdDyDzVPTUbSlZsQkIvAySKilceWc8ACiRwGIB7ZqG4IZCvtxUSd0NR6FF2JYnp7etNUjeevPWh2I9+MU1MnJPQVloVe5amywHPAHFUHyf5VeZgw4bGKqSgI/PHpim7dSSGBzFco46Z5r03RCLmzRuvFeXuACPXNeleBJxcwqjdcYrkqLqdVN20MXWGOnavuAwpPFdBpd8JgMnIxVT4haY0cYkTgg5FY3h7UCyBSfmHBrkqRuro66clzOJ2pYE8Hg9qZtAfavOeTUdrcB0/CpiuOg5rnbubctroYVAwoHoTTWUIf7w6mnoDjJ9aCpZzkjjp9KFdLmBPmsiJWKv14pWTdj3NKyHkdaU/InXpWmsdRJakbplf0FNZiuAQaVHDuPY05sBTz1/pTkk0ky1pcYeMMDz0pACnueppVwBkjjpTFboOgNK3YhpIGwvI70LICSvYUxYi2SW45/CnxQlOSc5HeqskrdxX2FWMu+fQ1IQTkZwKYXCgnGaeGDYI7iklrcuy5RGUryOD3pxYNtzShgynnkcGmKAM5IAHA96b7IS3uwDnJHb9anQqF9gKrhW5PTNTrGQgyec81LXMUp2kKHAO4evNWUJGNo4PJ9qrqDt5xgnj2qTLLgdMilayN49Ex+CMgHinudwC9c9ajXABI609QThvQ0+bsWm0kx0UYUDjAIPSpig4xyRSIgbmpGBD5z06VS0Zk7ojWMFcknPerljp8uosEUZXjJHpT7LT5dQnVEXC9zXo3h7w6lrCgK/NwTW0YPQ46lW3uod4W8NR2Ma4QdK7fT7URbcDg1FYWQCgDgitu1tMr9Oa6krHntlm0jAAIH1rRjYcfSqSIYxgdasqSG9T3NVsJSu7WLaE9fWnKSc+naoEOM89Dx71KuQvoK0GvIlLZ59OlRyOU59qVACv0qneXO3I6Y5NUk9yJO60M7WNQW2heRmxgE/XFfKfxp8eNr2qyWkDgwRkqceo61658avGyaHorxRyD7RKCqrur5QvLp7iZpGOXYlifUmtdooybIpCTyKMEDOM85NRM2Bz3NSI3yYzxipaKTVwDA8ZAI6U3BGaUkHGCM9aXBPA4pX1E7yFzjgdetRjhiT+NKCfm4yegppJVTwWFLZgwLZ9/SlLbVIzk5FIGzgkfQ01CGJ4pq7QLTUlQE9frTigHP40xcKQ2TgcU8AynC1TaSuKzuXUBSMsR83TFVZGzNx9akMcgQ+3Sq7EoDnrisGavyJOW+bGFFPDA89AOB7Uwy5AXO4EcU6LBwc/KQeKdlEz0b0Jo1wAT3PFShQOPTrUKMCAe+OKmiUtgcbc5z607i5XsPwdo7gCpYG3ZPQdKRVAJGKkhCErkcA/nVq5MvdehdtVO0hhgY4969x/Zc+FT+PPGaahcw503TmBZz0Lgg4FeQaLpc2r6laWVonm3FzKsSRjqcnFfpZ8C/hhb/DjwTp+miMC8KiSdyv32IH8qnVtIzmlJ2Z6PouniKJMIAFUKoHYDiuls7dTtJzwe3eqlpAE2KRjABNasPK4HBBB+tdkV0JtoaUSlYwAemP0ofLKx5GT+Qp0Lb8pxgAEnsasKQiFj1IwPUUNEx1uyuuByOvJFSQksQT06ilaMQop7np/hUwgJx27t9KG7iSdyIIwU56Z5xVSVWbagOOST71pOcNwvyjnHqagW3EkobnO3FBdmjLlti7+Wv3WXLH1+tONn8qqn3mGDjtWwbYDkAZJ596kFsBhv4ulClbRha6MgWg80YGMcfWpbex3OTjgYxWokAV95HAJA9c06ONhuGMEkAU7u2g7XKX2Uff75xj+tTQ2/mbWHIAyasva5yB36VJGpjQKByeBiobTQJWGxKAHJJIA4HvTbeELl2x1I/Op1hOCT3OKeihUI7ijYrcVQBg575NRyNneccY496YxMCsR1Y80xCRsBJ4OTSs3uIkUCOID+JsE+1PaUFDj1xVcuCR6Nwc052AHy8elA020K8gVeO9RoQZPZehNMlcBuO2PxqNpNvLMMBeT7ULsJ7FoSAMTnjoPrU6lFixn65qgTt6fUfjU4kCwn1C0rFJlW80r7XCxYlcsDx2A7fjXM6hYKjOAQRnk+h9K7hctb474z+dZF9p6bAgHGctnqeK1i7bkW1ueeSwFsnoxyOe1MhYwOMccZrf1KCON2YYABAAPrisMqFGTz2pyTWrEtLETuGYMD07UHOzcTkEHj0zUUjBQR6AEkd8U2SUsVx1xzUjteVyRWzgg4BxT5Ssj8cDnbUKsFt1T+6O/c06JxkKB1P5UrFRdrGfqEBmJyOvJPpWFd25Z2A5Cjj5a66eJBkHpWPcQhmcg4AyMetJ7XBaHLS2pLYxximJEVJA5rYmgO7pgYqlJEQfbvTSsrDlbRDIIyuBkmta0BR14xg5qlAAvHqc1pW4R1BHUDApJdWTFxexr20wPyE8jkfWrtnIQ2GOCuM+9ZlswLEtzxyPWrqsQpxwe1OwrnX6TcKYlCggggAj3rT8lJ03dS5wSPQVz2iMG+X7+DwK6yLaYvMzhVXJA9qGwUuhS1HTESEbQHJXJ9q47UbMxPtUA4r0N0EifNjnJ9hWHfaWs+WC9sj8aqJUnbY4aYBWI/SoLjD4BAxgGtnVLEwPt4IOWI28jFY8qkqARyeTmq+ElrTQwNRjEjuduMnNc3fW24knua7e7tDJk45NYV9p+0nPU9frUtDTeifU427gJyAKz3hJPoAM10V3ZhuGGMH8zWdcWxViTwOlZNWKRjOgH8ODn9KhKEpnHtWjLbk9R7Cq7xkIB3HBNQ07FRd9ymEJ+lKSDyD05qUxkcenNIUwpz+NW7OzBKxEQCAc8igc89+hpyoFXOO3NKVzUSSCOrITkZBGOfzpSR09OTUgT1600xHsfapTbRTjroNVgrfpT2YMhI60m0DI9CM0wgkewNNXE5WuOGASwxnGDUZUnA75pykDHGM80A9SR1NKzuhaIaeF+nWkViuSCetOUFvlzg0mAG9jTtuhircumBuIxwKnXUXjYHJyKp9WHvmlHC4z1HNRyaFxl0NJNbdP4sD1q1H4iZQCWxjIrn2BPTk9TTwdwHvxRyJ2F7SWp08WuqyAtjJ5PvViPWIJOSSP8AgNckTu6HA6UocpjkkZwamUUldFKrqdmuoQSYAfaDzk0pu4zt+cfNXFm4ccA8jrSfapCQSSOKShcp1Ejt0nRgSrDg0pIPfoMnFcWuoSo3U4xUkeqypwSeOaXI0NVDsAQT14FIVHY/WuftfEJGAxyBWna6lDc8K4Dc4BrO1ty7lwgjkUjkrgY+9SBxt6570rMD9aATGgE9fajcWJz+FOYimqpOcdBSegNClcflimMhOMHn370rEj8OlNZyyj05BosF0higFh64zmlJ2UyMFse45qQMVO7uBxTJk7Chst65GKcTu57gbVP1qNFI6jHOaUuFYc4z0zSuDdh5J2/jQCewpMg9RjnNKxOevBOTUvsQmtwyBnP0FKMc+p600cn9aOmeeaa1LTFVtp/HJoYHn86OFxnryDQSDjIzVDtqCgnB9acQGHHUU0uB+B5oB6kelL1GwAIOSPpTwBg8/SowThfXHP1pSp7UtdLCVxzMSvFKcH6UxSMdOO1AcnPtVPULXFHzc+nFLxgD0PNCYFKq4zk9Km2oLYANx56d6AQRx1xmkDHP1pVBA4psa1ECqGHHvS/e69utG4nHb0pV+T8qdwSsIwJXHqKGGQD15pSR+PBphIyRnoam2gajydgJ7jkUSE9B0oALKee1IME/hTsMAwKjuR/OlB3ZHYU0Y3H8KMkZxznvUyuxXsOOBjB5NIAdvXrTWye30pyADHPPIqrhdXBVI75NOL4+negndkDsRTSxB4AA54qHe4WDcBzj8KAx7etIST145oICtxx2q7hYVidvuetNBA4B7ZNJyPegH5fQ1NwsKzAqPWmnJBBwcdMUbsnPfrQ3Q8896d7CWoBge/1pSMt6DODUZIXJ6D0pXYjHbIo1uC0QOuG65yOaP7p9aVRg4POeQaBgDOOM0+pQ0Ed+maCQyk9DnJpofOc9KU4Bzn6VLetib294ULlgc8A5oZ8EH24pFbb+NISAAOpzTWgJjxgAU3HX16ilIG3GPakDB89sdKNitwxlsnvSFsDHQE0uDSMA/vzRpZCaAsV6d+KQk4AxjHApxBDdMY5NITjrQl1Ha4DIH1oIHQdjzShgwGfTApoKhTzk5yabAX7zY79aGBVeOlM8whiccdBjvSFyCPXvUpNCZIuCcYzjkGmknPAxilHzKPzpAwX365p2QMeSCBge9IWJ9jTGdQcA89qQsT+VD1HuSsQenrTggbHH1qIYHfrQrFee2aN9gTsyVSOfel4A5Pf9ai3EZPXAyKV5CWwPpTuGgoYljjvwKCcZ9ulNUhR9TQGDHGelJbgAcr2HPNGCOeoNBJHOPak3fKBTQLcCpKtj1B+lI2MA4oJyvtSEkZAHQUttQFc/N603IXJ9R2oBx9R19KUAMCD9KL2B6jd2F68imMwPuMUpACke/FRsQ2Rn2p6E9ENLAdajbaRyeOhoYEd6jYhv6Ub6lDXJJ49ajYnd+tOLFW4PGDmo2clvbvQ3YLDmbPT0pC4PfmkOCM5qIAEE5K45qVoHUmDAL9RwaYSQpPtnmmlyBj0GKQHPWhaq7DXoOMhbjFBYE/SkJAH0qMAAnnBPNVYPIeCByetIMsOvNVri8jtk3O4TA71wfjD4p2eh20iJKDIM4/8ArU1FsTajqzoPFvjO08M2zmWQCVRwC1fNPjzx/Pr944EjeXk4G7rWb4u8cT6/dOWcmM54rkLictnnnFdcaaS1Oec1JWWwye4LuWJ5yQRVJjgk/j9TUjygZ7+vvVZ5CpJ69xWjlbQhRTQO+Rg9agLFWznio5ZScZPOc1C785x15NQ+xdhZCDye5pJCCh9O1NLg9Bkn1pHcqABUNaDV07IrSDH9aYH3dOAfWnykg/XrUYAbjHQ1lbqXbWyLMSkDPU4NVZcu2PxFW4QAOTnHNV5+FPGCap2tqJqyKkpDe3PNdf8AD2/8q8VM8A81yDqeQfrxWh4euzZ6ihxsGRxWcknoy4Np3PcfEWhrqukF1XJK5FeKzxyaPqTRtwoY19FeEpE1PSNr8krxXlPxV8KvaXZmjjJAOSRWG26Nm3e6K+k34bBHpmt1HMnPcjpXn2i6gU2juDjntXX2d6Xj/ma4nFxba6ndB8yTNMqA2DRzkkDB7YqEEyLw3OaljycAjms7vYFq7iMo2+5phQvjI57iiUEEckDJp6AHk9O1PfW5drMpvbsHzzg9KkRAck9QKndS3T0zUbKVA+tCtJlX1GlSQcDjPWmOAc+oqRwQvH1qIrjk9sYqtiGOXAGKcMshx260BcjC8A9qdsIH1xmqb6jt7tyMAydB1ORTSBu4GBUuMcZxihUBHPbvUuViIRk46kbA4A6HvTkAGCRnHWhApJyORwKlAIXj0waHdNF20HqAQMjjGaAoJznnkUKCOfvYGD706PPUdc8VTdthpbCglOnzAc0m4vz7ZANPAPI9RUcjBMZ6k4FC97cqT5feQ6LJ56Cp4o8r7ZxTYlJAz0q1BEePTqaadrX6lOT2JI1Ix9Ks6fYyajOqKMr3PpTLCyk1GcJFnAI3GvSfDfh9LZEJTJJyfatYJy3OSpVa0iO8OeHUt4UyvIHOa661tRFwBS2VoE6DA7Vpw24NdKjY4HK+46yjIbOK2IAACCMds1Ha2gHbjqKtxoA3sK0syb2Bo9vbrSgDGRVgRFlwfagwgcDoaa7ivZjUQFc9McGpUHPPPrSqhDcDryaHygyeCT/KqT6he2hHM6xg5+UHiuW8W65FpdnK7OAFBJNbGo3ywQsxPQGvm743/EUnzNNtpMlh82K0j7zuSrWPMfiN4sm8T63NIZD5KMVQe2a40MDn0z19ac7h2JxikYhQfrTbuzNRV9Qcgt+VKOcDv3pAMUDJUkAL3z3ovpYa1+YoGM9PSm7z349KCPTp6UrZIAJovrYTeugiD8RTzwhweRTQ2cg8A9KaclvQUbC22FweBxk9KaABz17UKN3bBpxAHA59aLpaDS2AZKt7inRy+Vj1pEJVfYnpQkeck8gU7BF33LQuSyHikIEmBjk80zau055HGBUsYAYHoO2azknLYpOz1IyirtH3eeacsYfocDPFTHBzxnPFCxgoOwo5GlYV+qGhBGnHJ6CpVYr0Ge1OET+wxRGCp4GehNXyaGblYliDMxHQ9DV6BAqHJ4HFV4Rhd2K3fCXhq58V+IdP0m3Uu91Kq8dQuRmhpwXMRKSSvY+lP2K/hE3iPWX8VXsObO0JWDcvDMCDmvu+wtQJGYnnOcdya5T4V+CbX4d+CdN0S3jEZgiUykLyWKjrXbQELEGxzgEgetaU4fae7Is0kWSgVscZxkj0qxbsWTe+T8wznse1VYUeXJH8WQSOwq9brvBAxgda3TKZfibKZzjNWSGmJGMYIBA9arIpRACN/wA2R7+lXFRo4QCcndlqVrE7qxKoG7144+tTqhiQls7jiq0C5wT25NTGRtxY8hcFqzLSEdimB0+bJPpU0UeORySaiETPMGz2yPSrPKPsAP3cmhIOpHKwHAGWJx9BUsMZbaB0JwSewprbV4HJxk09ANoPKs36VYuV3JHQHPouMfWnKhXk9qfEoUEnqSMUrkbcevFZ3ux2sNjIbg9OppEU5LDj0poACEdzwaXcUXLHrwKdtBoVSSBnp/IU1pwi8jknipDhAR3qtIpf5sduKEVtsNchyc9SM013AVvU96VhuQdxnJzVd3DE9wRhTV6WIHqd+SByDRM4RAAeQMUAMvQYY9Paq0jgFufu8D8KOW4uw8yh8j05H4VCJDJuHocGo97s3GCD27inohTHPLHJ9qS8gbvqSLKGC9xn86s4aPaCPmbkewqnE6rsBwAuWPuCashjIQ3of0qmkCempfhIZQgPA6/Wo70FEZhjIGDTbckMSeBkZ9jSzo1whC9AcfWoT1RWhxmoxj7x9SR75rCuwU4xjsK67U7be+1Ux0X8a524hKb94xjA+vvWt1LUhroYzQlEY/xZO7FBjB5ByOxq3JGVYLjOeG9s1CVIbHocEUOyBaSsReWA+GGSvUVJBGGfcBnbkgfzpZIzG/vjNMyQp3cgVNrq5XXQSRfNTr1GRWXcIzHgcHIJ+lbKKHIB71DcWgZMjk5wfzprYTSOcnRi2M8DAqJ4Aegxg5NaV7amPaBnPJOagSBm+9941DYtrorpa4wvrwcVYEBiwenp7VZgtmXDkcKRnPSroiRUPGSp280bO4KyaKkcThFJPPU/TtWmgAA/vFQQPWqIRk2g8nr9MVcgIdOOSR8tVfYq6VzY0eURyKo4JGfu12EUgaONF4CZIHv7+tcPYPiYHuTmuysXH2bzOp2kAe9K1iN2PmuGfALYGOPrUlq/mQFmwCVG4emap3BESjIPXI96hScIVOMleabTtcrW4t9pQnZnAyvT6GuVv9NMcrELnJ4rvLZ1lU+5xj8OtVbvSkcOccBT+fahNMNW7HncyFMjglf0rMvLc3Dsx4yCSfU102rac8PzFdjHHBXt/wDWrKniURMMckYq2tATfNqcXewFJAOo5ArIuLYMTkdK67ULItlgOAcn6VhXVoEUjrxms3bVlLa5z08KggAYJ61UmhBI47VrXMILnjtVOZM8AHtWdrtF3M14Qe3PeopYyvPatBkBbjnPNRvGMdOTQ1d2GneLM4xlWwBnFAQjP61bEOWPFI0RBH15qZKPNZGaulcqNGW49OtOUBee9TOhC4Bzx1pgjP8AUUW1Gpe8Qsm3Jx2pjKT09c1YZD0/H86YUAA446UX1uOyKzK1BX2qfBX602RDuP0zRLWw722K7kjH1pHXj9KsLD5mMj3okhwR2wMUk3sLbUqlQQAfXmoySPwOKs+Xu9sGmmIjIxxjimuxTa0K5JGQO3WkZie2Oc1MsR25IxzmgoQOR16UbOwnZkO7DDnGRmkaRmGOvP50/YT29qcIggHHJ5FZ2srCUrqxGrEZA+hprMS3T2qQrtfAB55pFXIGeO5p+hUo9GNBIolIA3A9uabNOkCMSRgc815P8S/jDZ+GrGWOCdDcEEDDdKqKvccE5WsjrPE3jex0AN5kvzDsGrnbD402Ym2b+pBBDV8peK/iHqGvXkkkk5CMegbt2rCt9duYXDid+D/erKTRt8J+kXhHx3ba5EiiQSA42+ua7EsOM9AK+FPhF8T5bK8jill4LBefU19keEvEcWsWUQ3DzNoJO7jGK5ZOzsNSTOjDFugo3gAEc8Eik46/lTd5PH41ZSFYDbjpxxSRgDtgdKCSAfSmsSFIHJzmkwTuETY+o5pxw3P4imKpP8xTgAuaS1ZI4gDPPU5pGIG4kZJH8qAuf50ABsH15FN6jaBstznqM0EY6HuKXBUcc9qApbp2JqbW3I0asO4/xpOAoA455PpSK2Dj2oYgYP4U1oJaIVmJYHNKcAY9KaCAMdzSEZz6kAH8Koq7SuSKAf5mkdsdB7+1NXJ69zTkYE8+mcelRdlp3WoZIA78cGnMSBgfjTRgLQxK8elNdw2Wo0g8egPNP2g7T2OTTQwLZ6GnH5m9u1PoTotgBJx25zSk/N6HpTWyGOfbBoJIxnnFJO5XUXJLHtil5OPQA0znr0HBFK2RyO4zVdCEPBzn14/KmsSQcDqcmkyzfgMClKnk9gKi2pdxWBLcUBQevX0oHGP88UM5Bx6jJqnsQrvUGOM4OcHmgYVs/lRgFc+9DEdcYNFyttEAYnr0HSlCjj9aaFB/X8Kdy2D68mpeiGkLkKPUgnApNwyOcEjNIQM0g+Y59BxR5sY4MA3qPak3AH68imht/PbkGkAIz3xyKb10ExcgsaUHIJPpTQQ31xSqdx9AODSb0uTFBkZPOeaAQWA9TikbAz6HkU0MVOevORQXfoKcemCelBJb+VIoPbrk0rHav04p7MVxCSD9KTdkk46UA/Nj14NKDlCO2c/XFNuwICSMnNNYkdfxFOYgNx0PWm4Jzk/SjqFr6AY1PX600gkYxj1NOLEHj8KBgHnnnJqba3E9dAyQP896BgHHoKRskHHahSThh75o3Q1a4shAXg8nk+1IoIb078UEZpSCePSqQtLgQRjuCaQLj86VcsR6Y4pCQVAPpzSVnsIaCQxPvTicj8Pzpucjrx0pGIGcHOOKRYHO6gOAMe1NZzmgsD2ptthsOJ7Y5BzTThvzIFBbH5YpGJPvnpVAOPH4UAZbrximkk9PWjdhf0NL0FsgCAP9elKVC+2eaQHI/lTSalrsCHZJxjvin7sLkjp+tMVlXHr0FND9DnpREOpMTnjpgUYJpgILA9SRk/hSq5HXnjkU7W2DqKcADI96Ve/OKQyA/h0pMhue+KE9LldQZiP603cB14pQ+ePzoByxGPYUWu7kbbCgBlFBYjt2ppYDGR0oZwOvFO5TFBIx7U0kj6A5pjOdoIP1owV4wQOtFhbiFicjt1qM/dx6HNKxCsAeOMmoZZ1RTllHH94UdRiMxDe3SonY+naqV5rllajc9wvy9fmrAv8A4h6VaqSbgHHBw1OzFsdO0gb8OKaHxzXnV78ZtKt8jepA5HSsK7+Penow/eKQp5+YUOPRjUj2AyAZ45zSNJtHBx3rx+2+O+nzOPnVGJGcMOa6rTPiZpmpYImUE9i1LltuK6tdHahsjpTWyvXtwaz7XW7S5AKTKAfVqzdc8aWGjQszzAsB0DUJPYa0R0EkoiTLMBnkVzXiDx5p+ihiZhlf9rvXkHjL4ztM7RWj4HIGOwrynWvFV5qTu08hcNyEreNJy3MZ1VHZHpfjX4wS3zutu37sHAIrybV9en1GYu7l8n8Kzrm5eQdeTwKgiz94n6CutRjHoYNyldPUnEoReerc1TnlD8kYGc/Sllck567RxVV5CMZGCeSKd1aw9bWCWQKPrzUDSkKeOMZpZmP69agZyRnrWMrNlJWdhrktj25qIttfHtQ0pPXg9KR2BI75FQ10K30Qm4u2RwOhqSU7UGOnemKAOTwPSiRSRyecce9LRh8ivISzAgZpijadvTNOcbunGMioiT+VRdF63uWrdtjHdyTwKjuOCc89zRAdxxRKB0HzdhQ72FYrljtJ45pkUhhnQ5zz1p7gDGB3qJwW+g6VI10PoD4T62JYo493AAFdl458Opq2lSHblsZFeHfC/WjbX8a7umBX0tprpqVgowCCvNY26G97o+RNVsZNH1J4mUjDHH51uaXeAovPavQPix4GK+ZcRJkjkYrySzne1mKOMYOKwqLmVjejLlbTO0tbkt/SrCXBGfm5xWHbXYEYPTNX45yFBP1+tcV3c6bpI0VYPkn06U9W+QDvnAqklyC2c/hUxcYP92ndN26FPSNydwRyDkClZcE5GCOKjE46DoBSSSEKCeaqyRUUnqIWBQ/L0NNZg2CRkg5p6yh0wTyOvvSGIr796LJGd2thE+XPvTvNLLtHpTHyV2njvUiqFQZ78g1quVJXGle7IyxJ/CnAgfTGaASVyOSKCAzkDqRzWM3pcpNjSAfY06MkMOfwoJPTGcdDTxAWJPQ45ppu1xX0HiPcAAcD2pwHuenFJGCEHORmnYO9cHoPzrRq6ByvokSIB0/WkIA7ZwaFfc+B24+lWCFjTcxwMU1oyk76DY4ScN1GM5rW07Tpr6QJEMLwCdtQ6HpM+tTLsX9znk+tepaF4ejsIVGzJAGT61cY82pzTrWK/hzw5HaRD5PmwOa66ztRGoGMUttbhEyBir0UYVc4rpicTetxbePH5ZrUtrcNjPrUNrCWYcVpwr5a/WrvcWhLChAA7ipzGBj37U1FJx29asRRlz6YqzNt6WEUbR34xT05Ye3WpkgOMk56VKYQrdc0J3YStpYrkEAdsHJqjeXIKnnGKtXUip1PFc1rWopbJI2cYBqtVoCRyPxI8WxaHpU0jON20gJu6nFfH2v6xLq+oTXMhJZ2JHzV33xn8anW9Ua0jkzHEcHb0Jry8sWUg9+ldFnFKJnJ3Y0ZPXj1oIIOAcj+tOZSc89BxUYBDdahe8rid0PVt3PrQzEZx26U1W/+vTg20nPU0biAMWzjjPSkbLcZpSQABjrQMktzg4zQlZlaibgOD2oLBenJ/lTNufr1FIGIJ55HX3obdyUtNR5+XGDz1p+3C5796jU5PsOlKAS2eff2qbFNpXaJckN7Y4FDEjAA70qkFPoeKfgtgjgDrVX6E8txQp+U461J0Jx+VR7Sv3SeOBT1OOe/ShaahaxMmA5PUdPpU6ErweeM1DEAGIJ71JuZeo3KeBitUjNytqTITsPOTnPNPVA2Rj6UyPt3zzU8a4/Or7onV2JVjwB719e/sQ/CIahqE3i2/j/cJ+6tsr948c/Svlrwn4aufF3iTT9JtFLy3MyIQOykgE1+r/w28F2vgHwbpukQoEMMKF8d22is5++1ESkpSce1vvOkRAz8AAkfN6cVcijLMFAxnk1AoAQnOB0FTQyFVAHUgkk9K1USr3ZaKiCMAHJ5JxVqxDIgJ5GMY/rVJZQduSCw5J+tXIZi3HCqBgH1NXYT23NWBQxL9cDkHpz3qTeGO3qAev0qpbSlYnB/iP6VYhZHYHr820Ae/f8ACjltuZvbQtREKckZ4AFT7QyFB3FVgA5C/QGrUDg5Y85PA9Khlxd0TxxCNT/ePP0ppYHJPHHNG8MCQfY0gjYgAcnGT+FTa5V7CbNrFjwAMnPapIgJJuegGTURB3KM9uaeSVY46YyTT3COhIZCXx0UdKkXDjcx9ahck9QRjk0LI0mFXvyc9ql6htqSxMGlI/hHAoL7pS3UDpUe0IzDv3NIk4C9Kdh7DnY5NV5H3OPm5HaleQnI6lsn61BIxXoMk81VkJtlh3BXaPvYJNQIhOSPu8YpqSOqPwASNo9adGRyW5ycD2xSTsS9WEkjL0OSeCT2FQbAU4PQYY+ppJZwzhFGSSc+1NJZRyQWAxk1ew7voIuEiTPDEZP1pJJAdq4+Ymm+YHYZGeB07Ukr7uT3JFJEtMRnDXAiX5yep29BVyEkqfwz9KpRBS+QpdiQOegFW4ZRhhnnkD2xQxrSxaD4YAfdAyT7ipoJgUwOhGax5bsugUHAOADu6+tWorpWmYL84UYPvUtJFO/Qt3VojxZOBxWBNpRdssMknc2fatya5KY3cgDPHfinho9h3AE459s0tkJq+hyUmisHXcDtJOT6/Sq8mjkuGZPlBJAPeuzMaSJnueKh+yLLIRjp29KbbtZi5dThLnTT5pZVPJyc9jWfPbbFAGeDznvXe31qGVkHJJ5NYV9YRopLA8HoK0VnohXZzwDRkA9M5Pvj0p0JMmFwCAdxz3qa6gJOTx1IqiJjCUPQ5yPapaa0B3uT3ll5pJJ5IG32HvWf5BjwzDPOMmte3kAhZm+Y7SB9KqTW7SCNSM4Az6E0kktQdnqQhxAm3ufT3oJPG0ZJNOltESQMB8zDP0FNZSzE44GAKdkPpZgIS7qCQNp5B6+1WIkAkb2PUVWjV1wQMsW3AnqasKTHgnqBzn3otoXo9CVPlmVh8uDjn3rrNGnWZFjJy+7avzcHPJ/+tXIISdoPJBBrpfDFyq3BY8gZA9DUyVtTO6uauoqEXJOMAnB7e1Y4ky4I4JbAzW7qieZbncuCTyK5a8nMLAdW6nC8Vpa8S72Rs2N8sRZmbuFIPvWxbyiZFyd7EncD2xXGWd0Q4LckDJHrW5pl4ZWH+yQaz63EiXXdPNwpZF38Vxt1aGF9u3IySfbNejh/PTYASxyPrWHrukEQ7kG5jVp30BtnBXMAkG3HArEv7AnOVIOP7tdVeWzxyEcjntVaaFZIyrZJzg5pOLiUnc89urMLnHoRWbNCUGcduK7y80cHLYyT0rn7vSmj3bh0GRUWdxNnMvCAQe2cEVC6dBjHrWrPAEboRjqKqvD8w96VrvUtSstClsAxxnmmtECuffFWzEBmoWU8gdOtKyvqHQqmEDJPbpSPGGYfrVkxhlxjFNZCOB+NPcFbl0KjxgDHocZpDF27VcMAbp0yP0pHTp8uM/pU7iWrKLRlc4HcUx0yxPYCrpjB7YA5qFost0wtLXQb10RWUEdBx6UOuRyMAirKoB2yO1Drt6DpzRfWzBR93cpmIKfWjywc+5qVlY4I5zS+UWOQOwp7MSiVQucjGPWkaIsoz6ZFWmjwwAHJGfyp3lEL7A8Cp0buyrWuiosY2g4pHjAwe2M1MQAp4pGjHXHYU5IUUVnjB6DnPFUb+5SzQlm7Grt/fRWEJdzjA5Jr50+MvxljsfNs7F8zEFSQ3Srpw0uyoLnepJ8WvjRFoyS21tJmQKRx2r5e1vxHd65cyS3Eu8k8e1Q6tqk2qXcks0jyOzZJLVnqpOf0rGdRbRNr8nuoUAtnn0p4jcZxzSxqCa0IIQcADtWMYt7EvTcXRdSbT71HD4YEZ9q+pvhF8RGCQrJLjAA5avlyXTyPmTAYHJx3rb8I+JptIv41YkKG7tUTi9mR/eP0h0PV4tUso2VssRzitIsMA984NeCfCL4hLfLEhfphceor3eCUToHX7pAIPrWafRm8XdEind7DGKVmBbPXqBSMQRgevFIxO7Ge+B7VY7dAIOMZ7g0rZK5P400ktj2PNKrE5PtzUQvbUp2ew8OduO5HNIST9RSEeo280oIDDH41ZnuICRmnqSPzpFwMYGaBkfnU7kxVhzAZzTWI44oJAx78UozzxwO1JasqVxAp7cmnc7segpobByOMjmjIJB+6QfzpvyKXuoUOC2B3yDSjHftSkA8/lTCctx+NUFrDgCG68daUkcUmQc+uBTcDuPp7VGw90PODzSFiOB0FCthaViAPqasSQjfMOvNOBB9qaoCt7dBSkkVmtdEPcCwA/wA8UgyM46UMOnbgA0gYKvByMVa2JskPyVHXnrSFiOfQEU0H/AUqk7f0oauOOghyTxShD1PFKEBwfTrR1/Ck9bIQKCAO1KCpXP50HDdc8UmD19Bk+1NDt0FYHnA60oBCgg9ulNLE8HqTSEk8ZplDixOP1oUleTSZCt+dNLbt3pmp9RXHlwGAA74//XQcHpTf9Zgk9uaaCTyOlJ7g9dxTyoJ4AHI+tAOVpGBbJ68YoGQeTkmhPSzGlbYUcrjFBXb1Ge9IWIyfwoLE98+tPcW7DIBJz2JoYg/TvTQmckHpQFx3xRuC3sOZwMEeuKTJC/jkUhIxzSYIwPbJpsNmKAOM9eppAQF6j2xQDzjr60M2Mn3z9KT01He4BSec4OaCQM4HBOaA28HjBNAyM9+OBQnpqTLUF4z6GnHhcdCeRSFuvb0pCpLcUgSsgCkjvjtSNkL6Y60qttXpkA803Gd3PuasoUMduPWmgkN9etKGCqPfpTWbCe7cio2QtN2BYDPoetITmmgk5z3P5UpJ6etWCXUUKQuTxxQQDx69KaGAXHoMU7f0z+NTfUNhhHPrTgwAJPagkfw8ZHNNGTj070baDY5iDxSbgMk+mKQnc3rQ2Dxmqt0J2QhYH6ZpEYgHJ3Y6U1yB9e/vRvJ6djSuG6HMScehpEAPPamqGXrznmnKQOR0pbD8iQfKeKQZLZPFIWBye44FRz3CWyb5W8tRjJNLyQ9icZHPTsaCNqjvg81xWv8AxR0vRVYeaHYfe9K8r8T/ALRCxs62zhtvHDVaiLmSdrn0DNqEFt/rJVj7nLetZ134t0y1DbrtCR1A9K+Pdd+N+qX5PlyEAng7q5S9+I+q3DnM78+rVqqdiFUV7I+1Lv4o6RAn+tU49WrmtR+OmmWocLIp4x96vjW58UX10zGSd3BH941mT6vLJktITngjd0q+SO4c9uh9b3n7RlrEW2MpA5FY1x+0igywkG08ivlKbU5D1YkA01L2Rs/NkAZqNNzPmlsfT8/7SBdCFbr0PrXPap8dbu7yIpSN3Q+leA/2iUbHf+dPTUmDEbvwq1yrUpyfKeoal8TNUvcr9oIzxz2rk9R8SancnJumPOD71irfFwfzolmJRc9etaJxtoRZpajZ9Tu5GId2POc7jWdPqMsmcseOB83XFXzMjKcc88VXe1WXoO1YSuwadr2ILfVJYnUh3BP+1XS6P4i1FXBSVhjBBrKt9GDOGYYrZtoEt+h7VtCLv7wOWlkdppvxG1O1jwZyTjn2qhrPiy91diZpiUzziufWUnpwegpxlCgZFa8qTViW3JEzzcszHORgE1SuJ9zfe6U2SYvjjOe1VyBnr06072RD96zRKZAznv3pHkJ6npSK4HXsMVEXAx7ULqmVYUyAZ55PSqzuW/lUjsAeOeOKgZwCc8AipbtdFPpcSSQ1XkYsxx61I7AdOc8fhUDEluvSsUupcpX0EbkkA9eKbkKSM5PakdgSMdaRzljnrRJjsrCqDu657kUk7EYB7U1GAUeoPNPlBGCT2xSJ20IZWK8Abc81GGznNLIxKj1zTNw6enWo3NG9bksJIb27U5idx78VBGdr568/lVksdp496as0Z9SrKQOB2OajKkgZ69BUkhB5JzjrTTlsZ7VFr6FLe5f8O3psdSjKnHzDPtX1J8O9WF1Zxgt1XmvktJBFMrD1zXuvwn14tEkZbGAAKhpGkbntWt6NFqtm4ZQcrXzd8R/BkmkXrzRR4Qnt2r6i0xxPCueQQKwPGXhKPVraT93kkGsZrqXE+ULO4ZOG4YY/CteK53AEHmn+K/Ck+jX8hVSELE/Ssm1uWA9O3Nc7hudVORtRylnz6c1bjuCw578VixzFiCp78VagmO2sZK+iN+e1jRif5vvVJ5isNwJ96pRyk9T2qXeDtOdvFRB+9Zhd2si2soYCpDOOMcjpVAyADrgdBikDZUHPuK0bTbFL4bGiWDcntTBICxXPbiqouAOM9elPilC/j0qoqLiNO7siypABA49akTC9Bx0FVROBnJoNyT35zk1lJNySGlyq7LcRB5IqUyAEAdO9UftIbGDxTTcqvU9RzQrp6EtvlVi6XK5wepzQJBvyWwoBFZr3gDc+lVJ9SK/d71aTYOdjaF0kT5Y5P866Hw14aufEUyySxlLcNkD1+tUPBHgufxBcx3N0jCHIKp617ro2jR2MKRooQKAABW8Icz1Rzyq72K+h+H4dOiVUjAAHOK3oogmMDipEj6H1qwkZK/zrqSS0OfcZHCOMdO9W4Yg2MUkUBZeK0ba1KAnHUg00upDsx9tBsPTqBmrixk89aI0Ixnp3NWoosN06n86YeoyKEs341fhhI6fjToIAOcVOVC81p2E7pXEVQnXoagupgqk55PNSXEwVT9OKx9QvVVCc+1Np3uTuynqN4FViT0HT1rxn4w+Pk0XSpYkb99ICqgda7zxNraWcE0sj7I0Ukk+uK+Q/iH4rk8Sa5NJkmNCVTLdq1SsuYz+Hd7nNXl291cvK4+ZiSc96gLFmIx34pXwePbk1EWHTFLmuN6CkkZB+goX1P4UisWbB7ih+ScHpTsEddRwYhge+efekwQxPUEcU0EPwO3NSZx1OPT2oTQrN7Arbu+B1xTGcBjjkkc0oAB9Se9IoAYkDmmu4ncVSD3yoFBxyRxnHSmkEZx0NIuR05xU3B7Ei4ZRjtkmgbnwcf/WpFyq8d6lQHnPXNG490C/JwO9SKSpI7EZpCAMkHBperc9cU7jWg8qNo5wD1p6AKRkcEc0gAK4zwOlOClscc0btMhuzJ0UDk9c8VKqHuecfnUcZIQDHfmpYiG4xjBrVXaRPKkLGpJB6jvVpDuzgYOOKYckgE+1aWiaZLq2q2tjApMs8ixr9ScVo3ZX7Gbly3Pqb9h34brd6pdeK7yElIAUtyV4JGOa+3470Skktn1968s+FXhODwL4J0rR4lCOkKtKV7sQK722kLoSOeMgVnD+Z9SYKxsm53SZJ47Cr8JK49SBWBby7uOSQQPrWrBMShAOD6itm03YbTWqLjykNjgAcCrFu+cLngdcd6oRyEN9CP1qeNyD1xkkirv0INOKYnjOMYx7k1oWcvynP8C4XPasMSMrBQNzEg59qvqTgIpydwXPrile5T0ZqwyhMZzuIJGamjn3E7WBy3IFUoCS529QcD6Gr8VuAAeAANtSwVyxuKw8dBkj61PExVMnhiOcVXQDATqB8x9yamhBbdnoD+dSVzCoASSeM8n2p7EhMDkmmuxxg8Ac5phU4GOg4qB6LYkclsKOcdfelVBge55pdg2AdT396UAonTk807it3EkcqCAMluBUCglgOo5z+FTqvUnJPak8vbGBxk8mi/QrTqVpSWYY64xUbSKjFT1AyatOFTLKANvSqhQzM/HJwMnv/APqqktCHLsRtIZHPHy4J+lQxzllL56+vb/8AXU0imKFsfOc4Hvmq7p5aYxnHDfT6U0k9wt1IUkLFmKbDyD6kCkNyZAe2CFz60k8vy5H0Aqi0gjg2nqerHuTVJPclXsTpcF98mPu5UA+pp8k5LqgPzHpnoM1QkuRDiMnBJGT7VTkvAhZud7HaDQlbcrzuav8AaIt9xHUAKpPqf8aiW/KIUJJfnJ9QfSqBmEeCetQmcD3YZxjvV6dBfFoXnvAnsAABj/CrFjfbXYk5UEH61lFyDk5IVS2PWkD+WAATg84PvSaUrXDqdI99v2DPv9KkF+q/MejN8xHX61zUVwVdvny2MAf3c/41oWsqyIvPy7gB9fSp5Q6XOgiuS2F5wRg1eiO7JHU9axbORZJWUHhTgkdc/wD1q2rbARsDGemPWsmrMcX3G+UoG4j5j0PtWBrCBSAMAg5rpHJ8oqvJA/M1zepqd8meSATn1/8A1VcSmjmLxS5AB4Jz9azJACxOecEAVp3QAk+7woxkdDWc5OWzkAnIFVf3tRNdQicjC84GOD61ZLjaVDdScZqonHOOozUgLlB/dAyah36C5bEzsU+cfIcbV+XsetQbC3IJGSKV2Lpz69u2aAfKRdxwB3PSmldWHJ7MdGmHUkYHf1FBj8w/NyCfmzT+Xyw7nJ9qe4IQjHsDTu7he0boe6GMAhsEnAxVrRZTFMmeMkZx2qo5ZmU8FgOfSpYCyzDHByM/nUMSd15ndXCCaBTnI21x2rhIm45YHdg+vauutZfPsAcZ5zkd/auQ1iNjdOPvvgsSF6A1cH7titDOhuQg3g9eVI6g+ta1herbw4BPmthj6Guclk+f0I5xT7e6ZpTk8Y4H0quUXqd1Y3xJDMeThcemK1zKlwgGcgCuCtNQcNHg42kkZrodP1AFkyckcsKza6krQdqOjJJukUZ56belcnqNi8c23B4HNejxSRyqS+ApwAKzdV0mOcPIMBieB7U1royrX2OBMZRlVhnPWqeoWKz72XJDDoe1bt/Z+W5xyVx9aorjcwP0GKe2oR1scNqGnFXbjoT+NZEtsUIwM46ivQdS09ZSAo5HX6Vz17pjo+McYzWdtSmmtuhyksDLnjqaYYAc8ZwM1szWjKcY6Dmq7W2B0+tJDTMwxAAnG4Z5qEwZP8q1WtDt9c5pq2pPOKOVLZjTT0KMMQcfmKeLYN25q7FbjPv1NWFtieR81SrrQErbmLJaEZ9TzUJtC2QBxXQSWYLDjnvUYswfmHQcCqa6koxWsiOnGADn3qJ7MhSMf/XrfNuG6jjHNRy2uPrnip+J3KTb0MEWgxj0FR+XtY8YHU1ryQY4x9KrNakdsc0PTYDOEO3tjHNMdQqjsMHp61pNb5AJGOxFV5ISWJHHHNK2hNkzOdCF9M5zVe8vEtYmLHoM1dvHSBCWOAOa8F+M3xVHh+0ktoXH2lgQcN09K1S1NqcOYxvjd8X00qCaytJgZiMHDV8pazq82q3jzyuTIxyc1b1/WLnWLyS4nkLszZOayZIC/wBe1YVJXfLE0k0lZEO4Hr9aUADBz9abLG0XUZ96IyS+Oma51oG6LMSgfN0OOKuI7KvTvVJWO0Z5I9KnZz8wz6fhVxaWxEkmaME4CjPrU0lik+CvD9QazI3x19BitS2uwigH7pPWuhWlHUytys9D+FPiSXSb6OOV+QwH1r7O8D+JotS02KMyfMFA596+B9MuikyOnyFSMH0r3b4b/EA2zRRPJ8wwOtcdSk4q4Qm+a59Ybtv1FNblsmsfw1rC6vYRzBw5OAa2SAOexPNZ3T2OzdaCITx7Z/DNKpBY+/akUhgQRyTx7ilLAHOOcYprQJaCMxUZ9TinBflJHQ4pACVGaUnaoAOBjAoZFwAx1+ppwOeOuRTSQcetKoGfp0pWuJLUAemenNKzMMsOlN+ZmFPYAK30yaVh7jVAbtjv9KcAA3rmjACn1pqsRnsetFxx1YpkPygdCcGjlc+nH4UpUHGO1GDjHfNBVtLADnPtxQSec/hSMNpPP0p7YAANUlYkRCNpx0PNIB37ZzSEblGO1BJC4UjNMdug9nAzx9BTVycjtTSxVs9CKcSBz+IpJLcUdxSCw/SgA7jyOB0pFGVOTnNKeOnsKXkPzEJCtz0FKoLfzoKg9BwDTxhW5NNdwSEOV+lBJK/jQxBXjimgkMf4hwRSeodbiu4VeT05zSk7sHv0qM+val+Y80N2Qk7isxGM8mkLE855oII4JzjjilAyOozmncdtROWHHpQeBn8aUEjp1pgJbHbnNS0UKSMcdulAbDY7YpwUAg4yOpppUFvx59qN9Rbjgce/NNyTz70mByM4GeacWx261SQxOG49ORTclmI6ZpxUhs9qUANj1piYwHCnPFOXDKuRzjn60pwpGRwc1Gx29O/IxS30HcfgNwOoOKarhW6cA8ZoUg9+aQkHvmpXYV+oocMw9TzSkBvbIxTFXC+/8qBkY5HXBquwXFAIwfQHNGSpwTjsKFOGHpg0A7Scd6T1uCFUkseaaWJ2nPc/jSMwIHbk0jkDAHNJKyC+lxcErknvSE8MO54z6UpUbMHtTS2OAOafVDGlSOvalJyoo3AYpHbkY6EAil1JtoJ5ZBJ6DilYgIKUtnp1xSEH/GhDbEOWUe1IqkjB5NOCkKfTNISTlumAKLj9RduWyOoIxS5HGKZuDZOeKU4A60A9RCBgEHqM4ppYn8OlBB496O3NWLcRWC4GMDHSgYHOeg4pjgsuOnc0M+0DHHHOaW4raC7yevpTGkCJkkACs/VvEFppEJe4kC4XivFfiF8c44EkgsZgSOBjtVRjdsG7bnqHiv4jaf4btpCZVd1BH3uK8A8dfHy41BnhtGIXJBPavLfEvjW/1uZ3uJsq2eA3WuXlujwS3B5rpjBR1ZhKo3pE3NX8UXeqOXluWOTkAN0rDmui555x1qtNOGXI4xVWSdmxt/Gld2sJ2TuWZroqcjvVeS6IPpimGJ3XBB56VPHaAJ8zZ/rS1bs+oRadyrJOw4wTUEjPsHHXtV52ji+UjkVGJ4jxjIqNVoylfczirs2MH1OaCxHQHHQ4rUjdJSTtzkU5oIjgDkHrScewJmKTkgjOMYoDHk9s4rUa2iDEHuOtMZIlX+dDi0N6IqpdMhxg471Ye5L4A9OKZJGZ32ouOwq7Y6djBYfTNNJjbIbazlmUEjCmtqCzSGM7uvGDToI0hbGO1S+YSOPmwOldMYctrmTvyjhhSMdTg0pfqR2PFRRtjFJJIIycevNa2VyVokyZZAuT3/xqs84GOx7UhcHOTjJ49qZIA2D1rPm6DsK0jDGMkt1xTSwOPU9qarFcc5pDgSBs802+jDZDlYhx7U2Vs89icHHek+63p6mo3YlhnpWTaW5oldaEbkhjzwaY6gY54HJzTiQeMUxm2E5HBpuV2Ow2WQIM5yD+lV2cs5PtinM/XIx6VCzBn9sZqHoLYUZ/wqJpN3fkHmlYbh15IphwcAjkGpvqU9ESowZvQGkmJwOcYpUjC896SRjz6Y4qr6XJ82QuxI9TxTFUjIFPcjkd/Wmbi3T6k+tZ6l210FUlGX2HNWmYlB27fSqxOGGPXFWEB4BOQRihEy02K7g49jTc5anOpGOeB1qMg7m9KLXGmJnCk13Pw11o2l4gLEc8Vwzfe57jFXdEvGs72NgcfMKhod7PQ+yvCmpC4tk5ycCurZBcQkEZ4wK8i+HesefaxZbnABr1ewnDxAnrjmoauaI4Tx54OivoHIjyxX+7Xzv4o8NT6Jcudh8sn8q+yrq1W5hORzivLvHHg6K8t5QY/vZxWbS1RabVmfOkFwDgDk4xVuOYjpgY/Sm+INFk0W+dCpCZ4qrFKF2j8axS0sjZSvqascmOAcn1qZccfMTnH4VQhk9x0qwkhVj78Vi48ux1RnclZyucfLzxTlkLDHrkCoz83ToDzRIxHGcVCvYprQmQgqD+FSxSY4zg1SMuE25+lOSXCDjJziko6fMlaFp5CM5IA7e9RtKV2nqD1qu83ODzUbTbjj24qo3T1IlLmLDSM4yD90AUjysep+YcGqxlI2nPXr701pcdBgCqSZOzuStIBzkknpXYeAvAr69dJcTx4tgcqD/FVfwB4Im8SXkdxMji2Unr0Y19DaLoUOmWyQxIAqjHFbwjzehzyl0DR9Ig063WNFCYAArYjiHrjvSxwZzxnHSrUNuDgflXRbYyCJM8YqWKIhsYzUkcZPtVyCIEjAp21uK/YS3twSD2B5rVjiAUd+1MgjAcccd6txRg8jmmS+wsUIKjjqeatxW3zemKbBCR145yKtAiP8atKxm2+oqLtyOwqOZt3Tp1NEsu0Gs67vTGCB6YqrWHa9kRXtyUUjORXN6re+XEWJwAM1avbwbDk9M157498TJpWmyzu+AqkD39KtRbdh9NTzL42eN2jjawt5MO+d2K8F3F2Jbk9R7Vp+I9Zl1rUpbh2J3MTz2rKJOPvZ9aqT6GfW9gBy/TrzTXA6jvQW3Yx0xSqArEHGQOTU2Ke1kIrEAY6kjNBGDjPU9aQgjHvQxwucc01sLbQcNvpgjr70pYtn39aYhA70qjk859KQrpoJMBeDSMAOO9NVdpPOe9Kys7DjAHWnYnXVgW249+lLu3YPfPNLtDdRx0+lIoBPPSlvYd9CTeCwHbpTkbDcjAFIqkcDGBT44y3Q+tVtoNaJMcBvbOfm9amWMDOTziokADdcDqalznB6CqUdQVkiRUEaYwATz9aWMBiM9KYRvGeuKliBAAHPP5U0ZuSciRWG447DmpYlB9uOaaihV6ck96mQ1pF3Ibu0iSIB+vY175+yX4CHiTxz/a1zHvtdOG4E9N3FeDW8Rd0RFyzsFUepNfoL+zp4FHgv4dWSyJtvLpRNLnuCBWcveaiRJtysz2CEMQCMDkA1owRFcZbPoB0qlbJuQAj0xWhCCqbupI5PrW7SSQ0y9GpVN2K0bZSe+ScfhVOIkIF7tz9K0YgIYQzdMZzTt1C/NIVG+dvTOBVi3QeYjn/lmcAdqpxN5j59D8tW0UmJUXGOSuO9XHzFJq9i/bqCN/5VowQhIeeXJ4P1qCKNNkQYDK/MoHY9KsJIGYBe3Qnse9DRPSzLdpApcFjwBzWhFgoxPBJ4H0qpbKDjPQ9auBcbO2TkAelZMpLmECEkY/hH5mrQcRgDGcnBqESFHwCAcDJ+tOVmVgeMAf3e9K/cpRsPuIyEGR1IBH1prL5Y2AZwMfU1MGEq89AMA0whFk3Z4UEVKdx3W6HOBCgz980K7SAlhgAYFMTMoyeMnIz2qZgpUYOBjAoG2hhban3thPc9qjZy/OPUAU13PyjdyeB7U5SW7c45+lBKbEI3KcDgjAPpTXUqVA7fKffNTxEAAe9LIUDjHbkVY72M+aMtMoxhVJJ+tVp1YKMfLkkcVoT8so4AYkn1NVZITKctnYqkAfWjzFbSxkXi5T/gQ5/GqMs52lh0AOAe/0rXuLbOM8nFZEtnKckDAHQVomrEdTMdsM7Mc7iAKYiMT0yDnC+lWBZuHmZwQAQp9qGjGCvO4gjjtVXQktbleYOoGT15BPpREhKAjocEZ9qmmhPDtyQMcU6LCE7jkKA2fQ0tOhfmRliifNwRyPxpwgIj3E4IG5voaka2SbG8/KWycNzUzkg9OgyMevqaNxapalYQhm2nkYGM9RWhaokfyhsgEn8arQkM249Op+lOjuPnyPkw3T6Utw2N2yJMuSMHGcVtQ4EQb14rnNPuiy8tnkH6ev51uRXSlAM4Kjbj+tZNahG7LBYlemSTzWRq1oCpGAueXPcgdBWjG+WbJwcgZp7Qi535GApxzTi+Qt3locNfWjK53Dk8qKy7iDGR2/wrtL6wMkjvj5VHH1PWsG8tD8p9TxjvV3u7kW1OfaElRuXOOcetI+c8dhxWpNaZyD2PNVHtjuPHY4PvQttS27LVlUSKrBT3/SnFxxngmh4CGz3zn7vNKsRUA9cUuqJtd6koba4x0zhfpT1b371BwUUE8gfhT3mBUBeCFJHoSKpMTj2LTyiJNygHH+zUUUhRwBzxjPeohKzKAe3Gacr+XJgjnii1kB2+gsZbcKDwByazvEMQgyAPmPGam8OyNsK8ru4+tS+IrYNAMnJxyKUPiKvoefXZKyYxyVBqsCSxAb5hyw+vvV2+j2SfeBBJwfXFU0BwxxyTxVO6egXe5Zt5mUjByB0HetiyvAg4PzFdwHrisFQQw5qwk+zvzjaKTEk+p2mnaj55UE4yMj6VvxqLoqh52KAD2Oe9ef6beGPaD1PJHpXW6RegDGR0qJLsCewalo4k3gDnHBrlb3R3tpgNuCCQ2PWvSIJFlTlcbhjB7VnappgmU4HzZBpJ66j6aHnrwmOUkjjlRn0NQSWiTgDjJOBXT6loEijcpLksQBt2kfWsa5tWtQWbOAQPzp2vsN3epz1/o4D8Dg/N9fpWLNpkkZ+5kkZHoa7KZC2CeuMCoGjWRsBBnIANN9hSSbsjkV0w7ixUsRwfTFMNky5+XAJrrFskL5PIB4/wDr1HNpiMmScE/1qNNhX3OV+wn5Rt+XFWktOOnUZNb39nKqA9wOc0JYjlumQM+1KzvcrmeljnpLIsflGMdfemGzIxgcbskV0iWKtuB6k5FJ9jRW5GSTgj3qnqrIhy1uc01oT1Hao2sAqBuMY249MV0dxaKH+UfSq7WfmttHBxzUpcvQrc5iS1UvjpjBPtVeW1ywwAQf1rpZtKKpwM7Tg1Rk0+QNgrtJ4FFrO4J30OfaAlumOxx0FV7mJUGTwe9b8mnhFPJPXOa5HxjrMOiadPPMcIikn5uhoSuylG7sjzz4teOYfCejyyOwDBSq+5r4f8W+Kp/E2qyzyvkuxIB7Cur+NvxQl8X63KkUxFvGSoHrzXl0DFn3Z7VVSaj7qOmT5I8pZe1SYZxgc1Xa3ePGRnnAxV+BxtUdRnNW0jEpH61io32MZy6GM1qJFyRgiqU9i0eWHIFb0toUb5RnnFMaDOEI5zik6bb1KjNWOfV2UEHjNOViOnPPOa07rTd2di/MvasuWM27fPwc8Vi4uJSkpE8TgbgauQMCvByM1lBgpHOck1dt2K8E8d6cXYJRT3NezujGcE9eK6jQdZMM6FCcA1xMEpU8noa0LK9MOMnBz1roS5lZmfLdWR9sfArX/wC1LJo933Fx+QFexKeF/GvjT4G/EQeHr0q74VmGQW619a6BrsGu2STwPkMMn2NcEo8rsbU5aWNVCB0604gjB/Hio0GcY/OnsSf6ULU0lsKW3cdhQATg449KCwUD9aG4IAJ9fpS6i2QrJn8OlDAjp65o2ng+1NIJwMjOT0pLUHoOJKr+tKu7IOeGprH5cdTTlJXk4J9Pen0FpzaADngc4PNOcBV9aYAB/tEdaA25Tms1cpIAxGcUpbHXvgU0ELk/5NPABwTwaopbjRk5/wA5pSQMY6cCgsTwRgCjIIHfvT6akptsXjn60u4BeSOBTd2O1I4J49+T6Ci62COrY4nJPHfJpQpLcdFPNIpA4Hp+VOVyOc8VQJilwPl+uKQqQo570jDGOwNKXJb04qbdUJai5CH19aQcnHbJ/WkADdeR3zSElcc8HrTuN7i5wuDz2o3Ecd6Q5B9qCuMd+KTuNC4AU+mc0MNrcDqKRjhSO9KCeAeopol6CBfmGT3oyOTnGM0Mf8aaFI5PXvQxtiLk8kYpyDH5mnc+lAU/Tip33GtRyDKk56HNIc59qaScnHTFC5GM/hQCS3BgFxz7Cgjb70Y687sdPxpASGH5mqYN2DO5v73rSk4phIHTqOaFy3J49vWn5BayDl8E8YJAoUFu/sR6Uok6UisSxOOOtJO43YUgDkd+KQkEjHrTg3QnrTdvy8fWixD0dwPOcU1s5+lOBKrx26+9DMDyehFJPuVZCEAKDSBcc56UHB47Gmkgcd85NC3GKTjkdKOTgj0pQVx+GRSA7f500gA4PXrTWQ4z69aftA79xTWJ/IZqXvoLpYRVzTSoPQYJ6U4Erk+gprHGeenWh6WYdBxwST045pAwIB7+9NBO0A9c0jAdvpQm9h6LUcXxQSQuOuTSEEj3pApHOcdjQtBboCCucc0hXv2PANKASCe46UZBb1FVYYFgO3tTCw7d+tI/b15pjyKqEkgY7ntRcXQezbVz61ynjLxvaeGbR2lcGUKdo3dKxPiP8U7LwvaypFKDIFAPufavljxv8RL3xTdyF5HCMTxu5rWEHLcynUUdDa+IHxWu9euZUimfyc8YbrXml3fyzMWd97HvUc1wG5zyapu+8kZIxyc10K0VYxXvaiyzgsSTn0qCWUtzkAAUrsB7dahWMzuoA4zzWWrdi7aAA0x2gZ71oW9iEXL8ZPIqeG3S3UEjBPQ0ryE9u3FdEIJasybfMVZoSOQO9VZmfBGCR0HtV4Mcj8aRmRwCRgr94UpJbopSvY5+6Rz0JyDzVYMVPGRnr710M1uu05Xmqslmg7cda5mnqaptGZHMVIA+n0q19pJ5J56Uslug9uxIqnJiIlc8DpS1S1K3JHum9ec8j0p1tE87+x9abbWrStk9D1Hate2gREGBgjinGLZDaQ61tliIzV1AR04AphIToAecGnFgBg8A10KNtGZseT8319KcHGwgdqiWQDORyaQuAPQdR71bV9xxuSBhs9s84qJnG7P5mkLe+DxUZOabd3YmzsPL7jzximhgAR70w4OAeSaXOxMfh9KzbtoVFX3HM47NjHOPWkYliMU0jK5/CguTx0p6dBay0YySQlQPvHtTNxbp1JpWOePyqJs7c+naoZS90V2Mb+/emO46H0prHdnPY80xCdpzznpScXa6LU7sYQeQTk4pg+Un3PennI7dOKZJkt7dqnpYSViMgKQRnuKASzA469aHYlsdMdKB8xA7Dniiw9iRWO/GM4qOQgnjpT4wQzEYJzg02QBGBPIout0Cd9yFgc9cj+VR56elObJwcYFIWB/p7VN7svRChSByfpU6MMLnv+lV8kkYPIFTRE49aRLQ18j6VGTjn0FSyEN0OMGoiM4/Ok21qK1hNoLDsO9LyrAj+Eg0AgN+HFNZsbuOvT3qWWz2b4Wa8AscZbkcV9CaJeCSFSOeBXyB4A1RrK/UdRkYr6f8G6iLi3Rs5yBipLT5kd/ExYYP4VQ1XT0uYWG3IqzbPlOtTMCRjqKSDU8X8feB01GGQCP5wMg+leB6pp8+j3rwTI4AJwT3r7N1jTROh4zxzXkfj/4fRatA8iLiYZZTWVuiNOayPD47gEjjAHX0FXUmAwSeprNvrSbSblrecEOpI5XrRFOSQp78/SspQ/A3jK6NnzkGRnjqaYrh165A5qilxmp0kKjaOhFQ1uzpv1JMbidwyM8UGTbxn3FRtKQMd+oqJHJ5xnuKtakSfLpYnyWycEZ7+tRyFg2M4I4GKU7mGemeajP3y3cikrJGbkkiQkHCnqK6XwT4Qn8V38eE/wBGVgXbscdqo+EvC1z4p1RLaFX25BZx2HevqXwf4Qt/D2mRQRxAFQM5XvTS59DKUnaxH4d8Nw6LZpBGo+VcVvLAFwccAVaFoF5A6DmlaHDDjmuiK5dDnZFHGF6dKnjU/rSIgGeM1YiAHHbqaq2tyL3sEKE+9aNtGOPpVeGPPT0xWjbRbVHHeqtcrbUlVR+oq7bQhpQnSokiw4OeBV21iCYJPSnbS5EtxwjCe+OKWRQFHrjJpZSBzVaacKvJrVO+hPKupXu5SFx261iXk5bNW7y6UZ55JzWBqN6ERiDjjilfQHdGRrWoLbQud3ABJ/CvmP4teN31i6NlE5EUbYbDda9P+LXjIaJpboh/eyjCjvXzPd3Burl3cn5jnNdGy9RXb0IyxZsHuaj5DU9jjPH40gyNoxnPUVjbqT5Ee0kEDqP1pwYKf50cjIHrSYD+2arcpWBSxzt6Z70pAZicYA4xSZIU49MUqkDntjmp12G/zBlY7gOBnIzQ6HHB7ZpMHbjtnIp684zT2El5DVO3jg5oxycHGODSuQOnXsBTVOVz3FF9CdlYcARgDpTo2BJPHtSDJwB170qqikdieSKLXB3aJEwBj3qQDKgegzUShjwOnQ1IMg+3Y07XFe6uLkjBx3p6knAxkkmkjPmDOKkAU+xpp9ASvqh0ahRgfjUsR2oT3FMRMfU8VMoPc4/pWqskTJP4iRAWXHfqalUEED1FIiE4wc5HWp4VZmyfU4qk1Yzklueh/A3wO/jXx/p1r5e+1iYTSnsNpFforp1kttGkMY2RIoVVHbivnv8AY7+H7aR4VufEVzEBNekLCxXooxxX0taxg5IGQMYzUQTcuYjR69yeJCiAd+Kv2yh3BbIjByAOoqsihnBPHB/lU9qM7evIJFbW2Jb6ov26huWH3TkY7VZaQljzgHlh7+1QQsAOvPahgS2M8Yzmq8i9lzFi1YFzj7oOK0LZ1jQADHYD0rMicw7F4ZiBn8alWYBlPOevtT8yLbM2xceWqnJ3Yz9KtRThQGJzg/lWLbuZSqswC7gcntVxnDsCDgAHJqm0kO11c6SzkARecsTu59DVsyAPhTk44+hrHhuSFToccj16VbhlBzuOHYZIHWsXfqNSexfTKkHrk4HtU7OscWfTn73eqsbFuD1PFSPJ+6AB+8cCp7F9yVZCz8cA0SzBMY7dxUbkoyDr6+1BQOSxxgYxTsT5FpJMxHP3jikCldxzkDg/Wo1Iizk9ORT1ASNQThslj+NTylddSDDBtxH3jwasRyAZVec8ZqCaQl8DjoKVZNsoAPzYJP0ptD2J2PRgcE8cU50X7w7daqgkvtB4A6/SkluiX2qOByTRboJK+49gDyoyM8fjRJHsxznPNMjkGwDGecCnXb4QDsBzSQdypcBAWdsHaOM02ONI0z1PrUrQl12njkDnv61FOoEm3+Fehp9RWZWurUOgAAy7bm+gqg+kuOn8XUVuhACAvOMgYpshKgucZJOPqKfMxyRzk1gyoFAJAHOP5/jVY25EXK4B55WunWNXUnAy2V/Cqt5ChUKBhjyoPbIrRSuQk9zmzKU3DuDjj3oV2JOOoFaMulFYwF++RlR2I/8ArVSlsXSUBeSTgD1NCXUdraEIYJubnABxUUcwHzevWnTRNGxTvnBqFoHUjJxkcUbA27mlFfBIdqsSrDn+HIq1DqZUj071gySHLc9CB7fhUpZViVhkvg5oasPmtsdXa6iGcbm6jgHpWzZuWAVurZz9a5HSmKvuYZJIGB6V0lvcBXyOCB0PrUSt0BKzuXJLdLjII4x+Z71mXtmkke5V45ArUjmDKPXvRKfOx/dU/LU3LscnPpxi27V5bLCq8mm7BgjDHk/NXYm1WSQsQMD9RVKXTg8xY5HAGe1NyuTpvY5N7EHBxkY71QuLYqM4wT1xXWXmnsmQBsAHGKyrq1VJ+BgFc/UCrXcSdzBMWc5B5GMelQOFhQbxnPy/nWpJbEsCRgVBLAMnd0A79KGkxN6W6lMSFUy3L9eKemSQ2M5PPtTQgLMScgHH4CnQHnOcensKN0Jrqdd4Xx8oznB5z14q/wCJsC3dfVSSPUD1/Gsnw9KUmQA9x+NdFrdq89rLgcyLkj1H/wBaojpJFaxPMr1w2fl6nNUsELjGfetK/CjAGS2MLheg9TWapILZIAJ4FbO6G3a1gEfHqwI/WnSHYOvPT6U5cNtHQA/MTULL5khJPy54ocUmLnbj6li0lK5JfGMnJrbsdUZNuDjHWsFNsQznGamtpTvCqcckkVL11BWSO80/VAVG5vf8K1I79JU3nKEkZQ9RmuCs7sK67xvXqBurVttQLPuySAcY9am1tQ5tDr5tr9FHII9xWZeaJDIAVyGJ6luKS2vTKPvZIGM+takRE2AeoH4VCfLqVo3ZnJXWijaSFyxJwPU1kS6c8ecDaeuK9AuoAUPGTnt2rLudPBU4XBIyK0UrkPscK9q6sxwQAAPrioyGJI7kDA9K6q4sAo2hPpWbNpmwgAHjP40cvLqC1McEM+zqACD9acYgr9MnoT61dhsCHZtvGCfqafLbgcDnPNZ2u7Al3M5UK84zgk/epgUyuQFxjB/OrzWxOQB04H09KSKA8ZO4EkY9h6VVrbFWRnzREbSOoGfrVeBxG4BGT3NaFzAFGT26H0qo0BSRTj6UdClHSxIzRsrZxnORUawIRyM4GBSLHjOOgJ4p7xtHHlunUfN1pW7k2SjYx9YjitbcuVwAMnHavi/9qz4rLZW7aVYzAysCG2t9etfS3xt8fReDfDFxctKI5WQhB+Br8vviH4pn8R65c3buSZHLYLdMmt9KcOdnXThypyfU5q5u2u5mdzuYnNPglKJwM56VTTK446nrVqBixHYda8tyb1ZO5pW7kkDuCM1pQPs6D6VlW7HrjOetXFkK8g4z0raF7GbXvGrEVcZx9aJYgz5XC+9UIpyjDdwCMGraTgocnI7V1qV0ZuW6EWNUzkZOaqXumJMhO3nGRV4yBunTGTSM+EXHUjjNOUItEqdlc5W6097dx8vy+tRRk4weh6110tskkZBPXtWDe6U8LnaOMZNck6bjqjbm2RXicDk/lVyFynOAeMAVQUHeA3yYHNWIyQODxUxbBXTNW0vXtZFeNyjLyK9x+E3xmlsbmK3nlw2QOW4YCvn8MRyTx3q1a3bwyhozsIOR7USjzomWkkfp2hATrzmlUnHXdioweaepP61xpWO12DrzSqo55PJyaCCG/Cg4PHtTM99x7MSvsetIp6ev6UnBXk8YpVAxx0IqdkN35hxIDdKYSQ2OuOaC27H8XvQFBbjjPShaC1ewsb5bpjNOU568DGaTJBoyDkdKoEnoCoF4HI6inZC/XFNACrkdOOKVh05znrUFq61F4KevJH4Ufdb26mmgYAHrQVJY54H9Kp6j1HkAt1oKnkZpAQOR17UpYgA9x1qWrbA2OAx1OfekDjnjHFNBAHBzzigAMvTnr9Kpi3HEDd9TmmhsYz1FJyvOMYNOGCaSshpa3AtlOwzxSKPXkdqRsBeOaUtheB1HFDVibXdwXPPOSBmkJKH2x+VIhKqfpigEfh600rIpC8vk9xxStHg5z2pFAJPv196ViQp9qnqKy3FV/Xg0inJzj3waQDd35xkU8KMe1UxbjSxPGcZ4PtQpJyPwpSAfrkEfhTgB+OKh6bFLViAA4yOMjB9KHJbn2wabuHJBznkUjOW6HjsK0GIGIHHrSkkD370gOOcUBg2eNvWpTIuG2gA8UocADjtxSk+npTuNaaCbQO3OefemhiePvdaXJHHQjpSAsfahCe6uByABnkYB96Qrtx2Oc8etKWByMfSmgE9OTmi+tim9RxYYx05phAVfelIzkDnPSkABGc570MWqY5jj8aQABh7UbgQT3zxSO2F465zQihWIP8zTSQOD3BoJL54pSp69wKS0QAxz9KYxzj26UFzjFNXLN6E8ULRk7ilwu0A7eMUqE5JGMDBpFUBQByTwKGJK4xjnmh2Y2KxB6ccGk3ALgUhG4e44FIRtz6dRSW4b6Clhx+dIGL8CjIXORk8ZoDKv1qxbaCbivXvRn5aaWByfwpCxP9Kh3bsUDyAAk/X6V5d8VviXB4cs5IIpQJCCo9c1pfEzx/B4Z02QJKPNKn+Lp7V8jeMPFk+v3UsskhILFhlq3jC6MKlRR91LUh8SeJ7nXbx55ZSdzHALVz0rDgj60jzBmzgkGo3kHY9+a6FG1kYJXXMQucg9z2FQuxZcn6VJI2/HGAD19aYkJlYY7GplfoWlpZESRmVsDkZI+ladtbCBOmT60+G2WBNx64z9KSWUKBzxWyhyrmFfawsmCF3DkVFLKOg6moZ5x1z2qk91jIyCB0pOpYOV3uW5ZxnI4A4qKS6VuAeMYrNe+OCPzqobsluDkdBWDmlctQZr/aAc/NmmXE2ASD2rKkuwOlBu2ZOTg9xU3Lt2JZbg5IPPfikt4fPYE9+arxkvJWtaRADkfTHaoW4N6FiKEJgAcYqyqgAAemTUaDb19OKkUkLxzx3rrT2MnFXHK3zgZ6U4yAtg1DuG7gYp3UA/n7VV7O4r2HMdvvikMmQO+KYHIPA5zn8KazkDp3zUN9C07LQUtzx24NNLZYADrxmkAwcnvSgEZxTu1a4W1FBA/DilDA57c5qMMWbsc/pSNhNw9ajcpaWJDJuUd+5qJ2YED1HFBORjsKYeTuz0PAp3sZiEktz0Jpr4duDjsaUtnP6VG0nQUeZcdrCMp3cHqcUoIbGOO9MDkIfUdKXdhOmOKnYSQxnPbkVC5I5z7VIzHdgDJ7VG5AyOoJpXSGld3EZyeg/GgYbHY98d6QoeCDjjFKqncVHA70r3K3HJx3602RixOelSBAEyDz0qF85AJ570NJInqMJB57etQ4Lf7tOcFVK5zTEBA5PHas+hehIgXHX2qSOTCAZ69ahBxUkQAUHHQ8mmQPZQFzUbHvUhGVAHAJ/Oo2AHvzmluWNJw3Wgsf8Ae7AetJIAvbOacpBXjqKHboK13Ys6bc/Y72Nhx8wzX0f8ONWE1tGAewr5mIKsD06GvX/hZrmNkZbHPSs30NI2s0fTGmziRBzya01zx6ZxXMeH7wSRrznIGPaulhkBXmnokPVCzRiQY9eK5/U7FW3AjIPFdHgd+lV7q3WRCMZPas/MZ4V8Svh6l7A9zEnzgc46mvEbixksZmikBQqeK+xrzTxMpjcb1ORzXi/xF+H5SV54QRnk4Ws5J9Ck7bHkQBCjvT1lYMc9hin3MElpIyuCMHFNUAjH4n3qUrXTN2+gAllAPbkU5EwRzjFKrgtjHSp4UUrk0npoWrtjZZCRjoRVjRNHufEWpR2VqCZWI6fwj1pILJ7y5jhhQySSHaoHcmvpn4NfDKLw5YC7uYx9slAZsryMjtUR1skZVH0NH4efD+38K6VFHt3ylQWc9SfrXcJHjCjtxVswBccUhhK5NdUUoLQ5nIYijaRj3pTEDjjNSeWA4NSbAP8Aa9avpcV3YqmAL07jNOjjO78KtLEG69KkS3DEcUdB2uFvCT/Or8UJ4GajtrchfbPJq/FEd3TtVRV2S9ULFEM89BwKnbCqPbmkQgcH8ajnlBUc4Iq+W61IsnqJPOR0rLu7sBSD60+6uABhWrGvJSw4PBGaCtI6kF3dA5YnIrk/EmuxWNtLNIwSNFJJPtWnqd2FibB7V4L8afGyoraZBL8xGWxVxs7X2I80edfEPxXL4n1iRw2IVJVR7CuNwMnJ6055DIxwc96bGTu5HTmqb1BfmAO7HGc9fam7mC5Hens24ccZHPvTQC3Pc8VKV0ElYRskn0xTVLR5PU44qV1IOc8VGCT8v5Cqs73ZKVtR0WSPrwacQQM8YxzSBiPlx7UchsZ4xzUq+6K6agACcH8KQqc8H6UM2OB1pp2gYK9OtV0DqP4UE98cfjRwvXim4znHGKlII9+KLdWJe87DOQdo5yc8U4ZBz+dNUE8g/UU9VBYEnPPFJMJXsSowGT09M0oOWYAHjge9G4DJ4z0INKFBGCTnk1SQb2RJHgrg9MZNOUBnPHBHWmpgJtIxxUsSEKfXtVJaXM720Y6Ni2McBTxVhY9vXnnJqOMENyMcVLG+eg69atNqzYm9CZMKBgYFbfhHQZfE3iLTtMt13y3U6oB3wTzWIi5xk4r6S/Y6+H41nxZNr9xHvtrJdqZ7sSOQacnyq3cwl7y0Pr7whoMfhjwxpelQgBLeFVYD+8BXRwJtVcEjrn3qvEAxLegyferi4QBOhPIx2qo2SQ7LcerDZzkMc1fskJQnvnBqgpJIX3rWhwkePbP5Vo4i+J2HMQOB+NIjAbsjGeT60xSZNuR1AJHvTZjhtwHzYxR0Lew9JCWJJyBnH40+N2OWznPBFVyDwF+pp5I47cU9yU+hbjmZcDICgjI+tW4rgk7fcH6Vlwksxx0xn6Zq1G+3J9Sc/hTTIfvdTft7nyQiKclQBkVp275laU98Bfp2zWBbSExAHg5ya2LWbeoUYO3BYjt7USsVe5rxyB+FyODmpnkJOMYCjI+tZ9rMZJcKBgHAx3q4jnzFHYjNZWKb1uPLEyj1GRU6EKnByWx+FQOQudo6cmiLMig5x3bFMLotPIA53fdwDmnuwBUHgGqc5BHH0FPaUtyeg6e1Kw3qWWCqvrnrnuKrlsSls9QPyqO4uyQFDdsD2FQRzAIN2AxABx7UJW1Fcu+aCMg89KgJLybVHQDj61CZiQCD1YjB9KVbkAFvU4APcU7XHfqWrcBZnJOVGAfaop5WaNyfvYO2mvMI8Kpy5P4YqCW4Pmsq8jPTdxU8t2LREhmMeCf7pohLTOADjOMGmIjNyPm559hUyzLGSqEeYqgiqbuG5OSBLtC8KST/AIGqzyGRyDyiksB6epp7TgIcDacE/WoEQiEs/MpyB7A9qVtLju+gQT+cGwpCljg/SobveELAYbbhTu6jtVlgI0GOD0HpVF2MsLMD0YqPUU4LUN0RzXWdiDGxjlj7DrVSe5EnVtxHyg+3tUEsgaR8cfN+VVLgtGwdjgEggd+TWiWtkLW4+ZgXAPOcE/ge1MuHJ5YDkY49+9QTzglmHA5NNMpc4A5PGKT11FcYACwBOOcU5AFfJ64AHsMf1pnDydcAcZ9M05XBbnlV4+tJvm3C3Yv2s4i2Y6jlfXNakF8Y8fxntn61zxlDPkHGAVqRbwqxOeQP501Zl35Vqdal+VCg8nGDhuM+39KvR3BIRQc8ZJrj4rlRENxIAUBcdAa07XUgcMewwct1xUuPYi72OmjlDZUcAjmpCVXGOcnmsq1vA8p56nd+GKt20om2tu5OdvpisrWL2RNeQh0x6isi6styqWUYKnIrac7ce9Nmt/Nx09T7UbAzj57ctnjjgLVC6thkr/FnJzXWXlkqk8HPasW9s/LYE5BJyCa0TuiHHqYTxMnA4bqKhWMp0GQcVoXcQU4xhsEE+mahKbsHGMnmqtYfQ0tCYC5T2BIrs7wieycjrtGB6VyGkxFJQ2OB0rrFANicn5SuWB6VitJFXujzjW4fIdlDZIJA9/esIoXlAOOM4P1611fiK2CzNj1yMdq5gKTMfQNj610sT+K7LHlgQ7ickjBz2qOSPfxtwmMADtVgRmRlJARMYp8oVZFAGwD5cnv9KhO4KzKTJ2PuaIwdmf1qSYGSVuvPB+goKksqnp2HoKpbE6pli3ZAwyccE1dt5jtz0PQVmqgToMYHGO5q1GxVcAgnr9Ki5V0tzftLryMLnJUAkexrXs77ZhQepAH+FcnHMVBJbjI59a1rWQtIMjDKcH2oaRDZ1Mc3mEHruFTGBXQlhnPFZUM4OT1cfKCevNaMU5aIKRhh19qiRaV2Vr2FBCcYAJxk9qy7yzAOCM4HP4VvsA2Rjg9aqzRrK2VGMnAzTuDukc+bREiyw/h3D0J9TVeSABCxUj2NbgQM7McFVBUfXvVS5hDuAOVPHuMU9txa2Md4AibmG0HhfQ1HHEWznjAJ5/z3rXktQUztGM81Tliw2FGSQR7GqXcL3ZmT2xlckLgdgOgFMSy3vzyQOa2be2DEAA5Y9Tnt2rWsdGXzSSMjPGalsfN2OXh0guTgdOTVLXbdbKzaRm2YBB9q76a0SJ2JHY5I7CvBf2k/iTbeB/Bl/N5oW5dSiA98g8/StaUXUka06fM+VHxL+158Vm1TW5NKtpB5EOVO1upB718kXU5mlZupNdL441+bW9YubmQkmVyxy3qa5U5OVI78mubFz5pckdkdUpXfKhUJ6elTwvzj3/Kq65bp+NTRDHfrxXEnYzZpwnK4/PFWkULjk1StgAuM+9WQ4Zs557k10QdkQ2WCSc55HepkY9vTmq0TliRjIzgCpSwKkAEEVtB2TMrXepOkxVACPapkcnPGR0qsv8IwCOpzTkkKcbjg8n2reMrmSj1LJlI2nHbAp7hJYsdTjqarSYIBBP1pVmGwDsTgmldPQ0Kt5YBssg/Cs+SIxHnjPrW/Gytw3THA9aiuLZZ1AxyelTKmnsCle1zGRyVzmno5LHI6mn3NqYVPGQOmKhRiT05I4zXNaw27s/UYAFvTA4pRIBTVyR7mngAnkZ/pXDc7XoORsrnvTSCMcY5pCcH2/lTgSetJ2B7CZ4545pQ2cj8qbt3N9BmnHqBRfoS7oOdvNKGxk9cdM0L900pyVO3jiktRW2aBcsST68Uu4dulIpBx2yefagLhic8dhTvroV8OgE/KMfj7GlA69ug+lAwTj1GTSZJHuDzT6FX1HAEr1x0oUA59OlNILc59MUoII96VtNA0Y7BTBx97PX2oGS2SevSguB+HAoyRSFsIAVYg9xzRkrj3pQxIHHOMGkYZOTRFPdlX6jiOOenSm/dGe+cClDhh79KaCSM47dB2qmriuKCAuT64FJtJYnpSDkggj1FOUkDH4VMtVcSdxDgr9adtJGfwxQCGGR3AIoRiOehIJFO1hJJ6iYJT3BoBIwDzSghvbHWms2WGPxp9SrDguOn0oLYxjikLAj2PWgDBpNBcVjgig4XBPOaRm/nSAgsc96TXVghSpGe+CeaRQM/TilQgnA/CkIByewIJp31GhSoLD25FBBP1puQ3PfrSglmA6j1oV7gDNvoZ8ce3FAyOPSkZhxxz29qdr6CutxWIGT15zzSEk4pGJAz7c0Bs8UdRb6CEFsfXFKhAxnoDk/SldhgYFMALce2aS11HpuODlsD0JIpoI3e3SlXAOMYFBYM3A5pDEAA57YpE5yc0Eg8D589hSdiR7YotcFoAGFA74pGYhs98YNKclice9H/6qsSEUHjnApFGM+9OYgcfiaRT3P1FS9RW1DJ9cUMM/jxTSd2e2OaRmxQ7ML9WKpJ6HtmmlsdT0pVChTgZOMge9NblfcGn0GkAcY5Hemsx3fgKGwF560wZOD7UuiC44fJ06Gud8ZeKIfDelSzu+HCkrW9PIkELu7bVUEk/Svl746/EA3149jbsfLViAR6c9a0hFydkZ1JqEbs8/wDiJ46ufE2pybnJRWOAema4WRzJn8cmrEqPOSTyW5Jpi2jBRk9BXc42SscKk7XkymVKgnGaaTlcY69avGAHJ9KjaKJMEU+XQu+yRAls7n7vydKtRrFCmD1HSkacIvA4xVSafJHsRmpWxo007kstwSpGccDNUZ7peAW6DOagurkIPqcVnXNyGGM5BqJVOg4R7k1xdEjGcZ6VSluSMjNQSzFvpUQYnn2rlbNUuo9pCQT3x0pocnoQfpSEZX+dBOAPpUlLfUAxOMjnOKeGB+Ude9RA4wPwqeGNnf5R0PHvQPYtWcIL5PXtWxCPLHtVS0jVUGRk1bVhwBwPSuiKsZ7akjMSy9h3p4JHvxio1kK8YzxmlVunbPatb7GavJ6j8k8k0iuW+g4FDsDx1AqNDtzg454ppvcTWth4YjOVIOec0hbch9SacSBGcntmokJAxjPek9feLUXewoyy+4NKzEkd8dKQLt3Y+8aYX5/nUvUWysPXHJxQ2Cpzz3FN3ALz06U1XwuPxqhNu9hxITA7UwMoyehzxSM5kyR+FMlYhjjt3pNXKQjORk9utMJzz05pGchx3zTSwCHvzxUdB7ClgO/sKUEnPsKZwV9MHNCuSemMjFLdCbEYgdO/GajyT+HWpGG4HAxio88g9xxVNW3LTsABK475zSryxxyRzSuuORTwvzcemTUrYT1QZBByOnWoZlBz9KewJ7ZBOajkJGSe1KWw0tLkDkdc9sYpmSMDof5U+QAjJO3IwKYVyoA7VEX0KtYcrAcHriljY7fXHNMwvHGT0qRDhMetMTRJHjjJ4659KRwT/Sk2hUwfXmmA7umcGgLIVlJagttQn0NABPXqKcjYGPU0nsCY3I78nHSuj8F6u9jqUYJwN3Fc8wALYNLbXBtZ0dOCG61DVzR6an134R1JZ4I2DZyBXoNm4ZF9MZFeD/C/WjcWsYZskAYNe2aRciSIYPQUl2Bm0F3YJPWmyDauPwNSRkHHcdqUrv69aTGZ1zbZGR07Vh6tpaX0DRuucg4zXVyplPUVnzQkZIGQaGJHzv468DGJ3Ij55xXmNxbPZymJlIINfXniLw8t/Ccrk4yK8U8Y+B8O5VPmGeRXM4+9c05tbnlsSBcZbdVqBC8gUDLNwoHWpH0ueC58kRF3LbVHqa9y+EXwbCiLUNTUGU4ZYn/hpNcz0NXNE3wb+F/lbNT1GLMhGUQr0Fe8W1usShAMCo7SwS0hVUXAAwB6CriKc+hrWMFBaHN11YgGW6cdqeVGw5HakAOMVIBlgAMA8kVs0iElcgWH5ckc0gUEn61ZfBB70wqCeBj0oKbsNRcYJ78VcgiB24HaoY4yWrQtYiT04HSmyVo7ksMYC4x25qdY9vOeDzTlUIAKCRtxnpxTirk+ZDJgZ9ulZ145OcGrV1OE4HXvWbPITyelaptE6SKN1KzZI7Hisu9nKAnt2rQu5QB6d65zWdQjs7eSaV8RoCTVRjoU1eRxvxC8XweHNInkY/vWUhB6mvlHW9Wl1m/muZDkyMWzXXfFPxo/ibWXCtm3RiFA+7XCbgcY5pvRcpFrsYwLHp7cUbQWJ7dqGcgnAwB0pN5HJpeQ2ktxvHrnBxSoBnkZHWlZlIz69famqck+gOaQr8qFcbunXoaQrjr17e1SDIOOmKbIc00XZMRQQ394daRxnB65/SnM/TtQMDAzinoydmIysecduPehAFY/L1pSxX8RSrlcZHJFLoFrAAGLdvajJXP1oTBJHUGnAAr3+tVu9SdUABHNKxDbcDjORigEhcHrTyCOewPT1oatsDd2rhghh2qWPAbJPNR4BPNPXGcdaEiW7yJVG4+1TCMjGBjPINQAFT14PIqxESzc9jxT2HZN2ZIoPUjI71Ovy7SBn1qNUJHP4VLGCGGea1XvLUzl3J7aJ55Y41XLuwVV9STxX6M/APwOvgb4b6balAl1coJpvl5yQODXxr+zt4Bl8dfEjT4jEXtbdhNLhfQjFfodbxJCyxRqAiqAMegqFeUvQxi0my1CSGXAxjmrIJCg9SetMt4woZsf7IH1p5QlVx1xt/Ot0rIbbTsyzZgNMGxknA5rRfB27eRnA96oWKgqD1BOPy61ekdVxn6/lVK71YN2HcIOfl5qsXDEkngGnzSkIDt2ZPA3bsVEAGXdwAKpLQbejaAOQTkd6lUF8H3yahkIBGT8xHSlEuEIbPTqO/rSfQV9dCSNwykr06VbgO7HYAYAqhFkg7sDHT6ircbhUVyOQQVPvR0syErao1LRyJclshRitG1uljzt7nLZ7msKIlVyp9zWlBIEfBGMcH2o5QbtZI3rWcJEr56n86twzOcA8MSTmsGK7ZnUMSFByPbFaFrdBnz35I9OKXKXfoX5JCVVAS2GyfU0RXYLMAMIMc+/pWfLdBe/XJ/OmPcLFE2MvzgAdWqnFCVmtDXluFLISdhAyRTZLsIo7gjNZQu9hU5+6QRUM8mdm/qOeG6n6U+WItUtzQeQlCejDJA7e1IHD4OeSM/hWet2S2M8k85qT7WVJ2rnIIx6ZpWGXmucoxPAUFVx71GLgOylskqpwOx+tUmkHlDJwSwYgfzojuAqu+fTaKaVinLQuRXQSdi2QyqCp9CR3qS3mBd2OOnXdWUZgTuIySc4FTxna6ZbBYE49v8A61S0xRNM3ITbu++fvH09qRbo/N8uRgj61l/aHmlZ+ijKgfjT5Low26rnLsflx2HvRYd+xoW1yBk7skEke1EdxvfGcDJGazXnMcQT7zFccdifWgziJNzcsCPzNO6aBWZoyTllGWAHKgH3qreXqK8ewYIUkn39qzLq9JIUdvmH41TmuC3fORiktGFkti40hZ2kG1F6KNvX2/CqE03mSYPQCobi5Jwh4yTzUAk2k5P8OaEtLsS00JZZBtK44wPw5piSnfMGOcHB/wAPemmUfdUbielRK5YZAHXAoWgpdCyJedvGQcg1HJKQwBPJJxQQXGcHk4NKIizFxyc7V9j3pbFK3QDKFXryaYksjPnOM8VOIlGCV5xkg+1V3AGVySchhn9KEydbFyOc7BzkjH4VZimC/lg1nAkDBPzkZPrnNPhl3uQvTIGP507dgUtbG/Bd5Kc8DFbNpfgKAp5Iyv1965O3l2uCD908f/XrTsrxkQbsE9/QH2pNJlPsjrUuBJKAPfirkEm4nIwATXPW92Ay46txW3bzB7eMH+LqfcVk1yjVmStbCUO7/wB4fxdaz72w80sxHAAwPethCGwM9Dmmz4O4EcdDnvSUrFNXRxWo2JDnj72VJ2/dFUUgDS5dDtHIx61197bBxuxx0rGktCrYUdTn8q0TuiLJPUitAVbJGSzZb8a6OBQ9silicLjnvWBbW5VgP7pyPxreswVQk87sgewpWtqLrY5nxNHtcjHTgH1OOlcfMpicHgZO412/iUB5WHIbGfzrj7lQ0zZBxnJrVOyRT2G2zAfMy54IxupskgfGQQeuKNpYqSNig8/iO1KIgclxnJGKlWSuFrLQNuxWcAkqMjHqaRIymWYdR0ParIiCW4OTtJAPse1NmjCIo6U29Rt21K5zj2Ap8CkLnHJ4FK2AMenpThhVX8zScbonrqSLuG3naynIq/bOY23gcqMjHU1QBPQ8jIIqzbsQ4GM45FPzDSx0NnIZG3E5wMD3rWt3KpgHgHjPqa5y1uSEz7kYrXtJyQAc7QOT61E7PVAvdsbCuAnrkVUnfcmADx+tSwyDg4z/AEpkxLPt67hlR9KiN0Xe5TQ4Q5GSSTUccJ53tk+vrUwiJfBGBkEeufenXEZUAHA56Gm9ZGS1KkpMhVRkYOT706KzV0G1cZI/DmnW8KszBRjBwPz71sWcSxw7iMNjjLUSZS10ILaxAQjaBnpVmEiKKQlSMqcfQU+HaduAdp5NQ3kpRMAkY/pS1vqUlbYxNd1AWdi8hORk/Xkc1+aH7a/xXfXfFcmkW0oe0tiVb04JxX3N8d/G8fhHwTqN47bJEUqv4qeMepr8hPiT4ln8Q69d3UsnmPJIzH8TXfFeypObOykuSDqHE30hlmPfnrVTJD+pzViTJ7VF5ZPPTPSvDbvqTfYQALx1J61KnDDAzUTIQwyMgdalUNuznaOwqdg3L1sQoHT3q1G4J6fJjmqcShsc/wD16mViqe9brYz3ZZRwrcHnFTIQcAnPFVY2LdfSpgwTkfhWiYK7d2WA20qelLna/qO1RwSeZ9Aec96lVDzzWiZLTY6TCqO+ecU1iHGScc5FMdieM5wKaHI749flrTbcl9WTBg2056GplIGPm5xxVaNwM/kKcGPf86pTvIjldiy4STBI5x0qtcWXAKDBxT0kyQTxirDyB/YZo0egNH6ULkLn8BTgQOSeM1Ez49xmpDxmvFSPRv1FIDHPTmgjPIPOMU3IPPtzT9wGaJLQhO9wXA6dQKaFw3Hy4oY45HfrQBnv1NNDbSHRtk4PTPNLtyPrTQNvPrTlJPWptdi2AKDnAwMUqkADPXORSchcCgn29zQtR7ikj86cCCST360h/wDr0SH5aL62HtqKcDjHbmkdQrcemaTBH1NLglSD1GDRtqP0AkDHfNP3q3PqOKiyR9c0m3A68g8VYXvsPDEj9KQqd3Xg07Oeg70hHYHpUE9hCpOO3ejbt5PYZp2QfzpRg/QcCmn3HuIFCD0NAGF4pGBPemhj684p7oWzHE/ypC2MChR0/WkYEHnkZp30HfQU5ye1KwGzk9Tk0u8ZakBPP6VFrCeoYBz6Uh44z7ClK7hnoe9I3LHHBzQgADv1waUgdh0HFBOOnQ0oPA9qNxrcQKUYHPJPPtSMoLk47UDJ/wDr0AkcHsPzqrFBkDpzxSKPl/nTuvIJyelHVsAd+tJaKwrCByG9DxRgHjtSAD8x+VKQACQM0XsrijroAwcc0gbdz65pAQMg9jSBh1zwKVx21uG3PbGPWhj8px+FLuO7096apJGOpAxn1p7BZCk4wCaRWHGDk9vekweR/kU0EEcdTTtYY7B+8B1PPtQCBSsSPx5pMfNzwDRsgFD7uPXFCsAue1NIK846YBpAfm/nSi00ArkD2z196aGwpxzTivrUePl9zRsTuxRkZ9qRwGfg8UrEBfek3YJHejZ3G0thHUqM+3NNz39eacWDkg8DFM2jnHNTfsDFYgEZ6Zpshx396SXAX2qGaQRoxY4wCxJ7ACmr9RbNo4r4seLB4c8PSgMBJIDj1xXxzrV++qXkk8jEsWJ5+teq/Hnxm+pak9vE+UUkY9MGvFpbgtke3BruoxtaRw1HzyehYEqRqP1qtJdBcjHBPaq8k25M57cVCZAM85zW7luh2vYlkuCckHgmoZZTwM44yKUEuQD0qCdgiknPpiocnsNK+qHyS7lHPU4qpcS4Q89KjlmwMe1Upp8eoxWcpNGq94juJyzHngVTmkHTsRzSTSbtxzkVECWwSenQVzN3NFoBGOPxpUXjHfFCAs2RzzgVLsGDzzTDYYqE9aaeGz19akL4TA545qNQWb9agaYJGcgde9aMMYjwMdqht4hu5/Cr0UQ3c1rFaXJvqSgEpjHJ5NSIDvXPGOaSMjccDgU9gCeOcjA9q0j2ItfUkAO6nhuTjrnFMBx7+tL1z29KLt6ISjbUVgR75prkDGO9KWz7Uj43D0xzWm+iGmluCklD37UjMCTtPQU5VB4z1PamMCuT7VnuU9dhdzEZ7jpSMAGOOvekJKqSTj0pFctjvj0q0rC3Q0MRn0PFBfjHr1pWyBwOe1N4PI+hp+ZFtRS2MegqCRvlPucU5icY/D6VEXKjp1NS2V6jS231znOaGOV9s8Ujkt3+vvSAkLjt/KoHblHbgcZ7UAhgMHpk01iVbPYU1SFyRwaadwlZMeCThQep5NAxvIpocBsDr2pykls496TaKTAfN7mlV8ng9qRiFznNIXA9ganoL0FDFVHtmonbcSCOTQ5I6HjrURkBXHpxSe+hV+gwsVPTIApOT36AYoJBGeuaTIGPT+dA73egq4OOeeakLFgMj61CACvX6VJH8oGT04o3ES4JXAIGPWoiGbHPqeKeQGUkfhSDIYeoFFtCXqxVyv54pGJ28etJvxkE9eacqh+SeSaL2K3QAZX3PWkdSeR+FOUFT04oKnt24NS9gvoeifC7WTb3KxlsDPAr6Q8N6gJolI9OK+PfD161lqMbbsfMM19M+AdTF1axEN2H41Lj1NE+p63ayEoDntkVdiQyZwMEHHNUNKQSqpPpxXQQIgTB9Mik/IF2Kv2MsPfoBTJLMHtzWkSq++OapX2ow2gZ3cIB0JagZQksgUINc94i8OQzoSV685C9awfGXxp0zQi6QuJHUHJHqK87s/j6L+8UMfkJ4z2pWDRHo3hj4Z2Y1Jr6eEFwcKCvFep2FisCKqjGBj8q5vwDrMeu6bDPuBaQBvpXaxRAYxyO1J6CtpoNaEkZA46imFAM5HeriIOlRyRbQCOSaFqDK6gg5z14pUwenXvUgiA5PakKndwODwaoloaFH1xUqRgdRikSPJznirUMJcg9Sadh3QQxEHNaFvCUT2IyKSOMLkDn0qRZQuOOBVKxG7uLIQF9x196qzy46Dk9almlHX2qjcSZ+tJEuL3Ip3B5rPnIOT+FTzsSvrVOeQIjE9utab2QtLFC/cKhz1PSvBfjn48TT4DplvIRM4IYjrXqHjvxTF4c0e4u5GwyqQo3d6+OPE+uTa9q891KxJdsgHsK2taNxNaKxkyyGTceTk5OabgDoe1DON2CMDNNIwVAqLsdnYPLLY5+tIQQw54GSacCQQR05+tIWKnJAKjrTaEk9LjM469M044UYpp+bPPIpM56jNK3RFWTHEgnH5UwOD29qMhffJzzQQRz6mjoK9h7EHkckUrEgAnio1UjGOlO5Zh7EgU0hXuhwYn60shJb0IGaEycnkY5+lISGbceT0otcJPQVsuDzj6U5SQg28jPNIuB75605QFwfTnHrSaC3MDglgcU7JXHfjIppcHkClCjJ4+hp3aI5bslOCvJI3fpShhwR6VGoJ69qlMY3fyqrqw+WySJIyAwLD8fSp4SCxPaohlevWrESAfUimtVcT0buydEAwQaniBLgAZX19KiUnAH511fw48MS+L/ABdpelQoXM8y7gP7oIzVuXLG5lJtadz7A/ZG8DHwr4Jk1eePZfaiwZX28hMCvoCBB1656Vk6Bo0ejaXZ2EIAht4lRcdOBW7brtRs9AMmimnEh2SsSI3T2PPtUy7TwO3BqEMEVmxkY59qmgRnbHGAMk+tbpjfYv20YXJ9wMfzqQttX5hkcg+9RFggx3PJ96C26I9skZpxd9xNWQyUhzu9Dx7UxeX5GcCmvKduenXAp646k445p3XQUbXGuQ789ulOUjJbPcYpiL5mTwMnimsxVSM8Dk59qN7WB67k6ISFA+7uJNWEAUjIz2xVdGKoT27U+3YA5zktx9KSuK3NaxfgYLx6fN/9apopAeATgcD1/GokIQYP3sZP1pUYN06sd1CbY7a3LaynOO+OKuJcGLheQ2CfyqhARuAPQHn2qdWyck9zgbapSEtNy40h2EnkA4qGWQu4APy4I+uKja437hnpgD/GmeaBtX1G78qGNNInM54B6gYA/Wo2uAF64yc/jTS4BJ9eSfwqGRzEmRyc4A/nSuNk6yjYHY/MTjHtSi63Pgd+Rn0FVJH2lm6qoPHrSlgcEnnH4iqbTIirF3eWOSOOuKZLcKqc8DORVbzyvT8aY1wXYk4IOAM9fxqL7ItrUvmTaoY8Z6GnK4Xk856Vl/aS/GeAcCnm4Z2zwMnHPTim5W3HfdGqJ2fA/hAJHuahecu4JHA6GqiXBxjPUnA9aY9yB06ggCknci3RF1rwKzMeh5OO1VridpdvOADn6ColuAzgKBk84piSAOTjO0ED0zVXsyracoT3O+ZsdOBz7VC0+MEckkio5CC/HXqajKg7nHHYH6UnqFxwLPL8xBIJ6dKbtMxYpznjPfipk4GR3GDU0MYjQv1ZjyKlN3G1+BFBbERmQ9CQFPrViK1B3HnaMZz79aux2IlX/WKiIob6+1RugXIHc4PpTV0S9YkQgAQMQA27H1FTm2BRSAACCSB2PvSpGrFdzALnrTwnl59W6+9LW9kTa2rKsiFPl7ZwapSIYzz9RWmwMhz0AGB8vOaqTRBuc5weKexTv0KZcL8x7cfnRCwU46MSCabMgKZAOAMj3pqgqoyOM8ijbYmSa2NGJgrnB6DvU63XAC9SRWQGBbGOM5NWLaQnJYk4+b3xStrcvyRvW9yEkXcSVUg+4J9K2ra/aKLnqeBXMQTAfMc5yCCG5H/661LWfc6knOGJIHvS31JWqOvtbrzEQk4UDJqy0guGz1x2PesCC9VVUbiBjtWtaTgoPUmspI1iyW5QFGB7jn0NZUsHK5HA4J9q1XjBTjjOc1Uu49sLHGTxx9eKpNLQbRnpGDjbwf0rTtgVTBP5dvrVVYzHzjnoPbNWbSQLFk+mPem9bEp23MPxEhlJKnY3JGa5G6AV1OeGOa7nXYRhSeMKF/M/5zXGXcfzkke341r9lC5baFVDlDjqP1+lWVtQI4cn52G5hu6VFaoAjAkZB4YelXbeIFw27tk49D3pJMObcjmQlMDoo5A70bSEPzse6grxirixAOSy8YAz68/0pLhUibIBwScUnqJWerMaRBk5OOabklwAQcDpU84O8npk4/Cotu1c45ziquK9iTAfCr93ip7ZwSSFwuMKO+R3zVZVPIBwQcfSrCkAYXjFJK+gLXU0LeUp8nGQK1rFzGmWUgZAUjvXPxMQcggYI478Vp2kobHz7MsCCO2KTXRjZ0MMhKZUdenvUgYHP1xWfbXh2hh2HH1qzCSXJ6rkYFRbSxSVyQIQ+TggcHPeoJ3BcDsDkexp7uVi5bIGWqszlPxPzfSnG5PNfRE9sd0hwuAWLE9ia0S4kBwccAcegrLhmJQY49c96sGYldoGCB+hqGjQvwybHLE4AGay9SuyA7lsxYyfl5Bqaa7ZYSufwrkPHOvRaNolxOzmPYhY+nQn9a2hDmasCXM7Hxp+3N8THiWHRopuMHeA3Xk/5Nfn/fyNNK5PXNexftE+NpPFvjS/ufM3IZWVfm6AGvGJSXZiSeTTxctFTXQ76topQRUAJ+o61GRjk98/hVlozjcOPWomAOPU9a8xJ9TBMiKlup6cU+E5ckcilYEKSRjHINPgBLBcZxzQldah1LBUhcjsM0+Ig8n04oVs8enFOjUdj1rZLTQlvVDyQF449ad8rrjpxQCCMfiadtC49v0qkrCbdgjk2jrip1ckckY4FQDCqCeRnmhhj3NVclppEyMX6nkcfWhiXAwe9RDBbPrS7sZA9c02+bUErDgT6fnUqt096iDHjcd5PSlAD/e4XPFNAlpckZyMY6Y596cspODnr61AWI469zSlgMDuRTWmhMUm7s/TpFGOe+KQgfrSAk8dSDxTgD36Zry03qdr7AAQM++BTwASMn3pMAH680gyeemKL6kp+6G4EEdjxSkYwe1IAPTvinFc9OmeKV9R6NC9V985NOCg/ToKYARzn2pxJ7d8UluCXUQknpyKcpCjp2xTc7fxpxIC/U0WBbAW75z6U7jH5/hTQQMjAPGKQjFDaY1sKxBX6YpBkLnvQScdPrQ2GzjpTtZWGxQcMBjORkn0oAJOfwIoDZoGDyKNkC0QFgmBn73IpqkhvbOBSHO4d6cQOO+Ke2orXsLtPIzkdfzpAAoOenWgcYBoBLLjv2pJO2o9h3IHrSYAIJ59fegDHGOaDkMPShdiXrqKSD14oOMYzTRg0pwzDHTvSe9hrzBFwp784oHBPuc0gckDHpx70qnK1Y9wLA49+aUle/YYoChcnvjijIPvUehK7ClQ3zdz+lM3FTjH/wBenOCP9odeKaAG5zz3prQprsOLgdfxo6qB2ApCQxpCxPQ0+hLdkIWOTjoDxT8YA9xkU3eBgYoLZ/Lipe5SAkHNNJ2t1yKCpJyaDhufSqSQbA5Dc49KRyBn0FAYnml2A9+RzUgndDQwxz9KU4bnOPSkABpCm0E9s/zq7sNwViMH0pcAYpTgZ+lDEBRSuCuAbd0pGYng9M0nI6Ht+VN3EduppLUY4sF79aQNhevGc0hAOOORwKQ8ZotZCYFgwIIzwD9KT+A+pORTtoC9aYSQKHYLa3BcjGep60hwM4ozn8KQ4GfzoeoNXEY5JzwM8UbwuaH+emH5R9elK1gWoO2Qc85rm/HesjR/Dt5MThiu0V0JYEkd+1eN/tAa+bPRVtA+Cykn61a12M5Nxi2z5r8U6q+oavPKe7E5rnZJNoYjkYqW9k8yZ2J4z+dVGcjPbNdy0tY44T5VZjWwecc4zTSSuMc0qggkj8aa0hUYxyeatvqapXVwMwUd81VmmJU/TJpWkJblj7VRuJCOO5Nc8pjSaSGzuA3XpVCWYknPpxT5ZtzMOo6VVmYlvrxWMnfc1hGwx+TgdOtPQD1qLcRnAzj9adG5U5796gdtCdVA+v8AKlfHY8YqNZSF/HmnyvkcHr0qm77C5URNktlefarFvCCf1qK2jLkHsOtXkRg3I5J4ppPcWo8R4f8ACpkU7c+/FNjQ8e/WplwBtzyORWl+grMchI4705XDH0ApqMRnjr0p5JOTjjpWi7iS6jjkPkcDvQxP4ZxQuWzjj1pHYlumKF3YS0FYMGB4NOJJ5pobjB54/GgE4b9KpPYV0KSCp7YHFMkJwcdqAS+RnnFIig8ntRdRuDbeg4Y7nJx+VMZgFPOM0r5DDtnrTSxP07UJu12N2asAAU+oxTNx289c8D6UrsBnnkdaRiDgDoO9TJ3KS1GNllYg4J4qOUgkAdutSMD2GBURUk88HtU7Gau9wIKYIPFNBOcZ70pYFhn8ajjb5vr0pPY0sluK7Hp14/KkGAoz3prNhj3pd4/IVNw3HBiv1HNIJC3zHr29qYcHHPXNIWKjj6U7odrWJfML9/pTGYNn0HSmMQvTg4496YZAw6deTS3QNbD3cgYwSeh9qjOSuRyc0bwMnvjNAclc449qT0ehWjYg+XPvQqAAeucGkIOPU9BTSwQ498UmgsKFI5A+lPUb8E8E9RTVIBz2qQMT047inbqxD2YKuO560mS3ToOtNU7s59aepCp0pJ9QS1GKpK896eMEHHGKacnj3oBHzUND62JI8Hgnr+lJk+uR2FMVsfzp+e5FMT2FjcoQ3Qg9a90+E2uiaONC3IwK8HGXwoB55Fdv8NtaOn6kI2bALCpaCL1sz7I0G6WSFTnnFdA1wkA+ZsFR3avNvDeuqlqrsw6Csbxv8T4NLt2/e/NjoG5pJPc0djvvEHji10yN8SDIB5PTpXgPxB+Mcs7SwWkpd2JGewri/Eni3UPELkvMYLcnIH96ucaKJUJMbv6u1DsKPM9DM1DU5r+4eWaZ3dyc+2arRSmNwR69a3Y4LW6zGydRgYrO1nRm0vawb92/IpMjq0fR/wABPHEbWsVpJJyOOe1fSFhOlwilTkHpX55eDvFE+g6lDKj7EBGfavsj4XePodfsIlaT5gAD6nNJ3Lvc9RVi2BjFO2g8du1JDiVAQeKsJEeQOg5zQhK6buVHiKkAnrmkEBBz6DNaqW4AbjqOKQ2oQYPU0W6hzXKSWpTnsP61YihxgDtU0aYYL2xU8aAc49a0S6Gbd3oQhcDJ6AVFIxXB9atSL2HY1XlI24x0p2VrjasVJpSOvQcVVlkLZHpxVidQPc1UcAE9+MmhdBLsQyOFY/SsPUrpI4WaRtijJJ9q0r2QoD9eteP/ABq8eJ4f0SS1gk/0mcEe4zVx10E1Y8g+N3j869q7WFs5NtASCQ3U15MWJYZOSTU93cNd3DyucuxJPuarOjOoIGB3zVSldktNajXBzzn6U4MN3PGaUAjOcE0jYf8AnSepSVrgpILEHp3prHqc8HrmkLBV/WmA5ODyKVna4kx6gF+nalO0c/jTQcAHOOxpFIAGee1HoXcUoWfpj1pSAOepNKhBPXFN29MGmrJ2J6XFYHjbxS5GfccilJG3r7mhQC/qT0o2BK70BSQDk57CgAD8aQtnA7mkHTr0p37E7uxJuAY0okDHI644Apmcqc9OlC/KSPwoepWzHqozz2NOVunPQcU1Vzgk/lSqAueOe9KRLZKgy2TxxxT1IblR9T600Mdu0joMVPGAAeMA9KI+YpK7F3k44zk1ahG45J/D0qDZ8qjtnirUYxnHGep9K2S0sYyve5YQbzn1ODmvrD9jPwArG68T3UeSpMdtnocYNfL3h7S5tZ1a0sYEMkk8yRqB7nBNfpR8N/CEPg7wdpmmQrseKJd/y9WIqXrLk6GbvKV+x11tEWbI6tVoOFBH5VFbYiXB57fnUrJjnr6V0WSL0drBtLHaPnYZ4rSghMMeSfc1Ts4y1wp9DmtRiC4GcgGrVzNXvZkUoV2AOAB83PamyMVyp5OcU/ht3IyKicgc+nWmmmN3Q3aBgnGM03eXJX7vNEgBAwMH170qREvvA4J5+gqVqwd0SABH2j0yT9ajVCWLHkCpJCB8xbYAMnFLERISo4I5PzU+gm0yMMZDjPyip4gBlh2HJpAQvBPAPFSljI+FxjOcjvViStG45ZCOOpPH51Zt8qNx5wMVXcEZH3TkE/hUq5G3jnGBnvUX0uUm76llHLPkdMcVaUY6+ox+IqpErA46nNWcl5FA5CjGfU9qXL1QrtgxLkdB9F4prtu5HJ6Ae9CAnJ3AjquOlNwCOTx0x3GapCctNR4O1fTioJWcquOR79amkcMCAAMEdOxxVc55PUkYHtSXcvpuOmYKxUHOODjoPpTGU5Df3RgelCksWdvUL7e1MdyMDqF4/OmtCVfmDd973IpjsUQgc5FBBbOOg4qIhl5JI6jFO9h+oskoVdgPJbOfpSm43zYAwFAA9agVQ0vPIzg59DUsaBQp6sWOR7dqN7hflJDKVZVXtwc9TTTJulKjnuTu6/SnJbs8qMBgkkZ7ChrV4lb5eQRwKldgu2rjlZgmVxk9KBKY1AJ57U0IykhjtyM/nTjEdqnPcUPRi5rIrkh2PvkGrEUReMZOOyilaEseOg5Hy9angBduMD5iCPSm72KT11GxQhQCRkYqaONnHH3gcL7CrKRh3U/3Rj86WNTE7MT7jNNdyEuw5mjt4cA84JI29KhjDECQfIc5I9MUSOeGIzuOKnadWi5XHOATUX1sV0IbZGkc5zg8n04qeVh87d8cUwTkIV43Eg/Qd8Chm+Te38JBH1NGnUG9Lkah94Xp2+lNnBO4kcjn606KRtnPORj8ac+ShLd+fxpNlJu+hQvGUBU54Gfu1WdCoUlQCRV9oDKEOfmb72e1QyRA549TTTtETepnIdqc9S2F96swuFQHHzMQaZNAQ3A445p+0qh5wQQBQr7B3LsU20ggdun1q/auI2/I/XNZHmZ2gfWrUNwRtOOoGarbRA11NuGfLDnngH3rXsboLxnkdTXOQyHqSCcfLVm2u2Rs7sKeT83Wk432E2r3sdhBdI8mDzgAkfWnS4dj3Hauft7vyu5LE8+2a24JVkRMn2FZNWZpd2FCB1b2NBBX5VHBGSRU5TKkdOMUAmMHjoOKSdtRvUx9XJZDk9BXHaghDt2IGPwrt9XBeAAjodwPciuO1Partk4IUg/h3rpi0lqRK5m24Pl4BxnrWpCm3ngMBhfm7jpWcJQj5Ix6Af0rSglMjFeAcZA9KzuKzk7k5RVjVVBTJyQeuR1phAlf5WwhGCfT1pyEO2CeCDTSvltjII5PHY0aD17FeSBH3HGQOmarSxpECccEZxWoI0MLNjO4hg/pxVJ7Z3A3jB68Nx+FU3fUySKKgHvjJ5pyPjPY9MU+SAwgsWBHfHaohGUyQpJ4Bx6UX6mjVo2LETHam4kkHJPrVq1k+Yg/dJyfas+KUsSMYwcD3qdJCFBA6mk2w06mrHdFdvqM/lWlDdMFGGwSK52KbJLZyBxir8E7MwXrg8Dvn0pNNj3VjWkfCYA69feoJZS/APTGaaJAvCtnDEDPrUbuFJzwBk1SXUzjpItxMAgIGRngjoKniY54P3ucjoaoLdBWwRjnB9M1Mt0Q+D8nTjsfeoszV2SJrly28MBjkkjrn2r5v/a28eHw14FvIFkxJKCpJ6ng/pXv+o3gihkP3AVwvpx6V+ff7cHjw32tJpiyDEQJbDcH5jXbQj71zfDxXNr0PjnX79r69eQ5ySWOe5NY7MAvT3q1dHzJN3rkmqrYH5V5daXPO423KXMRyEjAxULEJkd84qUgEnJ701wTwe54rnemg7rdjCpGB1B5qW3UZyeMdaVYiXGBwKmS3IbIPTt6U0uor63FVQ/PPFSqCzAH64pFAXA7k5NSAA9OK0SuhLTURVwvPbmlYAfQcUEKGAHBxnHrSl1HXirV0DlqIjjoe4pQc9OMcUgyFJ7dDUSEZ788UW0B9LkijB9cilRsZ7nOKa2QvtnmmqwPpQ2ugknzD2YBufXNHmk456dqQkndnqaY4CnAO7incG2r2HiQnJB70GQHHvmog21fUGlMgAPbpihsLH6hDBbPUHt6U/BXk0RoCpOOe340BQxA6cHFeakdbHA556mguSxyfQGkUFckfSjBPXii9jNsUZxyfehWI/OlpMgfhzTuU9hRu3cDjtSggEj3/KgMSvpQq9cDnvUrREu7aHIMrz1BIpCw6Y6UMMYGeSCaTkAnGcfrQt9S9LCke/PGKCwPHoaCQ3PvQXHAzweQKrqNgCS2OxOBQowo9utBGeCKbjGACQP50rXFfWwrEg+nNODBQc8DrTWXknvQVJAz1wRQ9dB7Dvw7c0IFOc/LSb9vH4Ugz+FF3a4bseVPPfimM5U9fUGgn5hj0596Qg9cdOlPoTe48N09xSqcqeOaYrHuO3FCsRj1qbXLFwRkUbAp5PBAoLZyByAKMnp+VBNug4DP9KbnPFKpJIJOcAihSCGPXB4p6dR77BuJ5HAPXFNAIb8aeSOMU0EnvTQW1FZiwJ9wKawA5HrTiBuwOnU03fnjtQtib2YvT8uKQHZ9KAoOcnHagAjpzxSSsGrtYUnGORg0gIX8+aBggkc0mATnHPb2oumWIGBOPc4pQSPzpHXGT0wc0pAU099Cdb6iZHOO/NDZ6d6OexxxQSevoOaz15tQ6aCAAcfnQWIbptGMGlDgH6jikJA989a0Y1YQkFTx1NABHBOe1IDnigvnJHY1Nugr7MXIOeecZpnTFDMR9QcUZA79aq3QFcGJYEkcHjH0pqsQp9TwaUsTnHtQPmWj0E3oKCB1OAO3rTCc5BpGIHvkc0IA3J780XKvrYCR260xzngHPelY/N6EHigYDHHy+tCBaiYIU+3FRtnvyae7fLxUZOM46A5FJvqK2o2SQRxtIeNo+avk74+eIxqGuyQoxKo23G6vprxRqR03RrqYkDCEDPuK+I/HGqnUdZuZC2/LH+dbUlrcwrStZI5uUhm69TUDAc/XIpzAnnGPSomkxmu3lRnJX3FLgJx1HWqzyE59+lOlYAnaQMjv3qB2UryeRzWE2rlJXViKSYhSM8YqjPKWH4ZNSTS45/CqMsx/M1lLc0jroRyyAr6881Gdr89c8012J6/TikDZGB0rN6mi0AHDdKANzcj60bR+P86lVSq+/SkDGhBt4OB2pVUsVGM4p7KEQZ5zUtuhJ3Y4poVyWCILnHHNTrkkHuOtMQ5I9KmiBPHpWyVzMdGxB6cAdakUCTBJxjv6UyNS3A47kVIhOScYB61aXVAnfQdvA+nSpNxPy9QBmolyPp0FPQDk53elUnZWCye4gYsQO+KczEnrjmjBHQ596TaM56jNTa5FhYiXQ55wetC5fPYjoKFO1PrSEkHPqeBVeYNIcCARjpjOaQgtk9CR+VNI2Dj1oDMAScbehprV6j8hWYMQD1xxTc5XHUilDjZj8qjJyxOegqH2He4EBsZ55pjEsDg4pGJ3YB2imsAAR36CnsXuODkMoPTpUbtucleo6UhcrkenFMJB55qdtBb2QDAyO/amgk59P1pWbaoIHtikyXHpjipQNCE9u5pjtj6GnBcZPUUAAr71KukNKzGEgYJ6HmkY7qRWyxyOlJI2GGB9aegMGOMZOMjimsxboeMUMSee3agY/rU2BvQQDGKUMAM9v5UhJGOeKeAA544NVbUErDXYY9PWkJG/JHTpS4xjjk9KQ5JpblLuKo3c+tPAAYjHB6U0EFRgdDilOM5FAnoOwec9O1KBkZz0GKbuOBkd+lKu0KMU9UJu45iC2femn6UBSc+nemgk4x6EUt9htjmGCcnkcU5WJ+gpqsQmfbBpx4GQMdqWtieiAnGKs2N3JZ3UUgOMMKrlgvHc9KVvmAz2poLXZ6k/xTOnaQipJ+9C4XH864+01G58S30tzcSGUpllHua5K5ZmHJ5rT8Oa4NMds9DyTWb7GmjZtSSyNcYcEIpwPlrbvtQa406O1trbflR84Xr+NRW3i+3bDNBE57krUr+OorUExRxjGQPlqJR5nc6IVHCNkGi+C7yaVbi4b7PCDli54rL8eanb3dytvanMcQ259TTNU8bX+oR7d2xCMY3dK5uQgvk8k81VupzyEUE+3Nei/DHx7N4d1CKMynyy3dq85yAxwOO1SIQjK+SGHIqrXC9j9C/AXjCDXbONhJkkDNegW+HHHAr4W+EPxRm0K4htpZTsBCnLdea+wPCHimLWbOOVJAdyjIpaIL3VztI1x05/+vTzGX6c84qtBJvYEdMVftwTjPr0qtyNiu9v5TKCOvP5UrKEx+RrQMW/n16e1V5bUqnPJqrWSJteRTcgZ46c/Wq8qbuverMiH7uOhwahKbf6VWiQOVypJEDVSdFRT2PatCUYyT8vesy9YNkEgAAnJ6DFNRBSu7HJeMfEEHh3Sp72dxtjUlQe/FfFnxB8Xy+LNbmuXY+WzEInYDPFep/tB/ENb+/bSrOXMMRIb5uuc9a8BlzvOeR2rTmtoJu75lsNCkvyQaRyfwpC5DcdcYoL9Bj61NkO9gEir7kjvQQOccU0AEYHeggntuFJaMfawgAZjQFA+tO3AcntTRzn0obFytjQBJ9O9Cg7z2p4xjpyDTSC2Tjp1NIWreg4EAnHOBxSbg3bFIMjODkikLFunUUX0HtoOIKk0isGbIyCBim7wR15HWhWyOfxqwsh7Da4469aXJbGOBmkyBjjtSAc4PAPIqLvoG+o8AHOe/WnBABnrzxTAAVJPans3BA6YFCTbJctLD1Gz+hpyIpXimooZevIxxUygD3OKdu4auzHqSrYK8etSqpPAPHaolBZgM7c8mrESlTwM84FXFXJvfckRCPYkZq1CnQEdTxUKgPIM9vSrkMTSuqqfmLBR9SeK1ku5m7anu/7JvgMeJvHbanKmbXTFByehYkdPpX3ZAiq3y8Y7V5F+zP4EHg34d2xljxeXwE8h29AQK9ihjJb0z1pU7v3jJXtckdSPUnGSafvELIPvbuuf6UpcDAHzUqqZZl4wvJFb7aDi00mi5p8AGXb0IH41YGFz/tDj2oGYkUHpjApASXB79R7U7dhX1E2hBt7nkUwRg5LHqM05yHcg5AHJpjFpG2jjpS03HqGQu0dyMGkAaPrnsPb604grIM446n0qNUBxn72CSD2NCSuNvWw6EEO2Tx2FLGv71mPGSKeiY69cZNOBAxxyemKa0I5AjUsTuHFWF2bcjg/zqPAbgDjHNLJiNdvvj60k7seyCMkvz92pkkBlypwxyR+XNRR/L/MU+FQuPUnAp77krexbU4A55IyakEpAHOFUkmoYyVfLdAKlVgCfTrj2p30GnpYkmYqi9jtx/XNBT5lGefvHHTFNYg4z948L9acGGQCcEg7R6ijW90JruNlTH3eSSAKjlXy2HqeamZiuD1xg00ESSEHnHJ9qbaQK5AY22sT25x75pm5dm3q2eT61OVIYHoAOPQ1ATsYjsOalNlb7DAQh45A4596QI0xb+JF6GnWlvLcuBjKEjPy96bqE4aQW8KbAq5b3ppaEphFskmEa4IwSW9cVL9mRbj5gcggnHb0/KotOthDNvPQ4JFX51UyFhvLE5zu4A9KRbtsOs4VMyMy5AYMyHv7VNd4md3OSWOAf8aWBRHyelWfljic7BvY5+nHQU7XdyLNaFC6gFvDGx5Zic+wHeokjHQnBxn61oEeeVzjhe/t/jURtwJFbGcjg0pK5T0IY4BGrEkFmOSB2FTGFU5VcHjJ7VI+AnABYjIqFkOVfnGMgU46ESu9CcKIUX2zn86Y0QndBtBBYbh6024cIOuTwPxNSoh8oH+HAx65+tX5oFuVWdXnUNySSBj2qWSTc/y8Kq4x6mleML169TUMJLBie/I+lYrW9zR+6rXBZWVXH94c/hSGYGMAnkkfl34pxdXzhMKhyxHc5pmERQQS7FuMr0zT8kLcGXa6Bc5UZBPf8KkSMTj5xyp6BuD6GmGYmQgrx0zVmNUS3wcjaoLe1PSysC7DfLGwkjqM/jUKWoIZmOODj3q0isSA3PAP4/8A16SdSYmHQnoKNEtRXVzMeMujv3Y/l9ahZCvsBWi9oZH+XjHVKguYxnC/dJOKdtLju27FAAkgEdTgD6VYiXZ9euPU03B8zhcjofalbcUJPYfNj+lUVuXIbgqijo3f3qzBKCozzxg1QgkC7R3Y4Htmp43CquOFA/IUr6BzM1bW6IO7OcDA/CtWxudsaEk5I6HtXPxzhsLj5V5J9c1et5iCeeCMD2qN0S220dVDchsL97FKJwxYEcZz9ayLe4w/Jx053VPNc5XIPLDtUJXK5tQ1C487zOccYX/H8K5TUQXfJ64JHtW3czExlM5x3rA1CRsOwGWUbRnufSt7WQXuijGT8oH3ycA+mfStWKEQbQec55rP04h5l7YO7NapYI7M4+Rlwo9GrOye4m7FYM0MzHdnIxg0bmySCOWA9/wps0i9x8w70wOEGXwFzxnvQ9UNO5ddi6ou3GBj60EeUgOcFckY7UyOVW5pJnD/AC56jn2xT6EWb+RGIiwLqR82CDVee225YHBJycVfV96hcY7ACorrAC44APzfSnuNeZmtEEPPOe3rQJAWI468ir0kAODjpnBrPuIvKfJ45GfapWwrakoYHBXp04q5bsSwx2OTWaJCwwDx1+tXIJVLD1PGfpVNWGtTUjYEsTnkcD0qCacK7Nu545NI0p8ogHBwOR1FU2kLu2epxn8KavyjehcExOOeM857ipo5DIuMHa2QPfFZ6E7lBJ4BzVh5FEZUHH8Q+ooSBMyfGWrrpWg3cxbHlozc/Q1+T/xw8USeJPGOpTM5KeewX5u2a+/P2pvHR8M+A7qNH/eXAKL+R6V+Y+t6gby7eRjliSTnua6nanSb6s7YWpwbfUxbgksPzFV5AJGz6VfCiQAnjJ5xTmtUYDHWvIcWybmYFJb1p5hJbPcc1deBOABz/Smui/MO461PI76kt9BqIFQHGaVV4HfOM08qAAMjj9aac7fxqkmtw5l1BVIPAz3NOUD5sH6e1NLnjtSZHfHrRsF76C7wR83JHemkjb175FNJDA+3WhGCtwO2BVtoFoKoPfpzikUsM9AegpzMfrzimFgOvUVOr2AUsAv1OKTAGQenUUZCpzyD09qj3kt7AU9tyXdMeW2++aQEgkde9RtlsYP0pwcnBPfNFtWVa40ueR27UFgrZ6gcUhfGT+JprEHH1qb2G+x+pisQv4c0oGefxppAAOOTjNPYEcZBBANcEdVc6WruwKSTjNBwV6c8jNAU5BPTIB9qTkkjvTZD00FBwQOw5pzc/jSBcADqcZoJB4osGqQoGTTzls+mOfrTBx36GhiQxHbrRcNLaCggDnjPApTlc+/BpAM9fXIpACSc8DPBoZaDJLYJ6UrYHHXjI9jSnpj0PNIB/OpvpqJ+QoPyk+tGBnr9aQ4JwT1wPypCgZs+9Fg8h+Cf500kHjGaGIJ9zShCee9P1KGsCec5pSc49KFXf7ZP50BDt9l6CnYVxCSGBPYU4/d69D0pqk9+lKQQam66kgMlfr0pxQbfr0pMdB70ZDUFdBQoBwDmggEc9qaTtJpBIW3YOOKduoJij5fp3pQ23jHBoyDSIhKk596nV3YWtsKW2gD15owDge3NNK/Mc+2KQgjv3rQS3HhNrDJ/+vSYG4j1pGB/iPQcUZBx69RULUdrhjLYHU8UBiM0KegPXHFIBnH0prVWEncCCAB0yeTSsQFA6UAnjPbgU1kJwfyp2B6XY5cFuelIR8uCeKU4DA9B3pM7icHIFK1tSgJAHHXIpC+1eB3zRgZ/WgAM2Md6XUTEyBTQSM8+1Ipz3znnNKvy59Kp9hJ7B0yOuKOAD60gO5T7HmkyBj1NDY2ri4x9DSMpXj0oJx9RQWB4/AUtwuIGLKSfTikL5yPU0pBVge4poAKk5/CqCwHBHP0oJwcdsZFMLA8jkHkUNIB9e1S9wTBvmbr35pHYjOOvFNLkcmmhj659aQdBZGO0cEVHuI/KlLbsckg9B6VXu7kWsMkhOwKpbP0FO13cFqeYfHDxUmmaC8AfYzgjINfI19P50zue56+tem/GrxW2sazMiNmMMfzryo8r9ea7Kasrs4+bmm30InOAT154qvI4P8qllIHPOO1UmmKsMetOUnsVfS4kjZBxyDwM1XkYAEdOKe7hc5JJ9u1UZpSc+tZz0LSSsyGd88ZwDzVWSUseOhqWaQlv0qqxP4DpWTdyloIW59/ShQXbgcdCKUpnkU9QV/LNSWtxQenoDzU6DJ9aSKMjnrU5Tb82MVaRN+xHKAcAfjUiHAAHTHNRIS7n6VOi7T+hpq3QTdxwAX88k1MhJ4DZGOMd6YgByc9entT0VVbAOMcn3rRIV9B4yrD3zk1JyB6+h9aTaCM0ikL756U9lci7vqPUhsen8XtT2YDvx2piAg8jrxilcAZGO1UtWUKzk8g44pMhXHUk0m3cFHtzQxJOCe2c1VuhO5INpB475FNYEZ474pCM+2DSgjgdc9aFpuU9BXAbPPBximbl2t1znBpwwWx2pshG4+3SkluHLZjcg4xUbHaxz07UhJB98ZpQw5z0AyaTdhO/QYSQvy4HrTSS3XrnmjJHXv0prMB9TUsq11cTaVwSeetNZ88460pBA579aYzAtj7wHFTfqXoth3J4J4zTSQcjsDx70ADHA4J4oxjkHP8AWls7ktjWyOh4PFJtG73xT3ByPrTCpGTmnsUloBIBPuOaaxzyDz3pcjp0zTSQcj7vFSRrqMJA6jnoKU5HfinEYXkdBSEbuD3poW2ghBGOaGO7HsKUEAenpSEZx2pWL0uJgsOvShyBjtmlBJ+926UEj6+tCWpLFQgAHOTTvbhsc0wE44704fKP60mW9LD8g5wcelBILZwMYwKaQO/c0rEBfpmq6k2GyMARtozuGei4oH64zTipCk9QamwW1EQg54pcluPTmhBlTk9DQSewx2pWdh62sOyB0pQd2R1wMUwsOR3qUYI/lVJCtdFe4iJXHTOTVKMbD0I/rWk671OOcCq6W5mmCqMHpmpasNak0IByfQ5qYAnvx2roI/B0v9miRWDkgGsWW2ktn2EcgmpjJMpvWwxlznPamlc4weD3pHJHBHI60sMbPKFAOc/zprUWzsxUgd3wiFyTjhattpV0MboiGI79q30mttL01ERR5rLyfU1iT6pLLLlyQQMD2pXBOwttYzxfvx8oU5zXtXwg+KcunTxW08oIBAH0ryfQVm1OZYBGxTqx28U7VJk0i9Ywfu3U9vUUm3sKz0P0J8K+Io9UtYmRwVI4rsLWQuuM8dK+Ivg38ZZbK6W3uZCnQEFu3tX1x4T8TQavZxSxSghx0+lVYatJXR2sZ2YOMjGTSygMv0yBVeGdXQc9qkLggewq1roTZJlGSEqvzHLHvUEgI+XjjrWkyhvmODgcVQuI9oZycZ6VTsQ7rYoXjBVz615D8b/iJH4P0KdYpsXU67VHfkHNekeIdUj0qwubqZwsUSFjluvHSvhr4t+OpfGfiO4n3ZhViqDsMGtoKy5mLaOnU4vVNSlv7mSWRt7sxJY+9UMncD6UjsT16jrTAAOSevNZy11Kjp7ohJBwOc0oAHI6j9aAO/cCm5HOfXH0pPce2ohPz57YpS/AA4yabIDnjnHWkBwvShtaILJbCkkL680ikLkd85pAfm56HpSOQrbgaLgl1HggYBOPSg/dwDTNwbDZzzSAnccdu1HkOyvoPY5C+9NZwMbeuaQAE/MenQU1RjJIxU30HoPYlulKMKTkdRmmoxKkHnAwPanKQWx7UJ2JsOVQ3TnFOTJ6+mCKRSBGexznFOQjd06Cqv1Ja1Hxqozg5z19qUEDORmmnJc+nWpMZ3Hr0NNLuSOjAXGeoHNSIxZvQfzqONN3BGMjNTRoyNgj2oaKuSIgJHbmp1JZgPSoYwNw57Gp48r3xjpWyRjzWJ4gVxjuea9L+BfgaTx78Q9NsAuIkkE0xPTapFecQIXI9q+2P2OPh+dH8Nz+ILmHdPesVhJ6quBSqP3eXuZyd5JH0ZptqlrbRQRr5axKI1T0AFXkYxIRjcGOTTIIzxzknPNP8tmOTx0AAraOiBtJgMqyoOpGTV6ziAYnHIAwapBAT9K0bUBUBz2z9Kve6JjZFiZAV9NxAHrxSNhjjGASaY8hkkH14olkA4BySMLnqaLWCyepGpIzuPOecUZ8tSw6AZPsKQqSGOeScfSlcqW244BwD7U42vYTd/eQ5QOTnrxTI/lAY8cEAH1p0ak5wPlAwvtSlTtwRjHY9aatsinrqLES8mTkfyOakRf3pOeAOAKaqkAEdKcgK4Gc5OeaFqyW7rUlRdxGTgdM1FKN5CnPGDn6VNgnAHGBTGXavI3mkkO6W4NgjHTvUgygwOSQSfaoiQRkqeScg9/anxsQjH8M0/iYea6k0Izg9zgA1Kr4G4jbubt2qCKUADsOMU8yYwevOPyoWjFFWLMeTj2pTIA+DgjpzVVZiX44wcfWhpA79eF6n3qr2QuupYMu04xyRn8KjMgVckfe6e9QmUk4we5NS+W0gUg5JGB70utxvVaCXEwTcuehxS2dm944wxCjkg/Lmp4tOY5ZgAANxPYZrQKJaWbFuDghfcjvTJtfoVplSD92MjCjHrVD7GYny3Jc7lHoPX6ZqUE+U80rAMxAGaljZGz3Zz0PYelTtoO+oySFnCAfec/LjsKlWN1cDbnBAUbugp32iGHdg5YqVU/zpltKFZTk4YblJb0o6alWsy7FGB8xI4BAFMkkD9DwOc+tDzqcDOMCq/mhmADfIGLHPeps7A7XuTogG9m7AE+mKeHAY9un61AZNqkngMeKWFwzjcfcilsDV9SV2CMpzgKOCO2KSaQl9oGw8HHsasbkLBBgq3zMCOoHUVXZwZixHBBA+g6Vp2J16kF4SXAHTpT/ADG2qpOMAHinxqJpAT04z7etMlAVGIHyljj5eTUJ6WDVq4okI3g9WAH0qKZhGuAOWA49PpSAncNo3Dkk1Gqedcp8+FHAz0p3sG9hyxOIVUklgNzE9SasyRqqjBwzDd+VMQmZjt4CnJP41IZEG/d8g5AJp2e5Wq0SKiAvkck5wPqKuwgs/wA33Qdx56+tVrYbXwR9CO5pyyM3AI2AYz3JHWpd0F1uOlk/eHa3ygYAPep4iXSL05cA9j3zVRlD9e3NOkdmYHOF4UfhWjJS6lhgC5HOSM1Xmy2W284OAP6VI7lEJ6NyD7VGhLIoPY/yqW9Co73RXeIDIHDAAt6jNQvleOnIrSmj81ZH9s1nMCCTjPzYFIE0hVI25HPPNSRTbuAfl6H61BGpXAp5ZRnHY4Htmi3QLt6otQvyxXoTxVyOTD4xuAA6+tZ8RIX2HGKlLE7GX+I4x70N3EtEa0dwQwzySACR/Wp1n3N1x2zWVbzkAnqRkCpUnIBJ79KLXKTV7lmaYPuHXuBWNeOW3/XOPWtMEDcR028Vl3RDyttHTkgVa3BvQbauEkGc5A4Naituj2lscEgnvWMg2vkjjOTjvWhE5dQpb+HA+lR5AtdSORRGjcED+dV0fZ9/DnOcHoavThR0OQFycdKz5WVVYlgQDkUnbqK1tCVLgLuPPPINN+0gOGZvlGSQe3/66zXu1Thc8jgelVbm8J3cggnGKSfQUtPmbTagUl54G0H8ali1D7QCTjJ5Poa5Z74oeMg981csbwFgegJOPy6VS3NOiOpgkMiHAypG4qfaqF8TJM2SSMgfWn21yQAM4OQBSXILuBU3sLrfoVGyqBMDIOKmhYAjHJAJP4UwxllBIww6+1MwVcdiTkH+mKpp6Ii63LxlxEzc46VGmJDx+GajdiUAHTGRUkQBz7ChOwm2yRyWIIPYZpkrgMSTxnknpQGC9+egrO1vUl07T7udjhY4y2e3Q9a0iubYqMeZnw3+2746a51mLS0cjyQdw7Zya+N5ptzsc8nrXqnx/wDFj+JfG+pTNIZFEzKv0Brx92OSCecc0sTPXk7HoVFokWY58ZU1MlwAAR3NZ27GSDnHegzE8DjFefz2MtFqjQa5J5HqcUhlIfnnNURKT7DOcU9ZVbHU8/lV8yFGLe5bZwc89BkUhJG3nrVcsA3Xr604OM+46UlILXvclBB600kevNM3goc9R2pocs2BwMU9NwsSEhOnfk0mcYPvTSwYZ9BzQrZjBHPtT8xJXJSPlDD86aSv496RXYjGOBwKNwP0oWpUtNh8jAAD07VAzEP7daHBIIznimNtBHOMjNK/QHbccTtwRwM5ppcjj34pcnbz6UjMRz26VN7lWYEEN8xyaVyCvHHPNRswI578HFLgt1444ovpcXmfqfGQee5pSAQaYrBcDH0pxJPNcSS6HQ9BRxx360jc7TSjPPtR1OPxpkNN6oAAvc/40ZP5mlOM9OKVcMtQ/ITXQQOTjjmlILdx04pQA3TrQVU9stnj2ovrYaXUTLAgmhiQQTx6/SkLk4HpRgnrz61YlorDic0ikl8470pXPPfGBSliPrS3NNtRApXPHTp70Akj+dBY8EnqOaRiV5P8XNMOoBgD9TQSR+PSkVc/0pxQAA55z0qdGK+lxigHjqOtPD4I57UYC4PfoaXyx/gaOtg8hFYDjtgUbiGPp2pDyQenb8qMhhn1pNAmKv8AtHnvQzZ9iOuKQEAZPNKFBznoR+dUhADu60FAAfTvSkgKPbpSZwDnr2pXuVYRlJJx6cUZZh6cUMxA64xxSBj9PWn0J2FGVbj6Cj0B+go5H86Qkt+BpW1KbsKc465JxScseeOtICVwBSlWReeuMGpUVHYLigAdfWkU9zQW3444FBXC0/IOoudy+/pSAHpmgH5cH8aMFf5Cm0NajQScjNHKrx3OaUgjJpoI+najclaIUkjn64pDIy4A6nkUhIPGeaXILZHpSkNDd5547045FNbBHHrSEnd7U76jFBAx6HrSZwT7dKGB49OlNOWH48UWsib2FYF2zSADPPApyg4NRsQMY+7jin1GkKwGCOnHamsuGz0BoJO2kYn/AHhS2YXDAKYz0oII5PQdabkHnoM4P19qa7EZ7jAp3DYQjdnHSmsApFOzwOeKYxPJ6jPFJWYtFuDEDrxkVxHxT8TJoXh6U78MVIFdlPKIkZj91QSfYV82/H7xebq5+yxN+7XK8d60hHmlYyqS5Y6HiOt37Xt9NK5zlic1kuwzwcjtU87secZwScVQkk4IH/667OaxzU49BkpIypP/ANaqrjGcfep0zEE89eTUMrgpwcHtWTaerN1vZEMr4DDoRVGRxk5PPSppZN3XpjNVJWBByeeKxk7lR6DJATkA8Dr71Gyng9+AaRic/SnEjaD+VSjQUISuCcdxipokDMB1OOaYi7l57VcjjCoOeelWlfUjckjiVRz2qtcybiAp4zirLkquc1SQLLL05zn6UPQa1LMCBU9e9SqcAHvTY1IXjpmnryuOgAq0rWE2KACnHJNSREMCOpx09qapB/lTlYjJFX0JVmSqwX5c8Dp7UjADnrimFSSSTgjpTkyMdqa95Ib8ybcB+FG4lh+dRghcjpk09cDAPUClsJPUa8hHQYpWYc5ppBbrQqYHrRe7FbUkIJyB6VHhi4APHWkDEsevXijGDk8n0q7DV5bg2ei/UUjEKfoKVnB7EEfrTGIGRj6Uk7h0GbQx+g5pu8MhGTkGnlwFz36VHuxnHrUboa00ELDaMfU00LhfrQMbiO9NYkdeCeoobsLohWYMPYdKawLHA/8A10oJGV6UbfXv0pW01KWu40LjjPTpSBuhHbr70oOxiDznmkIzx61K1GtgJwueppGBPOMHrinEAdOeMUFM4zyR+lNoS3sMcBiTTQAKeVByRQVCjngkUPsJ3WrEU5XPbpTTgLx3/Sl3BRgcikAB68Z7VIMaygYIGeaNoHOTgcinlgpApAAMkj73Wi9tB2uxgGfcUjgnp1HWnAgJgHNNUHBJ/GnuhW6DwScgHmgqMccUqZ6jAzSDd04Pelcd31HkbeM5PJNNKsB04I5oOSpz0pzDOPak11GmNbsKazEd+O9KcDnFDYAx/e7UX2EmA5zjv196fklQAKjVgvQ/WnM4PI6+tDKuODHkn1xSgEoCPfFNBB568c0ZAYDPGM0bOxF11HLgpg9+DRDIIZAe/QU0EqD79KVlzgjn0PrQ9Qjoep+B7iC92pcyDyguDV3xFpmnSzEW0aSAA/PXA6Gl3cAJatscck7u1dBpt7KLkQynL7sEGvOcHTk3c9GnSU4N9TNvdERVdmhMWeV9xWfaWZR2LpsHPX0r1qLwvFqOlvcSTAMoysZ6muK8ZaA9pEqwHeQMuFraFTmORrqck7xPMWY5VTge9WE1K1ZgDECB39axHYxOVJyQSDTMEAkDBJ5rot1ITex1Q8U/ZI2W3AjOCMiufu7prqV3Y5JOarhifwoLAYJPtT2E9R0N29vMksblHUgjHtX0D8FvjU9jLHa3EmG4Ug9/pXzu5AYlenU061upbeRZIyUcHIIovrcaR+oXhnxPDq9rHJG4IYA8N0rpon3gkHIA5r4V+C/xvuNMuEtrqQk5AI3cEV9geFPFtvrdlFPC+Qw/WqUiuWLVjrt2cDGO1UNQnULkHIx+tSSXIKcd1rz34qePYPBXhu5unYCZlKxg9c4PIrWK5mZNteh4r+0p8TTEh0Wxk+fkTFW+or5fmmYuzE9Rk1p+Jtdn13Vbi8uDmWRix+asZiT7+1aSs/dEpX1Gs4Jz34/Gk5CnIzjpQxA4OOTzUi7XQ5OKz2Hy3ZCR6jgdKXr7+lDHa2evamsDyR+Bpt6Ct0CTPUdc4phYnpSu42Ek5zTNwK4zx1qbWZSVhdwjGAOCfmNNYqyEY6Hg0FiWPvTST830xipTuJdhSoAx2zzSglR6Z6+1JvL/ANaQL83sTRsNdyVmKjj0pCS2RntyaRQWyTyBwKXOM47nIpCsKuB/KnKASPXpTVyep9809COB61egIMELzzTgAWOPTmncJk+/NOTI+6AfWnshWuNRSFJ79anUkHjnBxTCfmzjginKpUK2Oc81Vm9yUtSY4bA7d6eGzggYzwRTChOGDe5FSgDoKEEnqx4QDB5ParKICw5wMc1FGpOOeetWY0JXnA5ycVpy3tqYu1rs6PwH4Ym8VeJ9N0yIbzcTKrD/AGc81+nvhLw5beGvD+nadbx7Y7aFVI98DNfJv7FXw++36td+JbmIFLZfLhJUMMnHNfaUFsREoPQdfWlFc0+ZmV76kcURb94MYJx92p2tyzA4wMYB21bitxtTPXGW9jUjqH46RgYA+tdNhpszobcFx3GRz7VaYbRgHgnHPfFPijJYtj5MZGO1MmUv94gYOOaErakt6tERyylxxggY9RSLIT9Oop7qGUDOAWpnXdyMZov2JcbCgl1PYCnPEQcnjOD+dRxgu20EFc/NU7KAxyMAjj0FGqCCvuLGDsboOcfWggkYHJzgZqRYi6D15x71IsRjXI7Zq9Wrl3te5HEpXgnBBGSe1AjAz7849Dmn5LL7sME+lPUbhtI4PfvWfUNENB/ipQh/iGBjrVmC2Mr89OhFXoLRAx3AnAwBu7VTajsSr2szLa3DL8wygxnFRtARhFGNuRW2kK7SSMA9faomtVRmYj5D0+bnp6U7i9DLaNmcLyoyCfYVKIGCLxwTge9X0hiiijHVjw34mlM0SbUB37Rt5pu3QSd9ymLBhggZLEDPpTBanzAOeMg1dluwybEwGyCM+nemLcqGx0G4k/T2osthvW1hgtQpJPQgt+I6fnV5FSBULYHGQDVJrpQAT071VlvRJhVPyngUW1CzZsNeDydsY3hucbapMzSyAMwwAWIH8I96igYA7ieg2j0P1qG/usSbFHI+UkVStsh3uR3FyZJiB9xeKRWd3AzyRxTFQYGRyBUkGMlumCAPcGpZQjBo/lPOTinJFIxAHcEj8KspAJVX+82T+AqwwWHCBcnA59KVrkp6mdulXcQxGRn7u4VKjvEqhuMgN+B/xq5JFuKADn+L3pHtgULtkkD+VIdmtysl2HkIK5wCQD7VYguEZw2c5OSahNkG+jcH/wCtVd7cxE4+6x/PFDeyHfoaEl2hYjdjPIPrSC5DPhRx0x6Vjy27DkkplgMj1NIN8LHnoMHHejVg9GbbTFYiFPzEYqUShoQByQOfesNZZSeh25wauW85WJQVzxxn1osCerLolEak4wDxn1IqojlJGwepJHy9KkDiRyOg25I7Af8A16fGgPzdhnn3pbgmr2Q+ItHEcDHmEZ98VHJG/mIo+4Mkkt6UDIdCTjGSw7VKjK65OCF5OW6/WiwXbECFUbPHO0j0x6UNOFDL7ZqNmxkscnBIH0FUxKHY7idpIJA600na4W0Vy5DMZThs5AG0e1SSMYmUdyMnHp61USQBM+pwPwpzMryqSDhV4+b160a9SWuxdLBo/fPGe1JAqDcRnAwoyv4UyZ12RgHOeMfSnCRTIin7mQG9vWlHzHGwtzmGLyhww4P1Bqm655JI9vWrU8ofJJHXAquzHZyPmxyPetN9A2IpI8AY5wePWmBCvXluhxU0hIGR1AzTIlzuYnG4frSuP4WPRzg5GM9KEnCjPcHikCBXwTjtSBgz54wRx+FJpIbbtcuQsF4HJycj0qVZCZdo6HqPaqsT5UkjbnIX8KsQkH5hjvj2ovaxnGN0Th/U9uapEM7Nj7wXJA/WrExIT5cAntVN2ZxheGYEg+wpX7GihexCkgY8ZHWrSFULLnjIzjtVRiFzg896mt3Bk27skkHHpmmwa0Ll03ko244xnce2KwL+YlMjBGQcVu36hVIDYIOeKwLxzIrMwQBTkYbqKErCvvczHnKsSM4xk/NVaeYvjB5B5pJpAzE9McVW37iQD35qHoU1fQf5p3kVdtJBGMk+9ZQlIf1GM/T6VZt3APJ7A027iWrsdVY3PJJOec47D6VrooKYx361y1jchFAHJJA+n1robSYiHP4Uotjb7Dpiq5HcHNU3JMvToQTUlzKEyx5QDH41BA7M5PpyD3/yKpk9LD5SwXg854qVpSoxjaSRn+tNePzFBwcYBJ9BmmSoAh+bk9KLFWsiaSVDgDr3ry/9oHxWPDHw/wBQmEpikdCg9+teiTTgcDrjNfKP7bvi5YfD9vpsch3MoZhu5zyK6KKvM3oRu02fCXibUWvdTuJW6s5Y/iawXIbPcnFWbyQySMaosSGOa82tPnqNm17sUMCvA47mgqNo55pEbOF6ZpNmVNYma0AsGbgYx196N5DcHgUgJJ9R2oII5POKh7mlrEikHO4Bx2oDkZ/OmqduOePWgYJx24zTWgmk9iWM7wxPrxTwwVcY9vrUABXgdM9anBUDJAPrWrYhUAAPHNIoxgnj1pWATjP/ANaoxlsg9QeKd9CdiUSZwOoFDSByMfeqFWKcE04kHgdupoT1B+Q4yA8HPHXFMflc9aATn8KVTwQRzT6grtiZLKPrnFIxzjjgH8qUEjvyRUbAseKnqO44kEFQeabvDZpcL3OB3NNDEP06jP1oB3Z+qKHdn26U9efbHSmpjn9Kc2Axx6VxrRHQ0ISRyOfahCS5+lK2AwwaAwXn3IpkLe44kbv1pMgrimlcnrgClAAbmk0K+thUJXP5Up4B54xSAg89s4oJBXkZHT8RSsrhfl0QDJI4xxShsfjQGAPNAH+NF7lK47BOCe1NKhaQknBzx3oYhRz6Y/OkVuHVePXFKB8uOy0IACQO2KDktx0/nV36CS1Ybuvr0pznuPakICv6jg0bsqDjIPWpvsNWAnGB3JwaUtt4Bpqt8p+nFIuAuOtCQIXAI+nWlVTx9cUhOF60FivfpzTYdQwGNICRnn2NKfvfypABU2E+4pYDj1FJuD49eaAQfyxSsQBgcHHHvVJhtqJsKKDnNAAbBDZzSMxZCo6kflTgMdvrUhvoIWJbFDErjnjpQAevp1oyD06dKCeuopwOvUGkY7iT68Cg+tAIBznjvQuxdhAoGe1AONufTNKpByc9elNDArn0p6IYMp/PpSLu2jNLvIY88Hn60mSOo69KeyVyb62FbHc8UhIGc01iSDjqDikAyuD34pWsO+thxAUjHHFIDjqRwOcUYJ4bkUigjqetO4eYHHXuaQv8mCOppTg5xTeO4yKEHQUkFeoGRxSKxGcHPpntTQNyk+nSl27evehh1DGO2B3pCh49+lIGIUg+uaV2LqAB7j2qUwY04Kn6cGms2OKecALn+IZFNcBs5Pyjp9aa+IY0kN356im7SE57nAoIK8dyefpSEHmqJtcGGO2aZuIBPvTmcr069M1DcSiKF3Jxhcn2xSRVzlfiF4mTQtFnYtiRl+X3HNfHvjDWX1TUpHeTfljj2r1L4y+M21K/lgjchEOK8NvpS7ls13UopRTPPnJ1J6dCtPIASM9OlUZpQdxAyM8Yp0jnqeuarM4Iyfk5pPVmy1ElYZP6iqTvjj8PpU7yDfx2HWqczguR19ayb6FKPUglchmGMnoKqu4ZuOnSpXlG0+wqq0gLZ9axZohST344xSmTAAx14qJiRk5zigkH34z9KQbsmEzDjPbvUyXTDHciqyxl8Y+gq5DBgY6nOKpXuJ2BrsumCKktkIXJ4yeKiMYaTAP/ANarcShEAxVa3IJUwE6ZGeaeQAoxxxTArdO3anAlgBjp1rbYd0xUQN90/WnnBfB7GmooQcH3NBAVye9SmyLW2DeWYhhwelSKoOfQcU3JDZ7U5QQ2QcZ5HvT2LtdajgoPP4ilIJz1FG4HGfWgnvnnOKevQNL2EVgcil3blPbB4pNwKnHbimgjqMnPrVXTIbsxSQOScDrTHYBic8GnuC2MDjpUauFU8Z9anYbeughYgYB69aYzAAd2xTiSOR0I4qPGM5+lMlvQFGOppGwrEYwDQTjtkjrSO4GQBnPQ1L2LTA4Dfhg0wsB2zjpTmGO/bik3AZPofyqX2AVgRz3HIpqSD03DP60rZbJpcgN0xxQ+w76iDBYk8CmMQegwKc2GTkbqAF98dhTWhV9BFBA54HalICnn60j+578UHB9+aLvqC0EJ9Oh5prEM2Mc+tOLgDmmSMCuAOhovYbAgHjoe9I4BHpk0pIIH8XOOKHORxyO/tU7GY3AJJ/CnAE9+nao1AzjPPU1ICRjIyT6UmaJdSMJ7YpSCeNuM+lKBjPtQpAz3yKpEbPUQMVB43djT+Tg98dKaWx0+lKGI4J681mVdMRiW7fWkyB3+tKhJY89aRjuOMYAp6sL9QGSwz3pxG7nsvWmEYyR1NKPn/rnvRYLdALA/THNKcCkKgggeoxSKxz9OKd7aCvqOxjp35FKpJ7DP6UjHcc0DAbBo8hbiq4BOfxFOLAqB3NNIB6duKUEjoOlNbDvrqaeiakdPeTv8pANdD4cY3l7G5/ifmuKZcOpB4711vhrUEjABfZt5Hua5asG1odVKt7NNdz1x7G5itl2TK+5cKorMmmtYLaRLsqZP4stVDSNclgtrnULxwkSoViX1OK8r1jxHd6heSM7kKzHCBu1c0KMrtsTkuha8TzWkmoP9mTYhOaxw4OaiaQsTn0xTlcg/hXelY5nuSD19sUhOcDp60gYMfQk012NFuo2zR0vRZNXnZFOI1G5n9AKbqMcFmzRR8lTjJ71qeGdWjs7WeIgb3XGaw9ShJmc9QSTmo2vcGrohhupI33xkgqcgr8pr3r4M/GObT7mG3uJSFXAwW4NeCQsAnA5zg+9bGlwPG6sBsbOQau5e2h+hel/EGyvNK+1ecAoUs2W6ACvk748fFCTxprzQQORaQEqoHTiuYl+IV/Z6O9kkrbmG0kNXFTTNI5JOSeTXVB2RnK09CKQk9ORimkt3PSl9eNuaRlAGe4FRojNKyuRvk59cd6CpPA4NKwK49qjMgRefpmi5d9bisQrkDkYphk25GetNDZ68elIxDLx6ZOfWovdisxxPy81ExIxwOooZ9vH4UmAV6+1Fx36ocWLZ6A8UmSx49eaQ8fzoznGOSDzSW4b6jyCWbjAPFOVjx35BpoYDk9epFSKAOnBI5p2vqU9EAyMjqPSnKDmkTDfXoKcgJ49KLEvVXAJnrxmnqAF6U0gHvjHSnkFWAq9tCbW1BVBwOlKNw4x24oJOATxxj6U9VA+mMVS2Fe2iHhcg5+o96liBVfrTE4zj6VLGpPHShJhfqSMoKknuOMdqekYOMHIqNVO8g5xVhVCrgdiM1pYiTuyWKMLwTnnIrQ0+ze6u4IIlLyzOI1HqScVSjAY84/HtXuv7J3w8Pj34qWRkjL2thieQFeOCMGio3GOhjNtaI+1PgV8Oo/AHw90myZAlxJCs0qd1LKDz/SvSzEhTcTg7vlUfrVmaySKPCgIq/KoHoBxUUQVlJOSgztH4VpBWiiFZKyGq4CtgYAXApgjMyN84RQDjK9ab5ZB2g5Zjnj2pUUrweVzkfnWqVx9SRpQqbFAxnJNQCIdTyQMfWrCWxkYEnAHp3NIQCvTkDtStzGb1ZVkQEfqKjEYNTS4V+Tx1NMzuct0GCFo1RasIgEafU9afgEEN/d/Oo1A3gegwKniVX2knBwcfQ09QtfRE0MeFAB56U9sqpXueKWBCuMDjv6VbIUIWJBycHK8mmnbYcldadSisLAkYyxwCParqWhGEHLA8n14p0cYhKuDgk4B9KmS62swUjcQVJ9DRq9SU03YkaERcL1GA3tUsc6xbnLYKgnjr+FVVk3npjHU+tQSTZZ+4YYOfQU7DXdkk98UTcvI6r7CqMuoMQSTkkjH0qG4nDvnrjjFZ8kxLnk4xS6WDZl2S/Yk8n296QXuE5OWPFUNzPIOxKkj6CoXuChAwevHy9KW4u9zSN2R1PNNW8LdCDyMk1nmUtLjvnvUifPjb1BODTuGuli79pMvCtnjpU9tbtPKTggAYJ7cU2wtDKm9RgYLfWtB5xaxmJMZ/i+XnNNa7BKN2R3EwiARSCQPm+pqkTlhzn1p0j7gcnJ/nToYw+Mdxk+1F7Ie2jFVmCDd0Y549qnijKD2bimxwkOACR6j1q7FGMhmOAhBHvikndj2QsMLZBAPyLhvYe9PiRAWc8DcQPypIQ8gCjO9mJz7k96WZCs20HKKOQO7U7XI5bMkUFHyTy3f0qRwTzjCgk/Wq7k7lwd6ryMdzVh5wSF+8M8H/ABo0Y9nYFQKOVB/iHt7UksAaVc4xjkj0p8km8gdgMj2qEzgFgM4BwPekl1ZRVmgXjHboKalgk75wAqHA9qmkIY4Ht+VKrBGAXpnBNJy0HpcSKzRFYHqfmz2NNZVTOBgbsAn19qfPLtQkA4UcVECFwSct95f/AK9PTci1hyr1zwT0+lTq4Q4AxgYwV4qushLIHIBByTUqy71LA5xlR7VPQpNLUiXIZsAE9DmmSfLmP7uAfzFOLlpdvtyRThA0pIHOSWalcbsnZmexZ3JJOTyB6DtVcSkSsMdSdvt7VqvaiOI7CZAGIBekfT0UqcYyu4/U022En9kpKxVOhyox7ZNSxvu4HYgVNJalsY5xwatQ6eVUgDqOM9BmnfQjZalNiS4Ujg8A1OrCOJ3PJyFH49BVp7BlQMTkkk1XkgKDp1OSaTuNMZEC4Oe+DSyKAOOvBGO9APygdsj9KiLkcEEEc/XmqV7CQrkHCj7zZ/KkICoAccAMQOoJoZgPvfMQMA+vvUTsXwTyP6UdSo7CkbuOcUhwO+fQUkbAuxHYYH1p6ptXjjvgd6GlLcFfcmiwFBI4PSp0k8vqMkYFUySMc5B7VOHBRT1xmk+4J2ZLOSflJzjIPuKgf72e5GPwpQ5ckkbiTx7VG7lpAPfjHemlbQfPd3ZFIpjBxyMAD14qxaY3KfQ1EVLuB2HNW7JAWKge/wCdPR7g02khbxyEycdO/Sua1NAwxjccnGPWuivxlTzkYIrmbwln24wdpP0x1p2drCizLkONx/hHWqxHXtnNWLhvw5yfeq6sGcgnANZuxdm3cY2Rg9BnipYCAc/hUcrgMGUZxjFOjLRgAjvz7UraEvWWhp2TEPwckmuhs3JAUHHHNctC5QVpWt35Zbn7x4HpxSSEtzUu5S+VA2DsRU9ggbg8DGDWckvmHaeSMflWvAu1VXoBzketWtdw6otlNsf+zVVoyIySMDqPpU8kgVcE5wwBqpPcKVIySOhoT0L3djJ1OURQyS52bVJFfnL+1p4zGt+NrqNJSY4iUUduCea+9/iRry6R4a1KfdsWOFtufcGvyp+J2svq/iW/uGbeHlZh7ZPaupSUKbkdtKPuuRxlxIGJPrzVcgBjxyBUkjgk/TNRDJyeleLu2Z3uxQpUe4oAJII5xSlge3FP2gKQOnXHpTUW0JsaUIH8qcQT1HPakUFsc09iEXjkk1NknYuMupFs7nj1HalUE4H3TngUpUjIpVz6dDiqcbGd7AxJXA7c0qqCRnHIzRuB/GlIUtzkH2prU0Q5mBTnk55o3huSOcdaaM7eO54HelBBUZ4NUtCbXaAjcnOD3pFypA7HrSjIB9qa7hVGOeuai9xLQQnpjjNLG4GCT35puTu6DHamHI4HOTVFXsPLFmDds4FIxCvz156Uwkt3xQWIfmpuHQeDt75NIpJ6e9CsWznsOKaSB34Jp30sC13P1UUkdBk44pRnj6c01eV4PSngA98Vx7M3eojAj8qAAuPpxQAB396CPy7VRnJCjj6Y4pVx60inHT6UbBwR+AqBrSwbgFzQXx1PbIFKASKViMY4o9B7ajQSue/NOyG4pC2ScfSgZAI7Dn60ELewowc447UhYnqPal6Zx3o65Geas10SuBcjkfQUobKjHbgU3oaVV34569BU6bghMAPRgjj8qUDuaXOMZ+tIT10G5Cj2NBIK8daCS3t3oUgc1ZNr9RACeMfWnAAdRnFKXBZSBgZwaUEg0MtCFgSM9+KCQfpjNDAjoMkdKQEj6Cpd3sSHB/OjBb6igjP4frRuAbjjpSs2VsBUbc55BwaAcdt+P1oDAZGeTyaTcOx+lUtguOUfMMmkJA6HjpSEksD2AwaRwB0OQaT0YrIXOF45HpQCBz7ZFGRwOnekJLY9OlKXYbbtoKPTHFAUN7ZphbPOe1O2kZ9TzTfZjBlAbrz0ppBH4GlJAHFIR8v86T03EgLHnHUDimk5wQevenEDBOduKaSeAeO59qbvuhaXFZjxj3BpuCGOTQxLKMHoOKASfpT6DYAhgPUdaTJUUFgVpqhieTnNHmQ31FBC5+maQ9Sevc0MSxx260iijYYpIJwccjmkZiG680hAz796ToKl6MrcbgBjj06UhJ3evak2np0JIOaUuR/DwaCRGJGPbmkBBzzmkZiWNNJJ6euab1QbAwzk1xHxL8TLoOiy7ZMSSKRiuylmEULMflxk59K+bvjV4oN9qEkCyb0TjjvWkIcz5TOpNRjc8n8Tao95dySSHO5jmuSu5MkkdM1oapch2IznnisMsxJPPJ5ruk7Ll7HNAiLE7snHOTmoGYDPOQRUjybeozkfnVeR9q+9c7aRslbYhlkwPeqrMN2O5NPlkxnnJ6VXkAC9azZepBOSTjP3qgZQDn24p8hJcgAHB5qM8txz2qGWloByM4OR3qRED9BzmiJCW24yT1q7BbhcHHahK4Oy0CGIKR/EOpqc4jjJ6ZqRIgqE9+9Vrl9zADvgmtLWELEpJLj8KmRCRx9abEmBjoOtSICejDcOlNahsh6tjFOwV5/CmpGfxzgU9UK9e5rT4SHqPDYXPtzSYzzjFNAJxx1NP4GCOtCQ92NbIyAfSpYsYyRyPu1FtA/OnxsMAYOM4p7ju9kSknHX6imkArkcelKRxnqelDKVOCc9KaepDXUbkBaZgjBqQqTnimh8Ng8AUbsmwrMQpyetREb2PYHmpGYMM+1RKCQRjgCi1lqV2QdeR+FMJ3ZPbvTixPTnjmo0BBHb1zSloPqJ059evvTWOeakdQFx3zTWUsoOOnSl0E0+oBs5zSEnBx64NOGBgZB4/OkUE/yqEi79Axnj0pgGW6ZpwA/HpSkAsfzppNOweZG47YwKQ4bA/CnPlhj0oRCM4420Ne6C1kNPy4PUD9KMZOQeKkClgQD8vXFRkkcEYHUmhpdQT1sKwUx8daiC468A1I4BT6nFNCj+LoDilcpiNjGR1z0ppAGc8A9aVwQD7UhUt1PHal1JsIAQcA8UrMVbj60igD+lKwB6nGRzik9Cr6iAg4JPQUhYFeD160BgenNCqOvrTe2hHmxdoXgjI70mAHGT9KcRsx69aMlt2R7ilurFCBiSV6cUjMTnng8UgIByOc8UpwM9/ShKw0Cgn+dBG3r3p23I4pCAPfPekmIC20+x60mRzg8joaDyo49qcQFXj8aYbCAgc+2KMjcM9utNBBXHehiG6DrSYJ31RIWG4nHfNNBIHPfmmqwK4Ipx+XA6mknYVn0HhVKc9eoqzZ3ptCMHjr9KqIwPUc9BUrIGB9ab2HojVudaudTRYTIRGDyPWsi8VY3CjluKbHIYH4OCeK1odOiexNwwy45rP4S9zIW3kZsYJPWkKlCM8EjNSNefO2M5U4HtUtq4nYo4354HtQS2iAMRkD61G8hAP1qe7gW1kC56jNU3bKkE+9O4tNh6XJiO5TgCp11B24Pfgg1nkkcd81dtbc3DggUX1Av6fCZ3B+53rooIfIhDnjAqDTLAAJx7mn65dBSkKHp1IqormZN7GdcTCVyQeD0qF2AHI4GcU6RR94djxUYCgnPPcVrzWF8OgiuAR7DvSEkjngc0jAHkdehqNiRgZ4ovdMa0VhzOW5I47VCXB7dOlIZP4QeCeKjdiOAcnGKT11HuKWJ6fUUmd3JGDmmsSMflTWdnwelQ11QK97Mc5LDPQdaEII444yaQDPGeO9KSAMEHGadh25RFY/0qVQBnHTvQqZXpgnipBHjkdOKLEp2uNCFMN1p+CBmnAEYB/GgDOcDvirUR301EAAxx1qTcTn0PAppIXH8qlUE+2TTtchdhgG4+meaCCMcU8xgZ9R0qRAUO7t0ppajk+ggG7GeeOaepBx+tKwIAwcg0KQ3bHPFSnoTonYcBngde1SbguD3NMjOF4x1p+3JyegNXHuRJ22JAGHPXjjFTxg5/utjNRqVCkA81YjILcZJ6Vo+4rK1yeGIjDEjgcn1r9Ef2F/h6PD3gCXXJl/0zVGDIdvITAxXwZ4I8Ov4m8SaZpkQJNxOqt7KWGa/WPwPo0HhnwvpWnQJ5cdvCqY99ozUN80kjBpcy/rU37yMtuQctnbx3plvaCBEUHewAG89fxp6sbi/UA/KAGNX5ljSQ8cKMA+ua61roRLR2RmvbFFJXqBzVJUDvzyM9K05WKxtjhiMA9j61St1B38ZIIxQl2HzWlYmWPMQA/h6j61XKlWKjkE7QfXNWkiaYsAcAHk0sluJJAq/cAwfXjvTTsD1M6WHazKOWwP8AP4VE0BwDnA7jbzWtJGIhuYYJ4A/lURtnncZPQZb1Jpr3hJPYyTH9xehHJNSRKx5HXGF9MVcNqWzx1p8NqRxxjHNCBqxLZIB1GemBUszpA5CngjJz2NSRIIjGW7ktgdhVfUXVidvPOM0vMrmfUYLosm4MPQfjTFuAHwo2k5JPqapltpX5sc4FRyPsOBwOv0pJXDRI0GmOWIOPlGPrVOW4IQgsN2SPrTBOWXrxiq0zfNgHIB4pu6eoX7EjymXp26+9QSMDyOckYp6sFTkcY496jLCNc8n+lUnroSovqOIIbrn196YUD4xxUiguv1OalW1JPqcZxQlcfUrm0LOOOT19qt29hKy4RckYyew+tT2tmzsoxyf0rXaOO0tVJPzs3H0oaJ1eg2VRYWEajh5OD9KzZHy5PqTn60S3Bkk5OQOM0wHEZY9TjI9yaT06F/ZuKqFlPcfrViOJBwOSeCe2KVYxuwT8wAyPrT0iJkOAeuRT0YlZaj5RsmwvUdT6YpRMfXkDn2pSpABbuMsR3zTZGV8LgBehPemkSrItxT7WXZxkc5qJrgyyqFIC9GO3v/hUBARSM8cCkVgvPVuhHpUXs7Ft9C4ksYIyvappWAdD0IGR6HPeqDFpcndg8ZPc81KXySDxjGPpR5hfXUfcSZOxOhOR7iopHMZUZxnqPSnACORe/BH0+tOaIyys+MqrYp811ZDatcYJA6AuwBODmmHdLIozje2c/wCFSPlQBtxgYGV7UqKqohyQxGTntSiklYV9RLiUvuWPlcbSPXHeohkLkKdo4U9vpSSA+YMHr+mKe6lQo9Rx7Zp8pC0lqRSOAxBzljjHoKsQOAwz1xn8qpIQtzlv4Sce4qRLgEHB4Gc0JXuXLYsqQCzjgtzn2FPL+WNinBbv3qqk26DO4ZPJ9QOlQXF0S+ewPAH86jQpPm1NDKqmfTIGGpWm80jngAA+1Z5mJ75J557etOS5HAU5Bp6vQm13c0bcjIZsbh0+lX45lOAvUnisNXaV8r1xj3/CpxcFNoUAEAlj3anrfUUpNG3LIrnjrjrVK4Tcx2+vT0qGG8Az2J4+tWbWUSyEnoCMH1p6JasHYqS2p28j3FVHUo654Irfu0Mqq5wMsd3y8AD0FYsxIlYKPTI9qGtBqLZAyF+B6dKY6EgfmfrTmJUgY6nr6UrggKB6ZOKS2BXuRqhCkdCW49adE4JYA5AOR8vINBXC5bhACT83U0QxlEyeoNCVmNyeiHJgEZwcHI9ealJ3KAeo6/SolA3kY+6OT7GnK/cdBwRRo2Ebsa29ie4XHNOdRHtOQ+Byfr2pHyEHbLAn8KZNIH+Ude49abvdEw7DwwdPlGe3FXbdlTHPOTu9uKq28YCsSo3YB4/ixVgoWVmH0NQyk11K17JlcZ5xlh/hXM3s4MjlTlCfl9xWzeMwQgMPf5eTXPznO89CBiq8i7pWaKcsm7GD9AV6VXkUq4bruByamcmTc2OMZ+lQ5JGTyRxUvsC1TFQheo7fnSNLnHYZppfqD2P5UySQKAD82e1TdISTci2kgDA/5NSxXSiZQec9KoK4Yde/NWLBd0qlhwOSK0beyJcWtTorIF/m+gya1mlMQ/uADB/GsiyAVF68jHPfFWJLkyfL0xgn6VMb7i0bJLm6KpwcEcL+FZlzqDDJ646mnSuwHBwcEjPY+9Y93OYkJJ2YJ/HFEb7mq13PGv2pfGT6H4FuYlf97PlQO4XBr84dXuXuJ3YnOWya+p/2wvGz32qppqvgRKd2G6nJ618nTMep6E4NXXajCMTq1jBRIvlCnPUjg01cnv06e9ODA8DoKQAjpjk4rzWK1xVycgcVKcuvHIqBc7sg456etTRk5APParXQnR6DxGB7elNKlWOTg04Agg9c8fSklGepx2NO2tx3sNIBB7GlUDOeueKcykAgdxSLGSRjsM0PUOqGKD2PQ8Uqg7iakaMp0NMbIfkew96STRasndiBgW9s5oIH4ZoK55H0pHOCB1yOtXfQjVMCQASeuM1EWyfwpQTn3wRUbAlj9Kzehp0HltuD1zTSxbI6UZCqAffmmkkZY/NngVN+hm1cUNnqMgHn3pWJPI6dKZuKMB+VPBDKAeKOo9GBbcuM4ppcqQOuR1oK4Yjqc8UMCc07aBex+qkeQBkd6eAOv5UgIOM8L0z6Cgkq2PbtXMu5qKQQaQsOh605u3qRTdozkn3pktPUcGJ6euKUNjt0GKQNlgaAAWqW+onLUcQN2e4ppJyT2IFLuyvFHWpbuVuKD+IHWlJJ/HtTCp5x1HIoJIY+hFPoV2JFI3Hjgc00gn8KQMWxkYG78qCxLAfUmqQN6Cgg5x3xSjhutN4X+QoyAOaW247gW5wO/FLkBaahII7YpQQBnr1OaoLCqCRjuOpoJC0objHr3pBlscd6heRLaTEVPmOfwpy4K/XikGfw6mgMD/Oq16AkKGyCenFIrEqPXPNKSPzpuCG49c0wFBIXHqaCo70hJbHPGaUknPpjP1qb2HuBwOaULnJJ9xSZJXGKaCV49qL2Ho9RzD5TjqMYoYhcenU0m8Bs9zxQTn8+KejGAwf6UjYUe3WjIJxjJxmkIy3HzVOzFuAA5PTPJpQev6005PfGKB0qmhpgADznnFBOcUinGR6c0p4A496Gu5K0DHy9aQsCfUd6CxbOOMDimsRyB06GluPqKcHgHGRQSfyoA/Kgkk59etDdtxjSwPbPFICV+n8qCu3+p9aD39qroZrewDhc+vNGAXFIWAHPNMRi3tULsaCthWb0NIXJwfQ5+tK5AXnoCBUZbHHbNUiG76Cg7sfWmklevY80EYH1pjuOmKEDFYg/0qNyRxnHGfrQzmmPxk+2aduo9zD8X6wukaNcSMwDFSoH1FfIfi/UmvL65kLElicfSvc/jb4gEUBtEfGBzXzXrd4ZWbLc5xXVSi0nM5KnvS5Ohh3kuHJPUVQllBxzip52Ofvb81SkcAnjND1dyoKyIpJgSfaq0khIYnt0qaQE9MD1qpKwIwfWobLW5XkcntioZpCFAJ68Cns45HXnNV3OOvT0rG/QuLRHkZOOo61JEhZ8+tMWMMc+tTqQnPbrSKLMMax/e6gZFTeenHt1rNklLDg01Vd24P1qlKxLV2a5uVaIDgE1UVd7k5yKb5QRNxGSadboEGfU07uWjAtKCcgDjHWpI0JIOaRAQntT1/pgVpHRClbqPQ9SevSnAluM9aQpnkHr0p+QMDrgVou5EtdbiAEd+9BA/rSkDv07U1QV75GKHorj1sgIIXkYIp8eV/3QMUzPIGc0/aTnv/hRshLe6HhuQR0xTnUAZz3qAyYOMYJ60rsAvqKN7IY4SgLxTABnOM880JhuTyKCwAJB75FU3ZEtCMMZxz2pg3Y44yelOLA4GME96a52hfXqalO+jBvW4oXHPSoXB7cgdacWJzznsKQkHOBwOKT1K+IeSHAI645pp+9zxzTSxwMHGKdHIB8vfNS+hV7t3GFgOSOnSl2ng546UhJPOPrQCdm0c03oSvIXy8Z5yOcU0gBsjoO3rTgxGc8CmbTyM5pPcbVhclevYcUJ6+tBIL98/wCFKHDcdqnbUcWNIMfIP4Uignn0POaGJPFJuDLjHJOTTY+oMSM+xxTGLAZxnHNKWAPsKYCSePqaNxXe4vO360OCp469CKViOvbGKGJ4b7xqRjNpJAzu4pHU5Hpjmn7AWI5HelJwwqrXElzbDCoGfbpSBQuR9KdIxPAHIFAIxzx3qdgdm9RANx59MUhwSeeaVhnp+FIwBzj8fei6Y3sBAKgj8aCQMlTgjgU1jgcetOIA7ZGRkU79BLUQEjjORmlAAUjPuKNoB69P1prKy5HfrS6FIcpwME8GkYgHn0pd2AD1zwaRsEHijW4MQZP1oORz6c0qkdaGIIpdSbAB6jGelKz5Yc4I4qMA7eeT29qUqGbk470mUkPDEkD14GKmQg9fSoAAOvHHWpEYKwOaabe47IfJHuf1/pTrbUWhUoxOB696aFB59BUEyBvx6USVyb2L7C3vH5Hl+4q7p1pZwv5jMWKg/SufyUReo/pUkc7HOCazKRe1GQXlyWjX5RwDWPLlGPHQ1q2cE92zRwpuYjoPSobiwMUwX757insDsUoU8xgF5bPNdVpGlEbcj8qz9KtBHKoKAsefpXfaDpolmQKvQAmp0YpaEMloNN05p2+Q4+XNcbPK9wzSHueRXV+OtVD3C2cYwkY5x3NceXIwTyT0roiuVaE21uIzseAMY5oZiFwT0OKRmJz2BqN2DZJ45wKFZq4tb6iu+AcDp1PrURk2jGM8YpXchcH6VExP5Uk3sx9UDNt5J4PAprEBuOvekDAjnr0prAhxnkd6QdLiuS/Gfx9acqmkC5xjtUwQnj2o6BdrVkYQg4zj0qSNAeTRHGSxJ7VOqkjOeM4ppA2hqDKnjkd6dEhbrSqQUPTHQUowqgjsK0tp6B5iEBnHzdBzTioNIqhjyPenDG7P50+pCelgAAxnrjP0pyk56cdaQAN9RT9xAGPpj1pdboXlcUYYcdTSAk456dqUAjHOSKUR5Y+oqrX0E0OB3A+w4pqEjr26UqgAY6kHmlVgO3JzUr3bjerRIrBVzjoeBT0UtyelMUlcc9uTUwAI2g4OOau1tQla2hJEAVyeCRirEagHI4yfzqrGCnXpVuBlYjnp1o9Dneh9HfsZ+CP+Ej+IA1KSP9xZKeT/AHsj+lfoOk4AG0Y9Ppivmr9jjwk2g/DddRkjMc2otvX128Zr6OjRiwB+XBH1wKqn715ErWJpWMbQsZOrMQTV9EAb538wfeI+lVoGVLddvzgrlatRkNETgkAY49cVulbUVrlK7nWU4VgV6DHb2p8EQSNevbmq7IGdNxwD8xx3q2WbZGB6/nT3IuyUKFRvY4+ufSnYMTtnG4ZRSegBFCRFkDZ+bPHpzRKCi7eDzg//AFqOV20KvZK5XjjaVgW4UnjNX0KIjNtyW65659ahCER5IxkYB9Oe1I0wDA46EgD0qo6ahbVMjigVOD2JY+5NPWEMd3TOMj1xUbS4yM55p0U/BGfp9KS1C3Mx0rEEgHgnBNZ94hCgnggBRjtWgqZOeuASfrUDgO/PJzn8qa0epO7Me7TyA24FNp59jVZlBxzzjmte5iwdx55796y7hvnwcZ68dM0pb3RUXpZFdiRgA+30qJnJyO4xTnI3HHQHJ/GmFiCAOvrRZvcV10HbxgZ7cGkUgkAdSMZpi8uwzlQefpT4YCzKPQc03YSd0WoEDIB2HA/CtS1tSwzjOOKhs7cllHG0cVu20YhTK/eJz+VKL7i1buMSBIBlsHAyR6VmXN4Z2BXAA6EelP1G4KlgDwTgn61Wt4GZFGOBkVSQxiwjaCB1A49MVPBAJGGRnnLY71btrAycY44q1JamJVUdWJIwvXFJ6Kw10KHktE7MOh4xUqsUGTyKtxQmVOR7Z+lNlhDbCegypAp3Fa60IVnR0w3QHNEgiflDkDt3P40klmJEbuq84qF4yvHIwecdqSeg0lYQYHGMEcjPvUYUKck98kVKcncR8wwB7ionULMo53ABj83rSsVbUesmSFAIBOcmn+YQ6kjIBGKhVxGSoOakhYtuZhx0zQ7kq+zJvOBUjPJNPjkKp1+UcY9SaqyKWJdRhBxQSTGQf4jwB1AqwW2pK7k44yGOWI7CpnUthScAcj2qOB0JPPzAgD8KWbhN5ODk4pb6CtYUIN4APBXIpkhIlIAzg/NUQuVMnJyCQT7YpbhhsDD7x6e5qb3LauyCUBLl2VcMDuY+tVfO2uw/hUn86Hd3YnoMcn1quuXOcYByMFqHsLcstIRtAOMDDfWo5ZhkANyMA+2aVVC5yTnP5VFIMrz1PNLoJqzJVnI757EUsUhZwu3nlh7VEAEQDHOc1NbA4BPUcila2o4u2hdhJA/umnlun4ZqFZRtOe/IqVgSv6irsxbDVJBHbaSMVr2ILlPl6NlfqazBGA6jPv8AWtGCYwpheW6Goa6AnbU0mkErqmfkXLe2ayruNWLFQQuSBlqvQDaAo7gk/U1XvAAp4yBggVVtLFxdjNJ2hFPLAYYjvTUJHB6fdB9D705wRIMfePA96cBiPPGBwSabdthKy1IsADJHfAqVSSCPcYqNSSwBGeeKlChGwehxSvZ6lXuxjEKgGeaCQpHqVOPxprMScdcHNM5R2Oeg4HYCgVrbD5XB/LH1qJVJYnqQM0KrO4Iz649akIK4YNg5wPehv3rAvhuS2oAcA8k889q0CE8nIcfKMHK9Kz4wWdjt6mrIYyoQOwyfemtxbtXMfUYghJ79BWDdqDk9q6S7hLq5PIOQCPXsaw7m3JQouCew7GnsgST0Mh8lsAetMRQW54HerUkZPOMcZqrIDGCT3NZsrYrzsQ3I4IIHuaoXMwDA9RxjHWrV0xPGOBkrWdJuaUZ55/Kp6JlcttWX7IGXbk7SSM+ma3rK2VMMTjufasjTYCrDJ7cVvQkqASAQKLk6/cXC4jTgg9Kb548osvcfLnvULSqr8nIHGKiNyrepDH8qryJjd6jriQ+SwHOTgoa57xBdLZ2FxIzfKiM2T7CtiaUl8ffUDj2Jrzj43eIE0LwTqUwfDbCi57cGtIRu1E3p++0mfn/8ctfOveM9QmLk/vCo+gP9a8uDA9OpOADW94ovTfancS7t4ZiawiOeOTjBPpXPiXzTaR0TeugxgeR0GTimZJA746GpJF4+nSmjA574rle5CfQVCQMU8LtxjvyaapxgdfWpGBCgY+b/ABqxx2YmQzZ/A4pxcPx97NLGgjyCOQKQKAwI6kZqgDALDPakJAxlvpQ7bsYpXQHnPQc0k/Ii2ggkPPOR2NIWLAfWlJAYAdqYQV46Z5obS3Ls7aiM4VcZpoJ25PXoKaygEjd83SgKBznpzU7A1djmBx15FNJz044oWUAsCM85BprENke3apb6D2QrLu4HQcmmysWxx1/pTlBC7jSuAy+9JK+onoiIKevXJpWcEkdCacF298qaaw/iAyabQra3ELBcHuTQchjyBRuOBkDPXikJB4xx1xRYd7n6rx4ZetGcdefWo42DYI9akJxiuVbanRoKSWXntwaUYPH5U0nD8d+DS5AxVELQVVAXH40BiMgjrTSDvBzx2oACficmk7dRS7ofwOh4FOABxTFwVbPpxQcrU30Y12HFw+fQ9KQkEdM0gIA45weKcWG0etPXoFwIznHTGDTSo3H8qBxnHfrQCT1HvS30HuhdwH0FKEDLjselNIJ/E0pILY9KLXVmPqOJJyDyfakDg8HnJoBzn9KQjHNNeYtgLkDB6Y4FOUnjNIFI49KQnLdOnNNuwWTFIzj0BoUA4xz2poUls54IpSSuT360baC3DlSM8+tKGIxgcgdaQZOSOMDNKGx+PSi403cQA7fp0oLMq4HYcUrNnPORTQDkelJahawqknn1pWBZevPWmsMcA8fyoY4H04pb2HYXGPx6UAAKB3A5pA20fSgybv50PuCDkN9aFcHAHc03JwT74pCgL5Hbih6oY9hnP60mT+PakyMelDNjoPc1WyBeYpBKk4700sduO3ShnyeB8uaR8CluA4kZ+pphYBTx9aQkjd3HGKUHHfOOtLfUTAn5v50FyFOOvSkyV6nr3pHwMYPXinuSu4oJI603O4EnsKQnPHcDApCSGIB4xT6DdlsBUnvjvQTjp34BoPC89aaZDt2g9MZpbhsBcMvJ6cflTRge/pSElm9DmkdT1xTa6Cu92ODZXPvgVG2Cv44FISdw9CaacsSew7VL6FWFOF5654HtVXULhbazlkYjKqT9amICtux61xXxM8QDStFkAbDupxVrUlvlifP3xT8RG/1a4bdk7iDXkmoTmQk+/FdD4n1M3NzK27kkk1yM8x3nvXfL3YpHHBXV7kEsgJ4OKryMSfoKfcMWbOMmq8jDZjv61hfoapWIZJD37cCqshHI9elTSuSDxk4qtI5PA/8A1Vm9TRETsOOhx+tVyQ7e9SyH9KhAy31HNQyr6E6KF6mkZyMU1Dlj3qQqDg560g3QxUJq3aQgLk9zUUKFmxjj+dWwwiQ/pWkV1BkU4JIXPGalhQAeuTVeLLyEnoetXEUDBHTvTW5KRIuOBntinRqO4zTSc9Bj0pyEBsEdutXtoTbuPIBXjOOoApASMEnnH50CQx/L0zyaCxI4X/61CY3qrDiSOPQUjONi+/BpFbP400gjI6cVppbQlabj1UYz70pBGGH40xWxzjPtTtx2kj15pOz3KWuwKQWPbtmlAJ6HrTQcfTpSIQOOw60luCstB3zBSQec9KZsOfp0pc8ZJyc5phcM3Haqbuyeg4qVx3pCQe49aZuCZ5JbOaap29R061NrBuPJ64+tMYsWyOuO1KZAeM4pGkP5CpHtogZgf93tRGAfmHX1pqbdvTAPrSowUex4oHa9xWYHI9DTQzBhjinFgW46U0thuOecUr6AlfQcCTk+vOKQe3cc0gA6ml3Y4X6VSsIVyNoJP/1qYzEYP8JOKAA2eQRSc/rik30LewocHkelIJNvPfvTS4T2prEnPOe9JLW4NvoGMqM9eacoBBUHkd6YrFfvDNKpI696G+xA4KTznjGCKRVG7A+hoBOMZpoJH1zii2uha6MUEgnngcZpOQccYpGJPFBY9fXpQmPRKwFiAfzNAYNj05pOSRk8mnBQMH1qTMaQQuB0J5NKARwTgdacvHANBOQSBjtQX5DAcPz65pRhhjPXoRShl3Z9OKC+5fQ9BQJDQC3H1FDHHvjgUoDEnHpSHK5oC6QKAfrSnG2kUAEZ59aRhtz256UajvoIjgkgHPNOIDHH5UA/Kcj6UiAM2cUrWD1BxsxjkAZppJPT605gR16HpTeFPFLTcL9BSSePypykMpBOM8CmoMc55zjipFIHA5AHFO1wtYlQFxjHQcUkoLKB6DikgYhDnuKlkGUGByRVWHcqHBOD0zVzTrSC5lCSNs7A/Ws+dijE9O2KijuJUcFTg9jWbC2x6xo2j6ZoukylLpZ7iX5V+XkZrntU0y0tNxWfMrc81y0OpXUXzGTOOlOj1Ge7kw7ZbNZJa3Y2zo9GsgbkNnOelegxzJomiS3b/IduF9RmuX8JWBuJo889DV74g6sIlisIjwoyw9K3ppXuyJNtHF31wbu5klySzNmq7MNpB9KRmPpzn9KjkXfkitHLqJroNd8qVI+lROQGwD35pWcjgjJyKazZ68HpUFWukMYZJ+bdjrTCTn2pQxGQRg0mSW469aNtRX0uCg85/CnKgJHPBNPVCyZ9P609UJXbjoc5p26ivZWDygrdM+lSjIHHJxikVsAg/wD6qUqAoJ9aoTT6Ah5PtxShSqj0oIAyB+FOD5HtwKrYlK7sICFxjpSqCeeuOtObIznGevFNJI6cY60N2NNdgwdp5wacoA2n3qMuBgdscUokC/gOtDZNmTBy3TjvSKQCB6c1XMo3ZJ5FOEy/Nk9RRzWH5llG9896Uvjk1UFyQoI70BpH5xknjFJzsLlb6FkuVOemeaUvgHnGMVWdZSpP8INMjDydOaOZPYOVpXLjTggqDk9aVZjt45NENoTktjnBFWreyAzjgVSvLQhvQjgLyAcHGciul8J6BL4g8QadYKN73EyJwvYnmqFtbkDAHTmvef2SvBw8SfEyC4ePfFp6eaxPQHIpSjyIxldrlPujwHoK+GfCulaaqhBbwqoHfOBmupiZmcseEFUo5TJErHsNufp0q7aksFDGuiCsuUh2satsrNGCWwelT3DmOLZzzwarCdI/oME0yW9E4HXqSatLuCulqSBQWRSCRt2j3q0ACeD04+lU4icYBP03dae0hVto696fmLSxoo/Rs5UA4PbimySqzMcckljVRpisWzIYkg578f55qNpS5PPU4JNXfUT13LDXGT14xgVC8xJHTk8j0qKEgtljwDzTpE3uT0B7Ur20J6DTuZCeQpPL+hq1Gp++cnIxTAh+Ue1PwwU8c+3epsyklGxYEixwEc73bj/61QAmNCAB1A+76elPOCq5OT1+lOJAXOfmYiqvqTfUqXYMm3gkAEY7Y9frWNdKRnA61v3a5I4xhSKx7iMEk9eelWwT6IydxYbWGQSc0uCwB9sj3qSSH956DNKsJKceuBUJ3JtoMtossSR8uPzq9a2jM/HXr+FSW1iTgjoMcVt6dZlNzFcgDB9xSs9ikujEtrPYgzxnpTL67WFQsR3luCf51ZmJSEc8lgFFVBaPPIOdgzg471dla6HGPcqCF53BB3FeW+ladrZMPmH3QePwqZbPyUUD5yfTsM1YLCJ22fMo4U+1JNtEsfDEET5Tgn+VI+1Mnr2P41GbkFDk4xUL3KlMZwCQV+tG25dtHYmSZYkZRzuO0EZ9P5Uy2iGwbjkD+VVFk2KqA8c5PrSveBUKIQDjjNOSexMSeRVG4A/KeDUawiQfMQM5PPU4qq92VRs4Uk8/N3pjXgQqueMFqXSxdtLlsWgKHAwSQM+1VpbMl8k9cYw3WornVSke0NjGcY9az21ws55wTnG7tQlYSu9C1OyRXG0nJIP4USb4/lzndjP5cVzesakbVw4OQMMfxpNO8UxXLqA+f4c0gSe50qyYQA8qCCfWpgpOAQRnkUy2hEyeaMFcj+L1q89sUh3MMDkH8KbdrB5MrbQGwpzkgfWmX5CJ9OnzcE+1WBCEXf364+lQXkbTvwcAgHJXt3wKfm2TsjKjkO8kjfzk56VZFyZWjJOUVtwxSXEYgcrjk9famoRGxOM5IB9xS8x+SHmIh+wXGQKYi7OQvGMAVO7hvmA4x0piuGA5ByefYVGo0tUhkisqDGHYnOKSeAo5I5wOKMMZhnjHBz2+tT3TiUkDOG5pqyYuV9SoYiWxnPIIqeBgcY5U1CpB5wQc8ZqaFsg4HoD709AaJ1jAI4zk81fS3DJ+837eAQlVogXZT0GPyq9uEUCjO7PGf5UrlLcgaMKQFGAM1JGQg3dDwabKCqjuCcZpAwC4zz0oT+0T0sW2uAXBA+cEFfY0+SMTKVB246n3PpVOAhHJyMgEctxV+OQFPXJ/nTu7hYzblSmcLnGMYXnNNjyWxjORx9avSoZEK9hyx71TVWibOMEenajZhZWSFjiKOM54PI9cU0vu5PIzkGleUnOBk55z3pVjLjA5JPSkytiuQC4x7/hSOhJwAeQMn6VdFukZLAcgDn0pYIs7vccH3qul2Dte5TEJO3nbxSyoWIwPunGfSr7II1fIzyAMdRxzVby8TZPGOcdqlJ7sTdtCKGEjL5Jzx7CrCFQCAOg4x/WkcMCeNqjJIpUUnH8anByO1PW+g7JIjni3DJ4x0xWLfQBXYNyynI966KUqCwOeMEfjWNegyMWJBOcr705MlGHdRkqoxwMkCs2UAI2eTnitu5iOwEg9OPesW7BO4Djkc/Sk43Whd1dMz54yVGO/WoIrUu27HQjFX2TfgdgcfnU0FuATz1wKiWxpe4+ygKsv51efJxt74FNSMIuRwe1BcllXGVAwc0Ri0jJP3hCh+8x6UwqEPJ/H0p7htnAzggUjALkevIrRO2oviKsshXLZ4B/pXy/+194pNno8Ngkmzfhm+b6/zr6dvFKJknqP0r4J/aw8VrqfjCe1jOY4DtHzdDmtoJ6yOvDpXcnsj53vJN8jH1zkVTRcMTn8KlkYM5OOc1Czk546ng15jbb1Ku73GBsZx8o70gABORnjg04kbsnoeTTGBOfTtUdbgtiVCOp545qQqD0OaiXDc1PkcY9OatLqJaXQ1mweOSBjNMGduegzwacCG3H1phYrgDgDrmlfUBzKOD6CnqBgkjPHFNLBjkdMZprM35DAp7oH8QEE8HgimluuO3X3pGBwc8sKazEJnH196hstPuIXBU5H/wBamxgOevHShyCM9+MUgUj2yM1PUXUQptJHoaB8uT27ikRWOTmlySgH507XDXqIQG79R0p6t8uT2HNRNlcYNBJPHQZ+ancLLcm7YH1FMAIzxSKAuOeB1pC5PH3c9R60gAkFsAfjSMQDz6Uu0rz0HTFIB6DPrQLY/VVAQR78indDUfIUfpSs3r1NcyOhjwDuz1oODyRg4x70iEnPbtQMM2D1o63FfQXcCQfzoUDIB7jNNIHHsaeW3HGOQM0MyeulwUYUfTIpxX9aaPf1oJJXHTPI/Cpe5afQGOMfWgkEe+c0gJK+mOtLgjPHpiq1F8Vwcna3YH5RSgk8euD+VGA2B69aGOOBU9jRNJIAMcduSKBnOfrSEggduuKACT/KklrqD0FyTzQSV9waCQOKCoFUnfUnUQOTTjg9fXmgKB0oAzkUbjTuImDnHPenHHP0oxj+tICMcfQ/hTbBIQjPHakZiPw6UofGMc+lIGHPqRg0INhwwFAzuOMikBBWkDEnJ7UhcfpkUXFcUkHNAOaaH3E/SgEhqOg1ZaiuQecdcA0hUDGORQWwMinEEduvWjoLrqIWAVh37UI2OfTkU0jdSsAPoKlqw79Rm4sxB4x0p2cr/KkIz/OhQSpz0pt9hoQKRgmhiRjHXNBP455pu3PJp2E9RwycN3z0pBhQaGcDrnimAlhyMAVmrop7ilmCn9KFJHX0pucckYzzRISNuByRk+9adSNhWA/Cm4xjnPFAPODyABn6mhio4B5qQswJPzDFJweQPemlifY9BSFgOp5zVlg+eo601nI6d+lDvg8dSc01yPxqbWRD02Fzu/nSFht6012AUY71GW680rdR7DHlABJ469a8A+OniQNI9tG+duQK9s1+/Fhp88pOMKcV8ffETXH1DV5juyCxx9M1vSV5GFV3jynFalOJHJP3ulZDuGY+9WbuTJODzVEuVHI7cV0Sm3a5EY2GSyZJOOOlQTuMcfU09io6HntVSVhuweccVg7Gu5HKQckGq7NnrwafIQT71DK2Bg9TUN9CoqxDKxP0pEU/mKjLZ75weaerVJRIh2rk1KFLe5xUSsCD79qs26kkdl96aFdrYlgiKqDSzsMfhUhIb2AHWqdwQHHPQ1o9EK9+hNCpA9KsdF654qpHMFQjJJ71ILgNjtxxRdMPMtI5IAJ6ZxSqxbPp1FUhcqcc57A08XIyO3cU+axNti7uB5PPFPMgAyOO1URdDJBPHala5AHB61TaZotiyGIxgjGeadIwXPvis8XgGQD34povgCe9TcVjQ3DZjO0mgSAELn3rLF6Tz27YpPtTspYcU+bqJe6aIlJJyeB0p3njcBj/AOvWWJ5CpwPcZpd0q49T0zS5hKJo+cC/49KYHy3XANZxklLYx3pWmcdRRziS1LrSgZpxkU4OeCKzhM49SD+lItw2OaL9QRo+YFPQcjk01ZA2ck8niqBu2P8AD9act0d3SlzWHbXUvFwOCfpSbgV+nFUzdZ+tKt1tbBGe5p82hVi1uwox2pyspbnn1qoLkM2egoFyOuevSlzE2u7l0sMcnjNRsR1zk+npVc3IZTnpSCZSvHp+dUmktRyT6Fk7iOPTOaYCWUHpj9ajMq7Tk4PagTBSADwaVw7IlZgePxoABbpxTA6g5PXpSCRRn06U07CsyQsd38qQsFGPWmbiP5mkAJYjHvS3BqxIpAGGNDYG4emDUbZPH4GnEk/TtSsN7CqBj37UrMCw9BUZbOcdzSE5Tg/jSQmPIAHNKrZwR26U0EFQB1FIhK4H1pj32JTn+tKp28E55qPcR+FDcqfTNAW1HABPcE5FG0HIxnNMbJ59+KUkhevfFC2HYdjbkfhTTyMevIpQp7nGR3pCSV9Mc1VxW1sByDxTtx6nuMfSmscr7CnMwVjnnNTcdxMErgHrSMxB44HelU/N+ooJJGAKLXYXVhCwB9e1N5PGMgGlyGOO3aldArZ7jpSYnqIpI+pOKcpIJ4pCACv4mlBAbPc80irXQ8YXOOMVOj5wD6cmq+SUznrxUkak8Z471oib2Y2eFXbI6CnRw20KMzHJxgZ6ClcEDAOCOD71T8l5XAHUms5FLUfdSRoBtPzMMGptHi33QBH0qOSzETYfqO9XdITbeBh90HJNStRNno+kXUWh6e1xIQGVSFB71xeqX76jePM5yWOal1vVBebIo34Xg4rN3jjBxjitVpES2sxoBGAWyelRhic9s092CryKhd8DHXninq0TbUZJy3qRx9aYzEtyee9KWAbIOO1MMgHbHpmp3Ku0rjWIbqcHvT0UNyM5HQU0k9B3OakVgGH1oJWo8Etgg4A4NPUDIPp1qMsASQKcjAcjCgnmn0DcepBznjvmlUEqTjHeoGuFQ88joKa9yTkCi5XQnMgx/OkEpHfkiqgldl+VSSDipYraV2+bpilzWCMX0JBOADz70w3ICcHOeeKsLp4ONx61YSwijOcc0uY09m3qZ4Z3AwuAentUgilclcfjWpHaIB05xxUqw7T046UmzSMNkzISwd+CcZqwmnAKN2ScnFaSxADpzUmzd0+tHNsX7LUpQWKDjHFWobWNVYnpjIP0qRIipz+VRahL5MOB1PFDdxuHKm2VLmdZThQODT7aFVH41VgQNknqa0Ihjg8cVpDTc4JyuWEUMvT1FToAOnTFV4lByB05AqzFgEY6DrXSt0zG7LVsSRz1Ffb/AOxh4PGleBrrWJEAlvXO1v8AYwMV8V6TYSaheW9vEu+SaRUVR3JOK/Tj4X+HE8N+BdF02NQPLtkZvrgcVM7SkkZ6t3b6HZWygqFOOoJx3xVuVwWyvXsPTPaoreP9y2F+bHB7U6KBg3Lb93P0rXVkX3LCESIwJJJIx+VS20W8nH3R096bDFtB7ntVyBFS2XHDHOfpVa7Mm9h0bAMQGwCMD3pJASmVHOOKao3Lt6e3pUrkpweRwM1UW463FoxpI2Ng4BGee9QqQWA54yD/AI1M+Ci9wDtpDGAvBB47dqSdmXa4RxAc9sjbUyghQe/QfSmBj0681YUAFQOp71SaIa1sPRSYjjgseSaWNNx246EgH61JEVkBA4wMYNTICq4zkck007jktCsYyXCgZOP5VNLGFUDrSRECbDgnJ49sdDTrlzwSAD90H/PrUrR3E3foVbkFkxgcDr61mXEPl8jv19jWlcMTj0xkj1qk6lmAyM8kD6VbSsBQEBbOOvv71ZhsyXX5eAOant4Q7DqQck46cdK1YYFDqwAPHQ9KzWjFLUqW0JGVPQdBWuqiKHG3JJB/CkhtFAUkbSRu56LinSsArseg5q0lYeyK6RBwzsMA8J6H3pSEhxg5+UEn370SzhUweMDIzVJ7nblic4NK1kOL1uyyZVD53dDUclyM4AJ9aznvdrDI6DA+lNa5LqOxbmgenLqW5ZQMNnOOB/hUDXAJY+mKryXIjY4OSDkZ7iqzXBQjng+lU+4R11ZPLdEENnkc1VNwRjnjJY+vNQ3MwbOMEFciqCSl3LdAygkfQUPUrbWxdlvCGA6nP6VBNeGNc/xHIH41XE20Bs844qCSdXbJ7HkelNaMm1iea5bHXoM/nVF7nac8Akj8ajurkIeDyASax59TJlwBwTxUNXYK6Lurzi4ttuegwK49Z7m3udythVYYIXpiuljja6OCc5NWDoqRQZZfn4IFRLWKGmkzoPDPiFmt1WXORwD+Fbjaq074LZy25sdzXFaXamM7R8i44FdDaEbg3vx7U4uT3C63OkWQSQ53YAG45pFTzAxYEAHGe34U+zjLQf7xwanIU/KB8qjAHtTTbIvbRGXcIhKvnYC2R7/Wo1t8fM7dAduOhIqe5hPmfiefpTnUC3X0GD+JptvQpa6lGTIzt9MD2pYAV2jvySasrGI0LbRlqqyymNgo9Mmp3QNPmuOBBml7lT8x9eKjZyWO1cjHA9KaZ94wi5PcVPCAkfPVhVWsNvW5GkZLbm6A4H41OGEXAHIPNPIIC4XK4yfY06OIMxYj5cgfiaSQ5PW5bRgkIJA4HFSM43ordMj8qRVG9MnjFMYKcgcnJLZ9Kb7MV7ajpZg2MHgEgCoSpc8ehP1qOUFH4PlrweOhPpSmUIqc43DP0zUpD9SxEQrjnk8j3NWRIQBt65IqlbncvXPOPwq7boAQx4GcCqXmRvoS4ZULj0zj1xRIgMKL1JOKllO11jxhjgfgaSUkOUxtK/KfY09N2IqNbFEzj5uMfSk8wDj+IAgEVYkVZHCkn5Rz9M1XUKr5AyQOvajzLadhzyDynU8noadDmFCSQSVA59e9RA92BBPQ1JuDoegPQ5qZaaE9EJGWZ8Kpds5I9SaHyvfgnONvepY41XOcgY7dc1FKd+ccdqu1lct3YyQgjZngHccUGQO+QOMY4qJYzJMwIwVOMetPLFcccDqewo/UhNt6iuzDdz8uPl49etU5bfeAxzgcCr/GPVeopsjbjgjOTknvihJ7FWRz98DDG2eTxmuduGLYyMZPauj1Il26dM1z10AcDGMfrQ0i/JlbaCx4+vvVmFQEG05wM/SoSQOMc+tCznaR09qzkxJdjRiYM30od0yRnkH9Kox3O3OPYDHtTzLkevWq2JXkXEfdxxzjFRzZI4PJYDFVUuAPfr1qM3JLkZ6HH0pS0dgXMkjO8YasukaJd3RbAiibGemMGvzE+KmuSaz4ov7g/wAUzEZ9M197/tF+JotH8AXZ3YeUFQN33hg1+cGu3BnvJGLZJYkH1rac1Cj6nbTXLDTqZbvhuOQaYHznB6daVieh+lRthfYV5dxbiSHbxikUZxzgUMxK4654p6rsYDtStoUx+ASFFPLFWyDn1B7UAEucDPFIxJ56Z61SI31AAqu71ppAZiaGIHc+5pUIIJPHFXa9rDVmI5ygz1P5UikuxzxgU5uUI/OoypPeldoWlxCSFz260jEHgemTSs4XjGB3qPByeeOlZlW0uAAOPUUEkYAGW6UgI545zTidrLg+5NDWoW0GgEf1pWJYAqPakZjzk9TSA5zzjmhK4+g0IGbrgetKwApSMgegOKGVRz+AFG24MaVx1PHWkBz1OT3oALU0qWY89etBXQeXBB9higMGIx3HNNOOnt1peR06ihOxNtD9VFOeO2aXg8n1xTVIB464yaczHgY7nmuc1ewGMjPbuacB05wetMLE9D1pxH8qWxCs2OIxTT8mfXvSKSMY6ilBJ+tS9xNdRVfHP4UEFl54xzxQSR70oOP5Ghu2pe+g4gEAY57UgYnA/E+1JkjvkYpQAeM4Peh6qwo33FIAc465pikN1OKcpA5pAufYnGaFrqVo9RQMZ96Afl45OOPemsCG9MjilDANz1p7g3YVVB6045Ofbg01fm704tjI/Ae9J3uPzAEmgLleOtDAgcDk0gYDr1p7AwYg/gKTaMD6UEA/jSFiM4p2Iu09Q6/rSLk89u1KzhXHrnijJHHY1LdkNaiEk/TNIACx56807INI4Pb5TVdAUbChAD+HFG4Hg88YpHYMATwcmmEEkAc5pdNSrjmJKjHpSbiPb0pCwOST05IpGIHI9OKojXdDueR+OaTB28+tIXIx34xSk5BxwCPzoKXYccnbnpSMcrTOSwpCfU9aSGtBQSBn0oL/AK0jEFetDcdPWkr9RWsg3E0gYbcdzQcMfakIBP0GaNgXcRSWznjAo34x696CSfoaYeOc800JtikEc+/SgEdKQt3z3xSE5NDKWuoEqc5POaa2Bk5z701ye3rTQT6+1JbCTuKc8cd+DSM+eMdKM5zz7UxmC9fSjcLWQ1gTgk+wpGI69DwDQSTx3qOaRY0Z2+6Bk1QR2POvjFr6aZorRK21mBzXyRrt8Zrl3Zs5Jr1743+KTe6lNArfKDhR7V4bfyli3PHWuiPuxv3OJtTm2U53Dj3JyarPlG+vBqWYkoBnnGarO+cDOeOTTbN0iKVgTjqRyaqythce9SOwOecHOKryMRxWL0L1GM3PNVp3OcE55IqV3BPXgVWmYMw9KllK/QQEAkUgOOvegCnAY6+vNHUW5LFhnFX41ITpz1qtaIByB1FXQSgPGeMVpFdSZStoMlkGMDA9apBWmmxnnpT7hyFPNO0+MvIT3BpOzdkNXJ4bPaucc5HHrT2tgF6c1ZYlMDrjpTCwbnvjArXltsTJlU23TAxzxUf2cluuT3q8CFXOM0wqDnscVDiKPcoPAykfyoNuVJ5znoKulASCewpoUs/oaXLcpMrLalnHPWnrZ/L05zVxEJx65qdVC/exjOatQFcqR2I4zgVKbRAo4FTsAw+lMILcdOQavlURX10IxCpPHSo3jRXyTuFTsdvAxmoSc5Jz6VDiUmRFFyPxprxhmPFSbhy3T0qIk9z1PWlbpYSYzYBwR1pphB4x1NSHLN09qASue+Tg0vUGReUu36HFIsKnJ6HFTbQ3170gAHQ5osnqIhEO7GB160CBW45qYLlgSSMUE4YDOcjJotsPzIxbBeO9RmLBC446mrAzjnrSEA4yetOwiD7PmhoccdqnAG72FNZc9TkjpSt0LvdFcwkN19qQQkYHXvzU+CWGOO9OQA9fwo5U2F9CuYnbr3NDBx+HarP1HSmFfnGO9CQ09CuXkANKZWC5qVgCfpSsg24xzStYLkS3J78CnLMr8E89qCg6GkaH5+OMDipYWBZQOnNKWLNgHgUwwcHHFMKHtnPSizWwNExcD2zxT1Y9M5HaoGjcgAdhTQXUe+eKVx7FoZII9KCxbvz2qGJ5H5IxmlDnOQpGOKL2Fy3ZOXHryOKUuOuOegFVxL6jGKd5gf3p8xbJ2YE8+lIrBPoahV8Y/Ojdlc+lO+pDJsg9KViQvrzxUSvlgfu4FKzgY5OMUm+w7K1x4YqxHQcEUrEn881GrBlOeR/OguTznpRcVkyUAc+/6UhO78KjUgY689RQ0hPei+gPTYkIJYEjjHFATeckc9KasgX5jzxzSrID82Oc4zRca3sSKCBgnHpTyxXBx9feoi53EYp6yEsQPaq6CaB2JXHr1ot5xbXAZugpJzkZA5HFV5GJ6nPp7UpPoEdCzcXQllZgcg9BWhoUAnuE8w4izn61k2tukrAbtmeproUi8mAbHUrjAxWY7Br1xAbzbCuxFGM+tZfnAcZ4zxS3Ubyydc+pqu8Drx2q+YfLrckZyR0OM8UxnIUflQUdOvTtUYjeQc9uaObuLlYjPnPqKR3B/DpSm3ctwOtPWxK4J6dKOYfL2GBwFx6c0guAPepfsYHGMY60i2g256elK4+TsRNM7dF6nmpEhlfAII7k1dhthtAPXvU4jAVR2xS5tbGiplKPTjIeeT71OmnJGRx0NXgoYY9qUoWAJI/xpX6nQqaSK62qKvABY8GpUQDBAAyMYpqKR7U9QAeTyKVxRVx4Xaqg8DPNO+UknrmmHczEHpUiqB0696fUvqOYqeAMZ707cQAD0FMD7OvOeacGLHtzwKCnbckGCMZwSMgijBbHPWmocN7AcYp6Dd7elBN/dQ8Elhj8aoam4kKAfKM5q8SY+RzkVl3o3T5z06VcTmqvR6jYQN3PFXoRjrz2qlGO5OBnrV6LITJB49O9dSszz2WIjnseOasRYLA461Cv3R9KtwICy9z6itEjNtbHqv7N/hBvF/xU0yAjMNuRO429MEV+kdpbLGURMbQoX8AOtfKf7Dvgw2tjqviOWIeZLmKF/bjpX1xbWjuoIHOMmoj70nIwSavceIxEhC89D+dNYkOOoOcA9vxqyiqqEnnBwKqyEM44xzkiulNCsyd2KuFBxnGavhAUDHp39vpVBAqtuPUHFTmcgcHPOAPTFDVzR2auPlucbR6DJx2pisZWBB5ByR7VTkkG8sCeeKkim2Z7butD0M1rpYuhQxDEe34UNIdoGcjqTVZpmJznK9KRZfU8HsarRbg0+5aSYHO05OOalSYFhzk8CqCzkDbwBViMhO2MHBNR5lruaMDE7s8MTgirbgqqgDPJ3H1/+tWZBKygDOSQAx9qtiXdHkjOTx+FNO2wW7j3IG49zx7YqCW4BcsfuheM1OUDKxAzgbjVZcq2eMn/ACapIl9iJ3aQDHOelPhj3Z4GP1qaK3+UjHXgVJDGS+1cBsZptXQJ2s7DbeEM7Fh1IUn+7irayIoyCCgJFOjgYITkAE4/Co2ALkEccg4pW7i3Vi4ZDKm3kADj/aB9aoX1yEVFB4LHNPnuDDDjqSOcdqxru5MjHnAOBQtim07Es9yXZs/WqUtwXOOkY9fSoXmYH73BBLH6VWmuei+lNi20JZLgSHPQenpTGuyOF6jn6CqzMXOF53HGKhabDnAGOg/ClYJN9SzLOSCBzn9KieUjaR16CoBKzBivGTjmmPKc+2OKHqNDp5S0RJNRZ3A9/XNNOT19f50jHAznvmkn0HzajC5xjsBkeuaqzMSCAcZHX0q1IoCk/wB4gj2qKSA+uPpTdr6GdmrszJ0eTg+gzVJ7ImUZ9sfWtxotxHHIFT2Wn+dJuI4AH61EnYtJ2LHhvSAsYaXJBGMn1q3e2qqfXr9K1YIljt9oHIGBVS8IbIxgAZ+tPYhK2rMuOMGVQFwAOferlmAZuT9080xkCJ8vBI/OpInEZz6frRqUl0Opsji3OByRSqwj3MT0GTn3qtYXStCMH5s8YqzcHEfPBx/d6iqT0sgUW3dlbcZJCTyBzio5MF+gwPu1CsmJGKk4PU0SELlQckn8vpTskit9h1xIcDsMc1Q2mVtw+7gk1Zlk82NRkgZyKhZQMAjjPHtUN2RW24+GIBkz90mphGzy8DnHGfai2Te25s5UYGKuwxqvzPxnBWnexLu7DooQ67TwRk1MsI2AAZOcqakt4txLHhVGTU6hFRcD5jlvp7VK7ivd2KjAkEKeQAWH9KaqGJiMnJwPbirSR7mAz1yxHrTZogJSpyg3de4xTWo3HRGZOhY+ozmoHkDOc9jz7VauCro5A4LbeO1Z85Iz6EAe5I4ptXYJNal61cM3qAcH2NXo5VXgnnp+VZEFwuOTkfdNWnkCpkHk8GjbYSVmjUkmUuCMbs4FCuU+fHI4I9c/54qlHKC659eM1ZlmBQgDnAJ/OhPoPfoDnK7hkmpyqKhJ5PJ/EioVclQO2c47cVFdSlZflPYHZ6ZqlZku5IUIVNw+Y4oljJO1R0zjPQ1Eso3Bs4xwAasRziRwBgkY+nNTo3Yu2hC07KemR0pokMpK7jjkfX/9VSSKFDfLkDIX3qJNqYJOc9KE/uHe2hYhttm1mOSeDUUq4bI4IzUrTl0AHAHJxVWWQFSrZxnnHpVeZL7EgkUocjPrQ4BBbkcY+tVZJccLzgAD6VIkxkTg/eHApJ6hJK2hl6lGY0wPnzgH1Fc3fKQWx1C12eoW5+UAAnpXK6nbMHzjkg4/D1o3KtpdGNLJtPB4PT8qqmYjoeatSxlmA/IelVJbdzkjg/1qEuok+hYhYFFcHJxx9KmDnaeeSOarRxuAM9jzU5I47HvVXvqEdSGeUp+H6VUe4Zd5zVi6OwY4JJwPesy7uRBES3bk47fWla7Rpe580ftfeJi1tbaesvCgsQPxzXxpdSh2b65r2/8AaR8RPq3i24UMSEO0DtjJrw6YhmwRxRiXZKCOqVkkuxEchQe3emSnKn65oLHp/kUjAMnuDzXCtDNair8uO4Ip5YDrzzxTAjJnPbpT1XKiqiu45Eiggj360jkEYHTNISSqkDdkdPWkyflz+NF0tEJLoI69OeCaU4UHHQClkfK4GMUDBQjHbrVXsgTEypyPxNMDY+mMYpGYkkAdP1oZge/IFQ3pcaEBweuexqNsnPv1qQru5Hpx6Go2yp5HOc0kNqyBWKZ9DRnCZNHVemSTk+lAQkgHjnn2ofcExpPmYwOSM4pGbHGM08gK/BpHUHpwc0loHmNAKr16mnA5wPypCCFXJ4pgXDe+cihsB2SWPOOOKaMjkdQeaUAHnPQ4NIykdehppBfUQgDmlZsNz260nLEZodS4pPcLux+qY4JGccDFOBJYj3pqsOQeuDj8KUA8H2zXMtWbO6BSMkdQevtTx6A8UwDj3pwyR7g0PuTdPRDgcZ9utBYLx1yKaXJNKAB2yanzByvoOBA59OKXfjkU1RlvpSEA8ZofmK9khQ25WBGQRzQCAoPSlZBxznI5HpQffqRQV2AZC+velBPpx1oXATjkDikTJ/Kq2QCkncKVjt56MOntSKQuCevTIoJPU0rpaDduoFh+FKjEHOO+B9KQAHgDk9KUuMn24FLXoC01Fds9PwqM5OPWjOeQPalBB79KsN0KxCn6mkbGaC2PwpF5/HrSTuPcQ/PnjpyKUEDH60oBHT8aYAc/WlvoQ9NRSxIGON1AIBpHbBpAcZ96Vi0KQGbp0oIAb+VISR39qQEKoGe1WJocxI6fWmtggYpDjHFG4DFAPQOgGefWlJH3SM4pGYj8aTI/LmkuxNnayHFguO/rTSflyOCOaa7BiD2ppYjp9DQh37j8nggjmgHBPNNBATHpSIw59hxS06jvYdnPSkUgYPfGDTQ4P5DIoLjr1xT1W47K9xTkE89qbnHHrmhmJ6U0DHI60krEvWwqjr9aYSQD65pVfcT+VI7ZzjvRtqN6rQaWOPxpTg896RwSBiomYnockc4ove4tkKxIX/ZPSkZx3Ge1IZAEGeT0phBz7Cla1gYrMC3HTvWB4x1UaZos8rHHykVuOQwyOD2ryP46+JRYaW1qjckHNXFX0JnLlg2j508c6u2oarPISTkn8BXGTPvxu5HrWhqdw80rsTjmsqUgrwe3IrrbXLY5KcbaMjkIUdOpqrNw2R3qWRycY6Y5qtJJj1x61nfS50oidwfbtVeR8/hUkjkg+9QOSeSe+ay6DVmNkIHQYBFVuWJ9KllkB61ASVYVJV2tx4U7jgd80+FSzfjg1GCWx/CavW0WMZ64ppXBuzJ4owFHY0sjEMeOc5pVUY9cdfeopmweDWuxNm9ypO+D0J5q3phwpbHXrVOZSG25960bFDHCo6nFTH4httInbLZOOgpcAhSevU0Nhfl6ntSYyB+tbMjXYQlw/ODjmmh85x2GKXIC0hBJHH1osK44ZJ4OeM0gQ7eOTnP0pVGzoBjvUkeRj3pq4+lmPWPjrz3pWULnjoPzpMYHPXFOzleQT9KaSvYT02BsBDg4BwaiYk8E8dRTnI+7jjOKayleh47Uh3eyI5yQxAHUdfWo2JHB6jipRnJU4z61Gy7m9zUsdr+8R7R35prkdh1FOyUyCaiLHp2pAuwpIU464GaCwKn1zTSARnPNOAABHfNA9mNUE/yoJC8dM0AgvgHtihiGb6cUNhewrnC+x6GkIxj060BieD0FI5Axj8Klq4O24qEMd2fpRJgNjueaRQTgnnmgsWU5HJouCdgABUAcAHmhiBjPHrTg2BgDJxTCA3JXP9KQNajchhg/hTwSfY9KQgUpIP171Y0tRozjkZOac5AIP3R7Um/HQ9KQkFT2yMUthbCF/anEEZOe1MQE4706QDqB9Kl6j6CKQG6ZzSsAc9velQHP05FK2OMHqeaVrg3pqN2FR61GQS23p71IzFjikxlumccCm2gbb2GrHg85zildFI9wae/PGOg60xPmcdh1qS/IuQwr5K5GT1o8pAcDginAhVGDnAyKVQTz+VZs69FYiNsGb1460j2e7IXFWlJUEjHPAoyBg+3NLzLUE9SibMg89qj+wuHJBOBya0ht59TzQzAcdjwaGyHTWpltbuM7eg4pjpIOAM+taobdwRznNNKqOo74p69DP2ZmhXVRximvIy/w555rRMYOSfu5pjwr0HJzRfUThpoUlkAHOQO1J5gbA9f0q4bYY5Geaa9oAvSnch031K+4LjkccmlLkYFSfZgegxTDATjHUUXE4sejk/nUiMWOc4z0qFImAJ5z6UK23IIx6CnfQTRNIw2cHBHTNVtw2kHrUiI75JXgY/Gq8rEEgjvQxJWJ7acxOeOladnK05z0HTjtWCGKH3Nb2njZbjj60noXBLmsThQjcfN15pzuAnI7VHknrwB0xTCS+TnApbnTdJDXBmlyD0HNPSMBenfmmxg5AHTualxj3Bp6pakpX1YeXj6D9KjlfrjnPAqZmCLxyagOWPH40kVKwirlgfXqalYLtUEcikWMntnrTyoB557incmNh8CZ5zyelSCMr3zmo4vmZSo2dqsBd3U4YDmk3Y2ST0E5A4655pMl859eacSCTk4Y9MUqkkHtzQytpWZGw2qcfhSYOMgA9z709xnHFIQBxzRsiGrCh24BHbNKSdvXHcUhABBBzSrjbjrTB7uwZzz0p6YU89OopFTdwTT9o4H4ZoCw6MgcdMinowGAQfamqACe2Bipo1B6+nFPoChsNY714+lZMzkv174rZdTEjbsHjgViMhaU/Wqj3OSulFIsRKG69zxV2EFuAeBwaqQrluOxq7EuD0zmuqNkcL0JUIQjPIrRsIXu54oEGS7BFA68mqUaZ5PXPFejfBHwx/wlHxD0m0K70WUTN9FIq5PljzHNO70P0H+BPhOLwh8NtHsmQK3kpIw/2io4r0a0R51LHhR09xWFpe6KCKML8saqqgdgBiuntW/dgkckADC0RtGKsLuQyhYrYj7h5H0qooMjs5HJ6GtKe1CpxgsDg1V8gwxEj681t1C+lyorlJXYnJyRjtTDdFx975eoNJMGO4enT3qLy8gcEHceKa3Yr6WJVcyqSAduc5qQXAPOMHGOfaoFbOcfLyRSHGd2SMjH0zU7O7Kv5FlJhux1pskzAkDnAGcVAp29RksO1SBQnPfqaJa6hGT2Y8SEKFzg5qzBIGwOpJqlks5B6g4+lWrZST7ZzketU9RLbU0oQSSSfWrcQdIVDHn++PU1UtiExuPOBmtKAK27u2QSPrQk92OSstB4YhCOvTIoEYZAcYyefapioYBTxklcjtxUiQbYSx4wduPSmiGyKKMjJB7ceoqe3QKCCMk/41Dvx905UcNT4nHmbwSAF+X607jWuhLNKI4yF5RQN31qqBuUt6nNSIvnIzFgASCuO4x3ps2IoST3OBj1pcttAWktCleNjndzzx3rIkYNIWC4UHgFvT1q7dTFnIHQfzrLmkC55+Vep9Kd0nYf6EUqkKRnIHBzVGWUOwOOMZGO+KnnlAQnuDz71RkYAZB4znFO+pO+hIXz7Enn2qFnPAHG4/ypd+QOxI596aTu9Np61N3qN6q4LIAce3JpXYHp60w4U5B68ijAOT0BGKLW3Em2rAwPB6gAg0hyEXjvtNPPIGTtAFIoLtgHpjNJPsWKFAXpketROVGT68k1YClN47Dk5qOTAzkZOMVTvsZJO9yEHO0AdWxW3p0IiX5h2IqhZ24eRCeg61qQFYkweSORU3UnoaXs7MtK4CEuccYH5Vn3EhYn+VOuJi25epHNVZGIwOhI/Klb3dQcnflEJwSSCfQelRgmQk9BjinKSEBI5INNQHYMcZoTexUe5raZOUKnqcce1aFxcbkVT6fMRWNbMYZBnjPb1qyJwxYZzzzTStqgbViRHIHTAB4xT2IKgjpjn5vSogMoSDz2pNwTPP8A9eq6EJXd7DdzMvTucZ7VKsYdh/EMc1WSQtwOuf0qcOURQeGJIP41LtfQqSbRbVQFwOOwq3AzbMswBUjA29aowDLr6Ly30qWSUhgqgkEYb2pPTQdjUikRcIT3yfxpZZMOyqOVHPzcH6VTtZQPmY5UDn16cU5JQep+bqTTWwO2yLcZztA9cfQVDK4wWzySQAc54oWTLOM59MrVadyXGRk8HnoaaasEtiG5BUDBwepzWTcSky4PQ8D61fmk3Els7yST7VlXbctztCtnHqRRboNK8SZZCmADnH61aW5IYYJ54PvWR5jclTv4APpVgzrH1YYByTU311EzVS5A4/OrsUuFx6VgRXJLHB4zxWlBOeO3pVarYG9LmjDKXZhnOCentSlRMdx5PWoUkDuC3ylRj5Dx+NSMx6gdR+dGok1YjLBPmVs9SD6g1FbT7ZivTOc4/SkuMtH8vB5Jx2qjZOReAtnaDz6k0tldBa5uXRJUJnBxkH0oLBgPUA8eoFN4lTLccDndStKFYkcA8Yqr7MfKtxEULkMduetMdQVznA5IPripXKyL14IqAESvgny+c5K9BS3Bp6MrFgi4Y4JztI6jNLA5Dq3Qg5I9aV4g5bHc5HtimBAXHtk/ShA3a5e4kBKjnGAPSuf1WMRhw3yc459zW7CpYHjblQR7HuKxtWkEkrYBI3HGaeor8uhzzwBXZhwTxUJUAZODjqPr0q3OAqnnAAH+RVGSYbf0qLWQXtIa2O3bg0juFy3fvSF9mSDnscVDJIApz0JBp77FbK4ydgUXJ5IrkvHWsRaNoN3OWCBImyT6kGukuJAqEA5weTXif7RfiRdK8Fzw5+eXIX34NVT1aN6ULzTZ8Z/ELVzq+tXcrNnc5IPtmuHlI344Ppmr2oXhaVzu35bP1qgxy+T0rlqz5mzR6yZEV3c9CRzThGTyemcmmsCOetOLnoBmsbC1E2YwD15zT+B34pAfm5HHXIpyjgNt+gqh7ig7sZPA5FMLA5P4ilGS57cUwsD9TxQ1YN9RHfOcDOKFJKnse1KyjqDyRg0BiuO27p70t9BbDQQcjGT1P/1qUAqcY6dKRnCDgbjTQ+5ie/b2pXY+o8MVznA9Peoi+HyTkYzzTmJX69aYSNo+XcfWkmU+wpcqueuetNDFj15I/KlYnHOMDjimKwX/AGs0eROzHlgvIGcUwllYjPWg42kbsY5+lAIPJ5A5NLdBfsBOe+aCA2DnrSKccA8ZyfemMx3Yzz1pjemo5SVUinbxu56D9aYGxgY60rHOPTHFK+omgDnjA9c04k8jOAKYgGMj6UqkDnoe+ae6Bbn6pLk4PpTjj9KjDdPr0p5bOP1rlTNpOzFxkUKD3pMFTj2zTiwycdMU9yUurAgA+4GfzpeQfY9PwpC+c9+MmgOCOO3NTtdifvWHA4yaXIAB96axyuPWkBIIz2oWu49rIkJ/lzTeCfwoLdfakCgN69OPSjfQcdRykspHfvinKCufrTSCoPtxSK2UY1TQJ2JCQAe5pGIKgn0x9aYGDLjvQARgVPUBwft09aaQDj160MABSYHft1p6NiSutRUYq2PanKoXmmlgGxSCTt7YNGq0NB5YDj8qYxz0pCPm9fWhn24OcDvSS6iuIcjJB6jB96XcSAPakDEnK9c8UgG1vr1ppi3F3E89CP1oOTTCx59uKcH6+3FPYSdtBQxC01WJPuRmhnBzz3xTQCOeg70xq9tRxIFBIDDPTvSMwxgdRTXOM+1A7iggrkdx+VIAeeeuAPakZs4x/kU0uAfwpWC44Ak+1Krgj070wuWGOmDTSScD86knmV7D2z1z1PNBKjOB1pm4hTxk9acxyv1p7rUBSCQPbqabjBJJzxTTlsEd6U5Cgk5NIfoGQTQwB78E1GxA6emKRyRnHYVYbbikEsSOKRmNID8uc80wsfX2NRbUFsKzBVAHAzxTGbLdOhoLFeNuQc/hTSQGBq7dSbcw4MOAepJpjkjGBxyDQX2nJHWmPIeAePSki9EQ3c628bueiqSa+UPjR4pOqa1IgfKrwPwr6K+IWsrpHh24kDYYqQB68V8Y+KdRe81CaQnJZiSfWtaa6nJVvJpIxLiQM5OeD0qi7E9R9Kmlct1HPaqzkjJz9K0dmWthsjDp2qnLkHA4xViRwOMdRVORgO+7jmofYYjsNvNVXxuOO/WpHJAzn61C0gQHPNQ9i3ZaEUpBfimgbmGeoNIeeR68GljBZznjNSUWLaLL57Z5zV6OPCknqeKigjCjOfSp0PUCtEidxxQqMdutVZ5CATViRgcDsKpXMgPHvinLQSIYwZpwB+NbagIgUdAKzNMiD7mbn1rTBAx604BLYQj5yevFK2QCRQTvPPA64FNJAGT1zWjd3oRbcTcODnk9BTjgHJ+hpEwOnUdaBkA8Z5pjWo9QBk96QOR2xQpzkYxgDFKowpP44o16lvYcGIYehqQtjHPbkVGCWbGMYpSp6ZzgZ+tUl3I3Fcngjn0FRs24HB5qQkouR1IqGVgM9qndDWhHI/Y9D0prMCvXmkcFnHpTCNrHPaosPyYyQMrf3s/pSgE5PfpmmFielPL4XB7jmluC3EIx8wNKVLc4x600EFMZwDTo2A4/KpE9WRqpXJHBxxQMHvSgZJ5+lCc8etVbQau9wOeB2607Axn1oJy2KAAA3zc54prQLrYRSCuB9aAR81G7LA9ADikbHYcnpSvuLcBk8+oxQchc9aCu3nr2xSKxZsU7N7guwuQeabgnocZoyB+dKVBHvnIqVqUr8whXHPvQFy5/X6UoUHrwOtKrH+lPyBMRcDP6UwkDGKeAc474oYA96OgmhMkZHrRgAClAAzn6ikOW49uKmz3KfYQnjIwc00ErjPB6U5cEcjkUnTHG4g/lU2C1lccVPr1FEaFmUe+aAxP5YqWDG8s3AApN9Soq7LCxgfSnKBtHYd6aHxx+NI8ofpwPbvWW9zttZEoAUevpQpBbnsaiV8nGM0qnfkk4AOKClfoOcgcU0ZGO9DsCfenqcrntnmlbQVgGBjHPGDSmMPzmnIodc9BUm3C8Uy7dSAqBn17U0x7lxnBx1FTsu5h+poEQC4bqapk8u5CsTbfXmnTRnAA61NGAuTnjNNmAxnNCHZWKB3AgY4qSNA3bkUrgg8cf0pyZTnrxUsxUR7RbV4HGKbHAr5OO3FStjaM+lSxKoQAfWi7L5U2V5YgkJ7HGayJSTkjua1r0gRdTxnNZpjdoSwGAOTVJGFVWdiC3QzzID1rfChUUDjAxWRpEZaUv6VsMqg8c9qZVPuJ04J60pTjAAHWkJySMYHakYYOP4e9C3LeiFjUKg+vNSLgZ9PWmsQOB1xQMhePX8qTehS91DWJ5zxQi43EncB6UjAk5561LGM8joetDv0BoFYLjnOaQ5Lcn6U+SPaB9aRVDY47c0k7sLW2HqSvT1qVWIbkd+KjBz/OpYgTj9abRog4Z/rTiDjFKFAYg9e1ISBjuc0X6g05DWUgE578U4qxUHtQcx9RnuKcuR14zTG9RAD1H4ilQDGAPcU9VIGfT9aUKQd34UEOOw0IBxj3p/A7Z9KaVOT3xTwCGOSBnmnZ9QTbeoRkjK469CasRDI5POMfWoADuHftUyZGcjoOKbdwirOxFcZWFvYVkxEbic89K0dQYrCffg1nwoDj9a0W2pw1pXkrdCzECuAO9XY1Jxj0qBAF5HbrVqLhQPfmuhLQ5G3d3J4MHA6ntX1r+xD4DN/ean4juIv3cQ8mEnsTivlG1haVlUfOzMFUe5OBX6bfs8+CU8GfCrRYDGBcTwrLLnqWIH8qU91E55a6M9FiRLaJABz1rRtJGcrjoMiqZh84BRzt4NX7WIwYLZHHUdjW3SzIVzShVSjOeoHFZlxK0jkHoDirRmMceAdrHIqGONXGAMd+O1VdW1LsV3gJfIGEAGTUU1vtGMcknFbMduWBwOMd6gubdg2fUYpppmbbTszDKlecfSo2icvnB2gd+9aDwFcH8aja3KsMdutTqXdPVFDySrgrxg4FSjIcc9AR9KmeAhQoPJzn6UpjCA4HJ6e5q90TvqQbtqk9e/wBaswTFcBeCTnNVmiJJYnqcVPCpChQRx0oV9GD1L8Lb+hHUfiK2LIEqQBkABj+HvWLb7Q4B6DtW5ZsAV+Q7OuA3X2/GjyYX1RfVSrAdzknPemSzOjE7Ng5Az0NJM7xPtIwyruI75PY/SoGkL8NwAMKKpLuC13FJJUYzu9QtTRoEgfj5ywK+3rUMUZc/OCcjB/8ArVbghCkEgEBhx2NFrJiTtK5EoMSKpIAC9TngiqV5Ij7lVg4HBI71bvZUVd44HIxXPXF0QrHOP601sO2ruMuWJJCnB681SmlAU84yM02WbHU4JGKpSzu5IHHOKjR3uVsJNKQSg6jr7Z9ahKgYPTb0oY4PzdOhP0puQnJPzYx+dPS5CQmAwbIxzx60wsAw9+lKzfKO2ePrSEbt2O3rQKzYDLPk/dxxQzBWPHTA+tKSC5XGMjBFCgK/0P50rl2taw7ICqB3GSBUygIme3f2qtH8pyRgninCTgL6ZFUkrkOWl0TD95kA8HrUErYIA5IPNSh9iZHI+7TYjvnUY9ST6+lCvuO1lqXbOIqzEcgHgexqUSbOPwpjOqYx9fyqCSQkdecipvpZFX6kqyA7/T+tMYkofUdKjaUBev1pAWxnkZ5OaHa1mCT1kxxOFz+VISC+CfWokYFRzkdRThkYDDBxuo62Lu0iwkhVyoxt6Z9vapElA6cAEn86qs+Qqg9SM1MFCNhjRrEl22RcSbdtK8k9Dt6Uy4BE21WxtO0nbUEUgDNzzxipVcI3PORTSHpJkkaiI5OXyKmikILZAOOVBaq5kBQ+p4/CoVn259+DSu7DaWlzQW4PJPAzgn0prTlc87jiqL3IGNw3L1ZfWmJch9vOQRjNJN9QdnszXS5I5+9U6zlVG3oG4/GsZZiMYyBnjNWY7kfJzjAoe1iTXEpZwoGeM/Wop59q+uDxVU3ZUbh1qB7ncM9vWny6IJeYk87Kv3wRjIA6jnvWVPOTk9ep+lS3dwO3J/lVBmLcHGScHHSqcmloJPVIk8wLuIPQfzpUkLZJ5GaqiZFdgSSVwRT4XYAZwCeOKnXoP7Vi7aSHeM+9a1rMGwVwcAECseAheTxmtOyYdO+MUPREu6XqbVuNw6cj5gfr1qyFBjxgntn/ABqrYgDaGOSOAOxNXp/lhIXHzfpT3Y0mig+WlbdgkjJHrkVVjtzFMTt6kZrVtrQyyM7Dpwv0xzmm3EYWYn6LxSuCutxjERwgAhF7f/Xqq25iGOc9KnuUK/L6d6ijJdwP9n9KFpGxs3ZElu5jyD/Fzj0ps84RwqnueO5xQyAuDjK4GaQoDhupyGPqKfQVtCMM4bIBIxz7U9FB+YjtwfSpBAO2c80RxkLjqM1K3JbTJYhsiZmbAA4+tZWqAxJ6tnn2rXmAMIA7isu/iPlkt0I+U+tVe2rBNaHKXTFnIJxzVNgjbs/jVu+JJc9D0B9qoMxAA6jOfpSeg9HoOfO487TnNQsQqEnoBgD1qO4l2cE81VnuiFwDnmkncemwy+lWIMARggg/Wvj/APax8TF7yOwR8hBk47da+qdau1ht5nJ4VS2fwr4B+PHiBtZ8YXh3ZCsVFaRtGLkddJ6NvoeWzMXcnvmq4cHk/jUhYMvvmmkAZOPcV526IejuKpx07c0qkYyaaiYB578U8khT9eDVJjvYVWx1+lOYk8jp0NJtA2+tOQ/MRjjHXsaH5Cu2MLAMoPWmH5ic8Y7VKqAtn0FQyM28988U2gvqOALcHt0NNclenNMJ285+lAbPX6GobvqUlYVsHn8qjAIJGeO3vTmA6Doec96YWJXkYINTcTsOZjjjucU2QkqCDwOKA3G3rnkU3cORnn+dGw0MViMqOlKQFxxg0ADPoQOaY5HP6UXC9wL5OenHFCsChxzg4prEN3we3vRjapA/Ok5W3Cw7GeM845FBPqM0iNhuBz3pwIY8HtQmNrohVUcZOc0AHv8AhUZYBh3IoIKtnGadheQ8HGfY0bvmHORnFMALHr+FLtHXPAPFNC20P1UQjjPTrSggU1SCOmaUqT9BXOavuOPcj1oCkUnI28fT6U4Y9e+Kl9iUrsUABW9SMfWgKNhyM4xTSpLelOU579aLaA207sCMg/n9KCwCgkZPpQhO3n6UHBGfU4qL9ihFyF+vSnBtvPWkJO7jjjikJHpxmq1ZNrDiSx9qaAOg5z2pASGPucClPHPoCKrZD3FJ29O55pwYAgdwMGoyAP60mTu/DBqbGg/O5TjqRikJx7UmCre/SlfA/ChbE3uICGI7YGc0p+/gUhI5x0oUk/j0p21uJCkBc01lLZB9MUPgqB+FG49M8saXQerAEnHqDQZAxbnJzg47UhyGU++BTSSvT6mhJbhtoOwOnboaQgKevSmlSc5+opSw7nnpzVbisKHzyPwo3AHHamFyM47ikDE8nvUj23Bid1DODx7YNISDnngd/SkIC/lRcVncCCc44PekBO4n1/QUgyaTcD/KqQctncdjHvmgMRx780wk8Y9TSg8gfiDQw6ji5/rSHlvrTC4PFDNnofrUvUewufl/HNKxC8U0EHHYCmOS3Q8CgQ48nNNOF4zwTzQSSue1NOD0PU8UbPUe4pIIORnNJkBT7mkUgcnp2pjvg1ZQrNyOeOTTC5HOeD2pCwB+lNJDZP4CkiLPoKzFgR6VG7gKCTSkkLkH2qjql2LSzlkbjapP5UuqG3pqeM/H3xOYkNlG4B6Yr5nv5GaViT15rv8A4qeIjq2vTybshWKj2rze5kL7sGupKyscsfevIhl+fpjPU1XckqTngcVKXKjB696rTORkkdPSoNVtYjlYHJ7dKqyuPTnvU0hByc8AcVXkYgMMfWofYohkxux0BqCUgkY5Uins59etQuRuwOgqRrXVjVyfw4FWrePLbscnrUESBnrQhUYx6c1SQyZQdvT605Vxn17UmCuCPxpC55OMDNbEkMxIzzWfO+4ke9XblwmQDVW3QyzL7Vk9QWhp2KCOHGOo5qbJbBoRAFxnHFOwu7HcCtrJIjRsCSW4/Cmq+O2aGYg46g9KBtRgB0o2YaNgFB6cE0qnbwDu45pApPB7c04HCkd+oqtkJWuKozjPalU/Oec0hQnPGRxn2p0Wc4z9KEVcUJldw61IQSg9RSYwMDPPemlwPfir6EN22GyMCfTHFQyNh/WpHfgDHUVBKAv+yBzWbjYrVIGBJz2zzUMjB24GT/Knkk4A5zTHyWOOTip8xt3I1Zu4pSA/Wlk+XDZwO5pBgLSTEAQHIzz0NKAQoPXHWkABGCDknNKOepLcUwAYweOlAAGeRxzRnA2jv1pMDbj0xSd9xrVgwIbPfPNKVBIJHU5pGYM2ffFKxPTuBSvcGuopx0703aOSaMADjjPNOVcg1QNvoI4I46n1pAu/Hr0oxg4oZTt460rlCGMHNOUAqfzpoJUkHk0KSecY70mK9xQoGPmOetKFz9McUMAPxNNGA3B9hT2HsBUH6ZpD1pxJ6EYz6U0A/rUjbuKuSAPahQAvJ57UikNz020MoPOfwod+gxByP5VIAWzxntRFEZGAHAHX3q0qAAcVDaRpGDkQrFtX0Jp5jI/DmpGwee9IFBz9KzbbN1HlepGAS3zfdFIB82D1zxUwU9vpzTRGT26c0jXlGgHOBxx1p23KkDrUqRAqQRxinBAPp1o30Hy21I0iB5PJ71MiAL1706NRkH2pVIOc8cc0aLctCBQuO4Bwfekkyeh60jsAP5UAAKecnvRcE7pggPUnIp5QOcHsM1HkhQPxpSSMMe9VcIu2g53AXGKic9+3SgknHpioywZ8Dp70zJvUVUAJzz6U8KV/lQigtz26VIQRz2FToykrq5ACWI471ZyU57imIuGP6U7kA578D3pXdxO6KeosTgd881WvZ1WzSJR8x5b3p+oOF49OtZ/+tkRSMkGqscs3dmppkWyPOOtW0BU/rTY4/JRQO4BqVSfzpm0dLJgASMgUKoPA6+/eml9vHelGGz254oG2IFBYfnTlGfoaQLgnP4UAkY56c0rFbIcMckngc09SFwcZzQioyZA4PJoADcZxzRuXsOYlucD2pqg4yOQeaUL8nB55zQjbVHOAakLsVSBgfl7VKrgcDjNRqN3fqeBU6KFYY57mqTCIgUk808KGI9KFGcgfNz3p8cY69Bjp60IuLvoIULKOlNC5XOc+maeyYzxx2NGSfbAqnoJ+QqKXY8Y5496eMGmKCmDnOf0peACTwBzSsNeY9QO55A5pAQ2TjOO1Kg3A470BSqk9qfUhrS45ANykDrUpABODmmgFj6f402RyFzjBo6g+5R1KQkgY75PvVeFCxGOB3FNuHDXB5JByKkt1Jx1Az3raMbWPJqTbk2XoQTgnn61ahXefbpUMRJ28ccirUG5iRjp3rqSTRzydtD0X4D+CJ/H3xR0HSoo/MiM6yTAf3QRX6nNpKaTBBZ42eQgi3jocDHFfFH7Cnhgw6nqXiaSPPlZhiPp0r7Lmv3u5d7ZPAI/KohaU3I5o9y7aQhehyobOavSZdgRxhefoBWbBdBGPoOBUrXRmlXnvz7it2tbl35tCWJFkcNjKqCeO9WYlVPcnFQyER26AfeYkE+nFTQhVx8uMjoG6+9O2hPwmlAuVwD14IHcdcVBcRGRiCM4z1qxA48hsnpgKfQmovLLEADIzkj1qklbUTetkjPNsVyWGTk4x6UyS2J6cDFaTRqzZI6DBpqBVzyMk4GOwqXqVotGZL22FBxzSfZgqfMxLEjA28VoyxlmOABng496injBTcoyASBn2pJoqysZEkIkyMdSScUsUI2HfjOMEDvVzySeScZ5phjDPnPBHana5KldCRIDWvp8o3qvtk+mRWYqBGAH0FXrUBXBA4wM+lXvZE76GndFgiMVOWy2fx6VDGhTjO9slvoPapGkVvmXOQvIPfHpREhbcwbORgD1otoV5kttEGOc4OATmiaRYkODzT5SIowqnoM/nWdcksuc8g4xTtfcEytd3RIyckEkA+9YM0hMjdsDp71p3LkZGenf61kykFicZNTorBLW7GiISdeMio3tRkY708yBhtzgH9KlQhgATnjmi+oNXM9bUtuw+/ryV5zSPYSFjx04/StWNF/4FjGauGNf4Rnimu5HKlc5g2Ezp7nGcf0qOS1l3MCuUx27V1ccQIGPkbAyBTxYow6denuaLdEM5BkkGTtLE4NPjhklfG0j5sGutj0qIjJI3cfw0ktpFDHgLv5GD6VLu9AvdnKzWzockfd6VGqAucntW7eqp2kDO7OR34rKmt8Px9aroPcj2qvGO4JqzaQFWZiOg/KoPLYyKM5JOa1IrcRx7X6gHOO/pU2G9XoUppAM+oJzULyB8ch8HjHSlmAV9xXDYx9KjYluTyAOKY9vdYgdd3zEZbpUkshWP1XABqFiW2ttOD0/CnllbgdOtZ7s0vaOoiDcQemTxUi5J578fhTA2Dn8hTs4ZgB1Oc09noS7tCYLtlegOPypXchh7HNCgxrgHC+g6UADYzdz933qk9UTa7FWUKgJIznGe5qYMWGSagQKF56jipd4I680t9EGpYGSCCe2AB3+tU3cnPPPShrghj6k5I9/aoS5LADg5JJ9RR0G2noPZiTg+lKrO3OOpAH9ajY7wvbqPypDMAQB0ziizsNLXUuqx2nnrx9KQTFB1OMnHviqyzngAg/SmeZ5nKtwchfc0XuS7O9uhoLch0JBOD09qBMFQj16VQZivyD0IFOLseCQe4qrWDVizuA+D1B5FQyKAgxnHr3p0pzkk5bqaikcBcElSeuKOw4re5BKAsvH5mnW5JfnoDk1WkcrzyQQOtSRSYPoM9PWpXkOWjNBZMFieMkAVpWbBRkH5uAc+tYglL4GenSr1rOQ4wMsTk0X6C0sdRbSkHP41dQlnz0FY9rLuQepOAfT3rVhOFQHkgYz3P1pq2lxXRbicbJC3IPyj61BcSDfjPpz7VPCo2E+5A/pWXqE4QgFu5/GqS0G9ZFmWSJgDnAPH41WaZUJYcYwoFY0upGMkbu/FVG1N0GQc9BSvfRlS0OiW4R9o3DOeBVhLhCQAeOuO/vXHpdP5gZTx1GasG+dDnOSOaTsxPQ6sXaKMhiCeCPaiG5UPhsHnJxXOQ35Zw3cEc1NHfANy3Q5IovqxONtjoXIYHnr0FUNSAeLA56mohqeTuzznP1zVea7LqQeh5Bqo6g1qYN+gBI/E1jysFZvYZrdvxnLY68VhzoN3PIzSt0H8JTkbzM+jDPK1Tn+VsfjWg4Ct05IOPpVCcAsSR15NFvMdk3c4H4nawujeG7+fOwrGQPyr88fFl+2p6rczMSSzlj+NfZP7TniM6Z4bNsGw0p3Y/MV8QXU7PK/POcjPepqPlhy9zqWlNLuVioVs+9Kx5OTn0xSMA+D37UowGya8++pPqGSOCOvOamSMN+NRO5Kg8ipA5VM981pYqSS1HOV38HOBnAqNmypxkjH50oAOBnHrS5B+Yc98etUkrmbdhodlx78EU3aTkn6UpJ2hunp7UhbK/wA6TuWnYMBenbg+9RkkqeOppWYj3JpgLBgSMZz+FJaDEDEjnp1zQSD05GeRQzEY44/nUQIGc8ntUN9Q0uODBuh4HT1phBOQO9NLkrx0HWgsD0bkD8qE9S7IOQxJ+n1pjsOcc/0oIJx6kZNMYluOvHWpuLYcHJGMdf0pFJx755prZ+XFBbPJP0pN3KSuPXhiRwDSeYV4xg00OCuPbFGAzHnHH50loLyHDB5xzTixPOeaYHAx2xSjjOR1NVcFqOIIOR0IqQEDH90jp3qLePxHFODhlA71SBWtqfqpEMd+9KxNN2gqeSD2oAIU+x4rm8ytiQknOKbg7ufxpN3X1oDA07voG+o9QS34UoB/wpuSaUsVqVuDasKWAyTxjn6UAkdBx1oGG4pCwTjPFO6vZkJt6oUkEE/lSLjpnp0FIxBTp0OR70E7ST7U/Qtuw48/0poLFvTFKTn8qNx49OtS7sezDAJ5+tIGDZH4UhOPpTSwGfzqughQxOR2Xoacuc8/jSLz8w446U1s9B3FJK6G3yinIxx0bP0oRgP6UmQOvIoJB6fjRotA31F3DkZ59aacAg9uooOR9O1N3luKStqKw6SQcYOB/KmZI4PNCqAD3yacWC7eOcc046D3EZj+uKC5XOevWkZgRn3qNmzgU7it1Hs+c460inHXkmmMAvtQcnp7UdCVqxxcjI9aAwIyelNyelITjv6UWLv0Hsdy8cZFIVC9e9NDYx265pAwY4JpLQoViVx6ZxSOwAGKQsCuR2OTTSVZefwp2Tdyb9Ryg8Dp2+tIWAJ+nHsabvP4ikyBz7ZpLVsbY5n6emaQEnGe1Rls5IpwchhnoRmm3YnVhuA7YJ4pBwpX8RTXOG3Hsaa0m7A79qTewX6DmYLUZJbvzSl92R6VGW2tn15NPdjbsOfhjmmMSooaQMeuO5pjMQD69qS0Er9QZwD16CuH+KevjStAnG7DOpI/Ku0c5GfTk+1fPfx98TCW5Nmj8L8p96qKu9DKrLljY8L128N3dyNxlmyKxHkIJ9OatXEgZjzjB5qnMAevTrXVJkQso6EUjZwSeTVaZivGeM5qV3KtnGe1V5ny3I461kaMilIXGRn1qGVic+pqRySpbvioJGJPPBqdi0RMRzkiq4yx5qWYjjH0piZJHHTrUbjskixbx5bIHPQVeA24OM9sVFbIF69Kmzu+nWtY6EtsUnZxnqKa5IQ54z60+U5wSOMZqvM4Xv1GKGxJWZTuJScjGD0qzpUOfm9aoSkyOB3JrZsoTHGoxz1pR1lccnYsbT29MmkCls56VIVBPXrxTCTtwOmK20MmnoMCjP60Jyc+pxSljt5/CgELjnvmkytrDiSxORnB7UpUFskcDpTiQMeh5HtTHYhT701ruS7XHR5VDg7eeM04cLz1oQjYPrxTwD357VSQ29BUUtjPQVHKAGz1z2p7uRgDjpmopWO5iPpTeglYZJnb9Oaidi3sDTmJYZPOKif68Vmy9huR2+8OlMViee/anElcevSgAhQWHHWkIaxDYHoKTII+UZIpWIbjtmlBIbPtUrsVYYM8/rSrg98UFQ3PrzQy4bHbtVWsSvMUEDH1xRkdccZpuMYBPNISZOCMd6L3KsObaeAOvehc8ZGMCnHC59RTF+Zjj1pKwO/QXO5f5U4N8oA60m0jpyT1pEA65+uaNkG4oI7nHekcANj+I0h49+aGJ3Z68UriV7CkgZHfvSEADr3zihgATjv1pAAQGPbpVX0uGxI3bjPFRDBJyOBUgA655xTScMOeg5oKfmIykKBSZyc+lSAhh05FIsQZuOpqbAuwiKT071MluGXBGO+fWpY4CvOcH0qRsj09DWbkdMKXWQkaY5x2pduD7UDp+tKx2/jist3c6rJLQa2eOMds0AAU5slR6ZpxU7vbpRd7ILXY0HGOM560u35SPWnoArHIyaVFBb69PalJlWsNB/A9DUjKNvA6UwqBQZM8enWnvoU27WHk5Jx1prjOMHnvSK7Hrioy4LnoeetOy2Jb0AMTn1pocn6gUAEZI6DrSAkocjpUx1MkwDHvxxzThKcDPSmLg45zxk048jGKpoNRysW9wentTAfXsaWMBfmzzilwBj9ae2gJXJUIBHuKC4Xjr2NIATgnv0oCk8Y70lpoWvIVFzk0EgdfWlCsSf0FDkBKeiZWljI1GTc/p1yKr2YMlwuD1NPvWyWPfFP0aEvMSeg6GmcNuaZr7iu0YzTictk/hSYBU8564oXPA9utTsdLVnYRsLxjqM0qgkZIwO1IQSc9+n0pwfzOB1PFNaitqG4H8f1pyISMZyRTVUDgc1KsYxgH/wCvS2RSTYoUANx14FIUAUetCgh/XGKdtBOG7dKdxp9QVQQD3IxRyTx64pVYDtxQCWYg/hUpWRTHKSG5H409Dt7dKYAUwD9DSq5LYK4/rSve5SJgw3Y6d6cCBkHpnNNACYJHPUUZLNnB6dKrYOo9TjknIx+RpSSOD9KFXK5PegEHOeo61aJvfYOOc8d/pTz79c5FDLlCfWkDAAnGewpFSTXxCxOV3HsalUkcnjHGKYApHsTTlUkfoM0AtBxBG48H0qK5YeTnsB+JqXB2gDnPaqeoSFISPUU1uZz0jcz0HmMSCAP4RV2JScZ6jpVSFSFUEc849qvxR57iumKPHet2TQ/dHHTmr9pGZiqJ99mCqPUk8VViBRQM4Oa9D+Cng4+NPiRoembd8ZnWWX/dUg1vKSjF2OWXQ+5/2ffBreEPhjpUGzZPcIJpPl5yQK9WiZ1UDHzAZGafDaQWUFvDCOEVI1wvGAP6VoDT8/N1zUwVoIqyj7pSjJbgevNXIEMbAuc8YHvVuHT9hK424AYk/Sq07Znx0QE/w8/hWyVyG9SyWJYHrnpVlJCMHGTiqRndyCvGRydvFTpKAoGOckCqeoaNamhBK0hxtIUHPPep0lIJwc54GKzo5CcjadwIzmp0dg55+6elJaoHdPQtQvtcknJA+X0zTWAJJ9MCoRIUBC4cnJIPrU8DFQDu+bGD75pXtqJ6jGAD7e46VHNkOBxgjgnse9TRkys0g/1ZOV+lRTKGcdPeq5bib1sVHcbhgdgR+NMCkbVK4JG4/jVx1DcgcdVpqIud3A759qd0xpPchEWckcHGFzViACN8MDuIwPapApZ1XaMAbs0+SEI4YE9P50rO10DjYUS9l5UDqKu2cTtGOCMnC+9VIIiJip6H5jjtjtV5JMKxzwBt47A07cyCw0kF3OOOn+fpVSaMs5we2frVmRmfYvJLNnH0pUgVWwSSAOtU+gb6GNc2jHPHIGfzrHuLVxKQFOB1rpx802DgLnOT696je3SVGIGMjBpO1tAfY5RI8HB6/wCFSW0QLk9COMeuK2Tpiybf7ufyqVdIdY1bGM859qQr9TMjiz0X6VbijGckYy2f0q6lkAzYGcc8VKsCseBweVoCLuUo4VO75QSSW+tTGMbVLHBjBXJ9DV5LRVXI/H2qCWAuwxzg5BppWYOzZUIdATnJbJqjLM2eT3wfTNakkTu5yvAI3e9Vxbb0JI+78x+lVZ2JasY7wEHLDnBB9j6VXliXBGN+QBW1LbEqRjsaovaMVAXrnI/rzWcmWnZWINPs1kmyQOozj+tT3oMWQONxOfarlnEIAyfxMM/gPSq99EX3FhySCfwpq7CD6mJMpZic9+c9xUKrn5R+FaM8QK8jkfrVNIyZQD1bJ/Ki2xTik79yNQNhPO7IxULhg5A6GrTRll4H0pkse1QAD2H0pKyBuyGREBcd88UEZUjPGMGnCEpjA4BJpBmPIbqSMUX6kXfNYV0KocADI4H1prkhMdgNoqTBZAAc5Xio5cBuOmePal1NOa+pG7gAe3I96jacL7Z5I9KJZBvJznHr71Ukc5yenpUNW2CNtyy04Drkn1pxIbnPH+NZf2oODzwCcj0pJL4RqoPUZP3vWtGJpWNSSUI2M9s1D9pG7t15rHn1EhCSetVG1AkcN6UPRKxS3Ohe4Vs9hnI9qelwH7dORXNrqBZ9u7sDV2O/2jGeRUW5UF+ZuxtpOo+buTz/AI0wXAUisNtRCjrkmmjUCwBJ461SfcVmzdE27dzkE5qORwWznpxWaLs4Az1GKnt7jevJwPehXtoHL0HyMSfTtTkJLYA4GBTM9Oe+R9akiIDc8HOB9aUUE3dixsQ/tnI+tXYmaPBzjjH41UBAXPTPSpC44J9QBTv1BrY6PS5AVVP4VAGPSt6KVBgghMHiuQ068WEDbwSeTV+XVAE4PTFNK+xSitmbl3qAhBOfmHTHpWBe6j5m7DZOOfaqN5qRlOc5BPFU2nJJ9/1q3a2gWdycyFpV7c4P0qEN0PXjI/xpgfOD6DAzUZnIbAPQ8VGzKdpRJw7InHJY5+mKPMJYEdWGf/11AkpZuRinqwVvfHNK3Yj1JvNI74OKkScnk9uBVdQWYGrkMStlj0B5FGwlKN9RqXxU4I9uamjnLcMepzTTAm3f1AxtNVmkAcknbk/lVczeiKv95YuAXUk96zngI4znqTV55CsXXJxx7moWUnr37VLcr3JauZ1xCAuemRxWRdgiIs3B5/Otm+Uru+lYWrS+XEzZAUAkfgKOyNEk3zHxn+1drouNaFsG4RTgegya+ZZm3SZPOO9etftA60dT8a3xDZVXKr7c15M6DaSDz0xU4l3lyo6JXtYZxuA6Z6U4qQCSc85FIuBwewpxOWPtXGloQKDnB7jpTmfoAM4pAMgEc56+1KflQfzqupTu9RrnPQ9OtNBLcKM+xpS4D4xkHg0YxlegPBAob6g7sSQkcenUelKpJUMR1zTchuuRj+lIzAY6nP5U2wihpYfj2phcDGe1Ky7eufamuwIJPOaTGtxN45wMd/akYkdcY6ihyNv3cYPAqMyDdx+NToF7CMSM4wCaaSQRnuM0pZcE9PSoy2W547mpbvsX5AWPWm7yWweO5pGxtH601sHkde1RcfUccHrnGO1JkHnpmmgls+lG4L7jvQO1x4IzjOaQEsPT1pMgZOaQEnkH5RQA/wDhp2SR1phwMdx/Wlznjb2/OmpWBjwSQB6UqkDOfwpg+Udee1LkK3oBTWhJ+rAIPWlDAZ7cfnTONp57Zp2APrjFc8exo3Z2ADk80hPzYxzQgAwccnrTshfm796d9TNO6DBAxjqc0p3Bv50jAD8DxQWz+NN6CsOXC9e1DEFv0pACfoDzSkYqOtir6aAFIX2prtj+RpCSe/OaULgKCeTwKpvlYJ3YA4Xk8UZK9vrSAgEjpSMwHQ9etItDmbPXjsKaGG7kUxidwOO3FOPDH25oJaHAFRw3bFNLEfnxSliw4OM0jKB+IzQnqFu4O2eO/ekIC80uAv400EHr6UPYadxwBbr64+lIFKt14HFIV2/nQWGeOOKPQL9wJBb0x0pCQeeo6mmEZpMk/nR1EBOcDoAOKQEnmlIHGOoPNIWHQfSqVhvSwoGevvSAkOefp70M4A9+tNLnNS2UKxySx+8SSfekLDb9Tmk3nHPzVHnPbHNCuibbDyScfWm56enalLEjrzmm7j+GOaLMLpCsCKQHLDvmms2GI7YpCw20khWuPJCjOfamFyce5xSEZxk9KTA5bPTpVN21DV7dBQ4I9DjmgsSo+lNJBPv6UhOVI/Ck1doewBiQc8+lDDYx7+lMZyvb0xTSxzx1qmStUPLEN/Oo2b1ocn8+KY5I60rt7jaVrWBsL9ByKRmzzn2okbAx6VGSDn36e1PcFpuU9a1BLLTp5WbGxSa+O/iVrR1TWZmZs/MQPzr6M+MGvDStBlUNhmBI9elfI+rXRuLl2JL7mraMXFXRhUtKdn0MyVwynPc1BKQDweBxUsg9+tQOwXIxz3IptWd2VbQimJH41WYk5Gc9ammYDBPccVWYk9eADxUNjS1GM571XkcD39alkYHOOKryvhePSpZfmRHlvSpIFJYH0NRKST7YzVyCM7Rgd80LcG7IsooCY71IqgZPtn6UikhQCeMcUK25uc1razIfcVmGPwyKz7mQfSrMkgGcHOOKoXDgtxyT1qZNPYpO6Fs4vNmzjOMVuACNQp6Vn6XCAu5uK0H4XgZOcjNaU17opMVAXyD60rEL2wKaM+mCRSk5wDzk1drk3a2GlDsB7Z4pQuUywzT32nHoOlBIbjOB/OjQTQ1VJWnEjawz6UvIBA/GgKOM85/WnsJqzHIowcntTlwvA5I5NMUEMOevNPPG0d+9Ndyn5hMc84we9QMARgde9PkkDDGfao2ccDG3IxQ9ED3Gvnb71EygYI6dae4Pbt1qMtlRisnuVZg7A845P6U1cleec9KRiAxGcjFIGIwPzpbhddROA2TyO9Izhuv4UMpGQDweDQCN3v2pivZWDA6k49KUHLdc0jISOOTSkAY9c80riFAJYHHOM0gIC4I5A4pgYnp+dK2c/XihWAU4P40i52+56UZJXpTtp9ee1MvoIAcjvz19KCFGT170EgY4pMk59xRboTqBBP40qnJ59c0pQBRSKQScjgdKm5dhQQeD3pgUt7DNKyYx0z1FOwTjnviq3MxpICnnGKUgMMj2zSsBv9COppCCc98npUF6dRQAjdc9qs20QXL9R1qsEBbJGT2q8gCQqvA6/jSkzelZyA/NnJznpQQd3TjGc0ufLxjqPWhiSQfujtWGp1ihQT7DrSYDE5GQaAgByRzinqAQMDp1pJ2NOjBcBgfSmk5bnuMVIw4zUYPTjIzV9QejHBSvJPGMUocDtQScDjj+dIxLLnoOKW7Y3oBYdxwRTiwYegFRSSEk+uabuK/j1peRDdx2CCee2aYQARx0FJIxY8DgU0ZJ59OaL22IbshQSXOOBSOpOADilVs5HbGKFUlj6UXuK9xVKhcDnntSqMt16dKTAZs/hQoCtyeasSFJPAx0FPUkL04yMU1SS24dhUihl5OOnTvUrXU1tZihjspA2CcHnrQzAIRjjPFNBVWx3I6+lOwr2jZEiMeuevNRzsFQ5NSswK+/eqt44EWe/OKleYS0VmYt62Sfc4rU0lNsG7pnqayJWMknPrW9boY4VUDHGas5KauyZQTwOhwM058KR3oUhOvJPA9qDk575paM6G1sxpDHnsOvvTlU/e4weacmSPaggK2fShMmOjuKuB0GeeKcJBkccngk00FRwO/NKCV6YJA70tzVMkKgL/tdaHUMRz2pm4yZpGLLjI744popvSwAkMB1IzmpFXHWgAqwFK5Jx65qNw2Q6MAjntnmpFUlumOKjVQMelP3Fn5OQKa1Q33Hj5k59aCS2B0wc/WlQHp1HU0jOGbjpnvVb6BL3SXBKHjqabtIUkdD1pQSQB+NPJwMD60wa0uJyE/nQBuQ44wcim5JzxwDj60K248DGP1oJcm9GPBLcAYqRSeMnBB7U0gsSTwRwBT4gCCfTpT31FsKCVwQ3Ws3UZCWC9SDWk+FQnOD3rEuHDzOw55pxVzCvK0bEkGN6segq/FkknHGQBVKBCWwPqa0YlZeD1PWuuOup5voWY0UtgDI7H619d/sM+BxNqWp+IrhPlQCGDPY8dK+SbCIs6qOSSFHuT0r9If2dfCR8HfDHSYGGye4UTyfUgUp+81Exdrnr9vOhxjGFweehIq9b3gT5mIKqc81huwQIidyQfyqaF2Y5J6YFbLR3RN90b63YlZwo5I5qgyl3x0yST9KS1BG3uScH2qaRMqx9uM96u5nZpEaPt4+nSpGfCcHODioGkBC56AnH1polfOAcYHNWmS97GlE3loPm6nAp8M5Z++OeTVMuSOSRkcD+7T45Qi89MZNSnc0WljRRg2CSBn0p32gMhxxjIUVQW5DccjGVpIpgWPoCRn6U2C0NiFw0R/vkYGKR1B6c9Q3saoibzEJycZA4+WrHmptUc8dfmp37k8rlsLLsRduDgYFNdyDnHBGB/TFQ+bkyMeSWGB2xTpJw7jBwAAfpml0uyrosq25QehwFI9KnwQyrnJbBqkkhWRvrke1WUkCjg89apPUm6ZfjjBJ24KnOPXik4dmxwoIJHrUUE6NjL7ABlvala4CwsBkbhzjrRa2xTd1ZEwI8zep6A4/wqRIwkbZ53HcfWqqthQSeM84qdp1dF7dMk+g6U9GSm9yG4tzkjIPQmkKBgo7jgGphMXDOVGQxOPWo4GUsck4ABAP9anVDb10CO3CsQfu89Ks7P3TEHgDAzUMrgupHzYOQPTNJcXKrtDHCg9frQkJIgaBgw/gJIyKnZQk21BgA8e3NRS3CQ5J5IAz9KRGcnqQx4oS6kW10LMieWmAc5JyfrUaMV6jBYYGPSh5SqxjlSOCR2x60wk+Wflyd3BPUVTeg+a24rsI845GeKIlRAWYc5JOO9DQFYjjJ28knsTUMcZPJcgnIPt7/jSY3tcnntYnhLAkOflP09qz5bYzTBk44GR24q5O5jwgOcDB9CD6VFFIedoJyRn1JpWQJ30II7Io4PB4Kj3plzYF0JxnjH19q00Qsw4wF71Myg98hTzihRuD0djkrmzPoeBxUDWJSPIHPFdVLbK/zFfmIIyOmB0/+vVRrFGfnOOpxSuPbVnMNallwF3j2py2Zz8yk7ckCugubBFQj1JA96iSzCoTjHO0e5pp2QWV7MwJLV/l7Hj6VUeM7z8v3eDXUmyB+8M7s1VfTlDlduG3Fce9Tdj62OeMZjU+uMVFKjEHBxkYFbU+mscjGCDk/jUU1iNvAxjqaroStrmAIiDx0yc1WuULNjoRXQvZA4CjGBVe40wgDjJIDfSpupbmnwpHMS25iXA9OT6VnyMQxz07108lgZjgKcgEt+FULrTCM4HXpSGrXehy88hPJ4BJAqq1wQ+O3UVvXGiuFGO2ePesS+tHhJwpxnApPRAtWJDcANnpnpU0l2CpwfmJ61kNMIsAnBxSNdbsAc5OPyqU29wSW6ND7SQfve9OS4YNgHORg1QUNISc5JPHvWlaWbNhtuB60O7dkW2o7FuCVmwK1bVMgfnUMFgY0DY3E5q7FGIwSeoHAqyLt7llI8KD3xTWBLj61IHAAA6nGKcibmAxgjHJ6Gl1uyXqrDREBhfXJppIJ29xyKmyB05I60hTBPriqSaQ7XERyi9evpSCdi23PA4HtSMC2cH6U2JQuSetF3FF7tMfvJUZ5YDg1HKxcqOnQGlBJY4HfilRSwJzyfu/WpTswk9BpZjx0x0JpUUHnuf0p7IDyakjiA+Xp3JFW3fQzi235EeMHcvI3U8uEXJ9yfl3cVYhs2k9sirUGjtI2SxADc461Lutil5mbA5HUdMmrTTEAkfSrE2liADByc/N9O1V/s7MTxwoyKakmyUklcSS4O0knnHSqDXCM+DyM85q1c27AEnsM49qy3jKEnvmknZlWuzRjnBwB0PY1ZWRZsknYSen0rG+0hMHPJGPyqQaijEAn8KrRj8i7fxBgTwOOg6V5/4+1IaVoGoTscBIW/lXa3F+Hj4PavBP2j/F66X4Quog3zS5VU7kc1cE5PQ3px1UT4g8eaodU126mLE73LfXJrmCQcgDIq9qlwJp2PqxNUEI2kjua460vfdjWTu2xFQKxHTHNPIzknpnFABAyRntTyABgjPFY7ELXUaST04OMU8tlPpikAAOc9qaGUjdnDA8Z6Gq2Q7WEJ2sCMDtijKtkHoOfehwW68HOaCB6cU2hRb3RESWyecdM0yTLcgYPf3xUhYH5c4x0NROCOtJ7j2BywUd+f51HuKHn0walUhhjPbg+lV3cFzn6EVnvqUxzRgAdSR3qLkYH5+1OdjgYPHameZhgSOMUSdgSWwxlIY/TimgHPNGST1xTSRk+4qOgxNxOBgcUoY5IPHagcNxzTSpUHPORQPqBcemPWjIAwPlJ6UgyuOcZPFBbLY9KlDYpA9acoI+maaD6fiKcAN306VSS6gAG1velEh24/D6UzJPXrTlHzZPbrTSuLccuPTnvT1G/H15qPJPT60qtk+/ekroLH6roCPan/jTOCfU9KXO1x6E4rJPsVuBO3J/CnDDUhAPXjJwaTO5vc5oauJbCnJPtQDleuSCaQjH0owHxjrT6kNWQqkqM9+9KpJI5yKaCRn60oGQT+IpWu7ji03YVVyeuBil3EkZ7UjHp6UgIDZ9qlq40rbC4HPakbaF+opNxbI64601iSfaquraFPTYVsnn6fhQTu6nqM0BSMY9KRjnp1xihaRBO+gZO7j6UFgcD2xSKTsHHJOCPSlYAHr9KHZCWjuKCCD6jFI5CY96jbK8Zzn0pWYHr2pD12Qoclfc9aYzA+5pc7V45yc00MCDikn3EKCVUD1GTTSxbnvk0dOCSQB1pC+GwOmKOo9LChx1IpC47HvQCAMnk1HkjJ7HiqtbRDY4sN3qTzSgFeh57VCzEMo7HJzS5y3060krkp9GOJzz0NN3k8Z4BpJJAR07imq3zAkdyDTWmrHpYcWIc+hNN3kcUhbHB+ophI3Z9qXUSemhJ0yOuOKQsDxSHOSc01ZM9qdnYroKzFcHOe340Fwev403cOPrihyCMdzTsJdRXJB47daaWzn86aHAxSPj9KnYm73F5OD19aaCCM+p/KgNj6dDTWYnPH1p3Y01a4OcetNZs4HfvQxBwT2oLAKec8dqaBbsaxw2fQ5PvUcrhVznOBmhmyo9hk1n61epY6dPKxAwpIqUncd9DwL49eI9959mV96gkV4NcS9SeSTXZ/EXVzqGsTtvzliB+dcLM/Uk9OK672VjmX83cjcl1IzyKrykjB6GnsdxAHQdahckZyc5GRUGqbI5mOwc5qvIS3fvUkhyw461Xc4zWbBkUhzjBx61A5+U/pUsjDn2qBzlsdqRY6FdzZxWlCgUAnoOaqWqEKMgcniry/KoyauKIbHISVBA6jPNEuB9e1GQrAgVHcPjB71dxIrXEoX6d6ogB5B3yf51NcuGyetJYwmSUE9ay3NErGtaoVjwOeOasEhTz2HA96YkanA5+XmnqCOpyDXQtEjFq4biWGaQAsp7elBAOPXvTmUjHOOa0elh30sCqN5zSnPQdQKFJfIxTlAFTF2YlrqxFBXgnPrSKCMYPTpSg7s8cUqqQmapkig7c8fSkZ8qfQ0vABLde9MXhue2cUntoUrrcaQR0x+NRK252XGR2pzSFsjtnmm5B5z6gUXuirJ6icc89KjJIzxwelPYjHrk80wnPf6Vmu4NdBoQFs+vSgkjt3605SRz6U13LYz9cVOwXsNJOfrSHIGf0pxJH5VGCWzxTQm+hIrAKM856VG6En0B6UucEZHQ80rOS3TjOKm2pSFK7fx6UjBhj26UhJPIOe+aUscjParsJ6i7Aen1oOSM54oJxge9BQrxii9hDSCeOxNAGeB0zzQSCvH0NOZSqjB71N7IAKk8Y6CmknPsBkU5lJx60Nx2+tNjd+ogGepzx2oO7b9elKqjHoKGOcAdqWo7iNg49xzS7goHvyaaSTz05oDANz90jmncN2KoII55JrQJChc/h71n26b5BV+RicAryBWMrN2OyktADg57kdKkJBUd8+lQoC3TjHFSHBGAefT0rN6HSnpqIrDcO+alUkYGOBUaqFzjtzQGC9ecdaL3GmOYjp0x3pocc4GeRSkkjpxTSNrEeoyapDm9dBxYDj3prOT7UgUsuW4PemkhCM9DxU3vqTd7ibjkHHekADZyPrSk5wCfoKYWIOAe1F2ZtaisxOcHvTQ53EfjSjBY4GB1pApI+lNMXqLkq3rmlAO09iKapPTvUigBxg89RSe41uKmBx3PNG0t7c05RjGacuFJ46007jS0AEDjOAKVWIwcZoUDcwK5XvQAFXOcc8UtjQUMNxHr0phQk5HQCnMpZj2Hb2pd5GRjgY6VTJtrYQn0qnfsFhxnvVxsYOBnjvWXqTFR70k9SajtqUrOMzXYHocmuiZMY+lY2jRkzMx7VtKSc555qjKlawirlcdeKACCB0pSoGB7UhYOeO4pI0Y9ARwecnNLgnjHHWmqpXoeMdKcOR6diabKjruCEK7HgnqKcI92fU00kHHGD0FOAG3v6UtynogHHA5PenIMZ3c88UhAC5pVYv178UbBEcFy5IPTFKpAByOc8U1VzjnkHmnkktx9aLX0GpW0HEgY49qcGC4zzngU0E9e/Q0DGOeo5NTqPceGDdQQOlOCAjPXJyaaFB3Z4B4xTyp2ADhcYGKtO4XFXK8+lOJLN0/+tTR8irk55xT1bGfU9M96NmF0xGIJXB4B/OpI1Ab3qMqT/WpYwQNxPHQCgS3ALhcHk8mnhTjIoJDL796XBRzz1GKaV2J6bkV44WM56kVjrksSfWtDUJiEI6VSiUOvHOTmtI36HFXlrYtQLgZ69quwgq2TyT0FVIFKttPQ+tX403MOQTjtXUlscDdjuPhB4Um8Z/EDR9MjiMitMruNvYMK/TfTtNWztIbdBiOGNY1HsBXyT+wx4MFxrOp+Ipoz/o4MURK9DgHIr7GhTMoLHgdBUR1k2c0ddW9whtCMsRknpUwiAIIHJ61oBFMQAFRyKgXuQM9F9K3SD4RUQRoBkAkc0+T7iq3OenvUaOMDAH+Ip91ICw2nKgceorS2oN6OxDI5LE45xxntmmEYz6nFEwDBehbO7PcVDLKRnHc4zU7bBbQsGUKQcD0/KkM+9uWxgflVNnAb8gaVpAOPb86bdhp6lnzRt68npUiSlNxPbPSs9nJb2pTMTwvI9aNGhXbZqRXBCLyQBkA+tTm4IXJOTjbjvWOLghlHQAGpVnO5e/HNNWtclO7NQMWQncBgDn3pyygttBPb8apJOzMCe4qaORC4yexJoasrl/EXkBO0sNpJJ59PWpnlMcoUc84weoqojhgMNkY4p24Jt55HHPtVX2RFrF9GCRBiepwKFnDYOMVQaYbR8wQdCTUglG0+5/SkrrQrS+hpRzKUHGOc/wD66POIyV5bqAelUDOC3Xgnj2FEUwJGTzk0FI0BNgEk8bd30FMMgVBz8zMMetV1uAHIAJxyce1U5LotLgn5cnBHoKFqQ9Fc2TMoGR6ZNQtM28liMrkr+NZhuicAtwe9Bu84+b3pvUqRcklBcN3xge2animD43YGOCA3Y1nNOjsewPSlS6wu0noRkj19qEn1BPsajTgPkneAQD75p6zhECBufuknvn1rKFwAATjHTPpSrc4xk5HtSTu7CkrGy8pmjLZ+UYphIdiAQuAAM96opdh48A5Ge3tQb0DGe+cVotSXsrlw7TnceCwAPoKdboGxxjrz7VXSbdHvx3IFT2TOyDaNxJPX1rOy6GmiRZcFVI3YAHX1qIMVg4+8SadcZTb8wTJOR+FUppMkKOOTn3HtVRdkJpydyzNcDyeOdx2EeuamWFTbtIvybcL+OKpqhlBPYfK3sTUzyHyVRj8i4H+FT5kp88miBjvf5ccjBH86lEIHBTBztGeop8cKhs5xkZX1NI0mH39AgJOO/pVadCGtRjRhsuCDkbQR2xUJi82ZQo4HLetWnKyJ129setSQKIU8zrwQazeyNLXXKtyhcWYC9OhLEd+apT2oSHAGDjn3NasuSgCtj0Peq05DvjtkZp+gLSyMlLQbgu3qDtJbpii5tQpPGAeV9q1liRJBkcAcf1qO6hLyE4wARxUta3HZpGA1gRyByxxUEmlDHT7w4ro5YwnGAe1RNGGBJ4POD6UeTCLfxI5dtIMrEgdTmqtz4SN0r7Uz1zXcRwpGgG0FuCSPerNvED93Gck5PtQ9RJaHhGu/DzUY5t8QXZ1HzfpUGmfD7UZZMSADPQf/AF69vubRLyViyDapBH09aVLaOJGVFB45OKHGxTjseY23gprNcSjeR39KtJpQgAwBxwfeu8ltEdDgZyCayLiwUIVHKtnotPlUSbPqc8tmFwAPu/e9j70htwN2fWt02QWNiBknBHvVWS0AyGGejUW1sUmt2ZYgI7EEevanlBtGecnAq48IBA681G1uecDpyPrSsU+5UOFbPQdKlljKrySWI79qe8aoSccAgn60jksCeo6/Sq6pkpNrUrEgZAphBIIxnP61KUL44x7+pprQHg+nGaVurBy6DY0J9vSiMBjx2yKlYBfbIOD60gjMbfUdam12HNrsKqnZ684+tT20XmNntjAqJFwc9e1WoW7ehGPpQndg/eaZpW0QRFyOpxmrkUpRshQMZA/xqikhVjwRn1qdWJQN0z2prRahe7GyOJCFY9elJDbguT27e9ISWGWxjbjFTwOAhLNgDGB9aTYa9CtcWQdScZ7Gud1CzMbk9Txn2rsHZSjHgjoR6ZrB1chhx1xgVpZPVhytuyOLuy6EdcZI/Ks2S+dX9Dmt2/QNk8jjNc5cptJPvk1MropLTlW5eS6aSPrg44r5I/ax8RE6nFZBvuZ3Dd3zX1RDKViY5+6Nx9sV8KftE60dU8b3xDb0DEfrWsJK0rG9K6TkzyC4cO/Ax1BNRRgjOT37UrYLcjrTlwAR+RrztymOGeB2pVx0FKuAMnsKCoA54z3p3HfoMf5m+gpoAOAenNALLwMH196UggkigI6jSdvAPI9aA5Ldaa5KdehppbJ/ClcFpsJuIycc9qjZhkAfjTjjkE9KYykY5pO4/MQsTjHX+dR565PWnFsfTuKgJJ74x196z2KWg4sPcc5pkhLKfUUF+Rg8jpUbAHP8PepYC4DE03I4984o3Dp+IpoILZ6VNiluPJCr796Q5PXNNIB5980vO73xTQkISQMUqnC4FBGO/wCNAIHPbt7Uw2HZG4+3SgZA44GeaAAcenelC7upwD0oC6TAMB1GcUEAgENnHagKVz+VOB249Rx9aExLzGqBtyak2kc00HDdODSgkgjpRYbP1URjkY69aeGJzTUyeR1AxThx1rJaal2GMTSxgsQBycc+1OABHFJgggj60X7k7aAHLZH4Ub8sRjpyKU4Xb7jikzhv51RKfRgMnqKcRuwPTgUjMQOnHWmqSByazTBWTFJVcZPANBJAzQCCfQc0hBJxnjrV2GnuPAI5HUihgF/KmFssPXtSNnr6Uk7aFsVmPY47H3pmSpNOyeuPagEBuRmknqHURZCGJNDMW9u4ppG3n0oMhXAx68+lF1uSlpqIWwcdMUhBOfxNHDEk9wBSBuoxx61XmSrrcUNjaaay7frQz+3QY+tNMhORU3NQZiNo/OgMBk+lNLZX3xzSAHaaroQKGznvjk0jMRx2701SRx60hc/UVKtcau9xSc89u9IBk59KGIC59eKFwE644p20Et7CYy3rgUjNj8eaCCufU0gIA9TjmhvS4CHA6nr2pGIB9sUhyeh7U0g857AYp2AeQD25IwT600k/Uml+b9KYWKqfejcfkKQCw4570jYGCTnJ4pD82c9AOKTGcdsCknsIaxJ4HSlACnFBOOPxpGADZNDjqHNYViRxjjGMUwkZ9ARxSsSVphYDGew4otcTTeoM+KaGBYDGMnBoZsfQd/Wml8MD17ULSyKvpcSQgZB71wXxb1pdL8NzKGw8ikL9K7qVhyfQGvn34+68Wm+zK3A4Iq4rUzqaRseF6vdm5uHYnILE1kTYIAPQ81aunO4/iRVR2LZ9ulbSRFrrlIGYAcHpUEjEZOfYe1SOBuOR2zVaRjvOfoKhopdENeQ7euW7ZqtIxb271LKCG55qGQHGAeo/KsytnYicgZ9+KijBd+afIcZHeltlLHp9aCr21NG3jxt47VKEAyfyzTY8IvuOBSu2VHfBrdIi6Y6Q7UOfrVG4kAYnPPSp5WG05+tUJmypNQ2PQgkcs3FaWmRbV3H1rNjUs49zmtm2jKxDPWlFalMsqM8bsZpeSMGmAkc+nFSgg9O3FdFrMy2EDE8fjSkn8KUADk9MZpwx17U7E7ITbsYc9KUtyV7g801yB+JxTUYKSCcY70W7ji9dB7ZDAY+U045YcHpyKYTvQYPTrSvkc4xgVT2G9BHORgg/4VEwBwc/KDipWfC5H41C7j14zUWvoD8xHIOaYzDbj6UNkNx1HNIGIyce1TsNjsA9aY+C5J6gcYoWQMvHPOPpSA7PvDI6UXK0SEVscH8qYxB69RSgA8E4prHp61N9Cbjsll3enFNAw34UjsRwex5pynCnPXPFLVMrcRVBY54zSZB5HAPSgA9qDyeR349qbJfkBySPTvinquOD17UEAqD0z2oGcnnHHWi10PYXcFG1frmkO48ntQWA7c4pS+RgdzRfUTG8K+QM8UuQcZ7jP0pVyQc8880hY46df0otcNhd+cfX86TaSpzQGxxgc8inHG4Ed+DUvUobkHg8UAEZwKGYHO4cHj6Ux3JUkHpV3sJaq7FdtvA5z09qiZyV4PA6ikZgF46moy+Pp3rI0suhd08gyE47datFj1zwBVfTlAiLE4ycVYAA49azerOummooWJwW44Pen5HO4YJ4yO1NCqq5I54xR5hAOPxqGro2TaQ5jhsdB0prODxikDArz2OaC4VRgZJODVX0Bu60FLnaMnGMUjMAfY9aSQhu1BBVsHpimyRzEHBz07UwklqUAMvXPfAphB3YqVuJ3aHs+ecY9KjZgevJ6UkoNCn5fU54ov0M+ugoG1CBxzxRkAY65NAJKc8k09UwpPfNC01Ze4xVByCccc1ISBgd+tEUe7PpS7QG65Hei42kPZcjI9elOUHbu9OtNbCAeg5pxIGMHOe/rVdC0ruwqYPbOaY4JYY6CnDDPlT05oY5/A1Kdwe2g0sDjnkcmhEI6H3poBZvUA1YBAUADI6U7W0FvIY6nZ7jJrD1GQljx0OK2JSUBP4Vh34Jkx16U0Y1OhoaREVh39M960Bgfd4B61DYqY7YLntnFTKQFJJ+WmXBWSHEFsDNNwEbPpSKR29eKX5Xc4Oe2ancFsKCDzjvingE9+MflTABtwO5p5wq8/jTbGrpainAbPX2oLktx0HWm4I6GpEQD2zQimCYZFB4PNOUgDj1pAMc+9CKSScc4496TXQqKHqNqH0PanAKOQMZHNIwI4x0xTxjt9Rml1KuKFJbrnpSZIY57c0gBzyR+FPKk5OaCOhIiB8d+oFLwOvGOlMGCAAcE1Jk9COvWqsVy2WopGOo5FKjZ6Lx60AgqM9+lOK7UGO5p2uyrdQLbVwvft604D06CmqoBx26mnpgcHuafUjVjgvGcfQ+tIzDdz6U45Xgdc8U24wgJ46dKW2onaJlX0geb72R1pYULOCMBc1C7NI5PqaswEKobGT7V0xWh5M2nK7LUSnYR1FaNshO0KMkkAAepqnESeBwpGRXY/DHw1J4q8baPpyAnzZ1LAegIzWrdo3OaUnZ2Pvb9m3wuPCHwt02MJia6Amk9yQK9ajlKqpI+bA3D0rN0qyTSLC1s4lG2CFY/wAhV5AQjA9QRinBOKVzJbWNFLk/KAamZjIcknjjPrWWjFeffOKvxbkQE8HritF2DfYVmC4OOVG0UjuSASMgE81D5hH06g+uaSRyVUe2Wp8zuNpBJIRkg1WMhHPelyAr7hkEfL9aYRkkdRkZPrVdCW3dWAuSwzz6/hQrhjuIxngVGnzOxPOaV32tgcnqfpQ0SpX1RKpJGD16mkLgHhsryM+pqNnI6c0OS/1Axmo2HHcQyEGpFkJYkdBgVCXBOCB3GacrgA89OtXe7DYuxzktj15J+lSrPuyvT1/Cs+FiPpzTw7BwMcEEkihFWWxqx3WAOcEjr6U43RLFs856Vlu5LLg8A5A9aeZ22kgE4ByPWm3sDvqXEnJf5uvWrAuQck9sdKzDJtYZORgGnCUBc+p4FKTu7kRsrmgt32JwxB/CpYpiG65A/rVFZQABnJA5p6zAIPTd+WaaZpdMvISXJz7iqzS7ixH3FGQfxqM3Hz4HrjjvTN5O4dzwKTZL97UkkmJRc+hBHt60RSjhm/iGQarPKWRh0yMGonlJxjtyPQ0cwNl9rgL36k03z8knPOc1TY7sHdgDp70PJtUkcdqq7bQ9Ny69wRjBB9aUXJZSAcZGAazBcGRguepxUyuI8kdFGTQtCbpmklyQAD0yKetyzlQD17HtWeJCTnr6VPbKZHxgqvUnd0p3tsLodFpsYGSx6A4+tXLeUjLHjJ24Ht6VUhcQoAR2yKkiJCc87gSCOxz0pasbexbJ3IxIGScfWq726lTn74B5qzEFG1O+0N+Pf8qbsErsxHy5IHzdT34pprqK7GRK0a5bqRkD60sMbBw78lW3BOxqMsxYg/Ic4Ge9Ss4RCx+mPap62KvbVFee4ZHO0ZyKheQqrMDnjPNSyL5zE4wetQyAoVxwd3H4VSumDstCzGmUBOORjB9RQ0+0BQe3NRhivJ7+nb6UqxhkyOp5qb3He2o52LzPtGFVtoA+lVwwY7gMYIP1xQ0zJEOeW5298Z702XDLj0FO2mgldokRxIV7kgUtxIBnjoAee9V7d1xzyDxSXNwWDkn+INn3pLUaYs0gCZLHp83v9KjD7lCnnjmqUsu9WYZzxn86jF4E/iz+dCWhXRNGlDKF5+9zxmpmvxbKTnBPH51jyXwVODyf5VUkvWlwTkc8A0+gr62ZsJdiPP8AeHykGka7HTPIAJrE+1ES5JqSK53FgT16fShOw7XubqSD7w4xz9KrsqMxAHXJNQxXYCBT94AY9SPU06S4OeO38xQtVqK5G6dFyNuc1SuE8z5c9uParEkwGcHuaqSSKi7uvcilp0FyuRWkwNznsB+IqKUBXz1JOT9aWZmYEEAk88t/nrVeaUt35UYNCVxttIZKQr8HPNIqnuf/AK9OLqzEjPAxQCTg475NO5N3cRogFKjoOeKciApjGQ3GPWhGD7h74HvUsaAgsD0qVZlS1IltyqDHOOD9aBahuvHBzVhiCCPzpyksuQNx7CizBNNFMwMrkeh61IqlMAfSpsDdj0HFMIAIyOAePala2pcV2Jmkxj6c+1TpcAxBazlcrkk9eKRZwHXJ4B5osDV3sXpZxyPTkUx7rAz3wBWZNehW555496rm9BIG7nAz+dO/KFro21umdlUHOWx93vinXFiZY+CBxg5pmnlGQuOoGa1Yp1dgrc4OfzobvYlX3aOSutBmkQnGCfyrk9X0W5QsETJBHHtXtoitmh+YgELznuaw9Wgto4ztXDDnPrQnfUpprZHiOpq2l6Peu/BWFzk+uO9fnj8SdROoeJr6Yn70zE/nX3j8f/E0eheFNQIIRpVKKo9cHmvzt1y8+138shO4sxNU1yU2+50Qjywu+pmAEMSegqUoTz6c5FRMAW3AZzxg1MigLnoO9cCVg2AjGCevagOQ3bFDuE25GRimKTjgfStNLXDqCgHknrzikchucYFOLAZJ+THX6VGWB3A9P5Vm22Un2GuxbJ/hA6+lRZC9vpTpAQN38I4qJiehHHek9RJiNkNnoOuKRidoyevNLIS+CG57VHI479c8j0oY9tAaTBB9BionJNLkemaYSKybKeohbnPtTSx6+tK4B/A01+fYilcdugMQw46jimg4yf8AJp2Qo4phAOf0qR3sKGx9KVRzx0poU5PpxinBtufftQDDJPGOD1p6nGT6CmoCoGT1zilfKrwKbYXSHKQfrnNBG3jr3pCAWFPbB61b7EtiAgsPpxQcnoOB1FIQO/THNPD7cDHWl1DfUVcjr6UiEEmgMTx+dAYr79qa3ZR+qaAdjgntS4Ax6c01MDI696UZPBHvWKfRlaWF3AY5xk8UM4GMHjHFIPmHpyaBz19cU9DNeQAE5Pv0pwADkn15pAQuQe44o2+/ejqJLqOOcg9Mc0g+9nt0pASW9BRkbQT8ualotWQOSMjoc0hJ2gjvQTgn/ZFAYnj1qtBN2uBYq2c9eaaXPB68/pTgwP06UhGWHsazu7jSXVg7KBx9aQjPPbvTOnPvmggHHPf8qadgfmK5AXOfrQVJ+lDAH8eKYzlu2CaZTAsAaazHseO9BIXJ/KkwAM9+lCJb6BuGPfODSEk4+nNNYlXz68Um/OB60LcE7ig4/HNIWz/KhmHpTSflo31DYeQAeO3NRlsZ7Ajmk3EYHUUjncPfp9aSkrjs0tBXYhs9sUjEHjpTdvfP4UMSTgdhxVX6CvoKGJ+tNzjpQ7YbjoTSYxz0WhKwa9Q3AcAUE5X6nH5UEgAHP3qQDvmpum9CrAc7vbFNLE44pxbOMCmFxt/HFNXYtHoIDgE+vBoZ8fSkOAoFIwIyPwppCvYV2J6dcU1+TmkYnr1pCSPwGTVBqxwYHp+NMJBpxORkUwDNSncrqHAGKjLH05zjApXyB1600kHIP1qiVoVNTultLWWQnBCk/lXyJ8UtcOqa3cMGyAxz+dfS3xG1QaZ4euHZ9hZTj6Y5r491+9N3fTMedzE1pBX1Oao71EuxjzsWdvzFV5D8hzxk4qSZht+vFQupKA5HvVSRsm2RO+2q0znkg59alcjnkjPUVXY7Wzj0qGG7GuSMnofT1qByeePrUryA5+maryOe3zEjmoLvciYFn9PU1csowck96onBYD3xWpaR7Vye1NK4m9CcJ7845prEBMfhTy2GPNQSMMc8HOa2vZEq2xFPIQvTcM1nyuDweKtzSYU9vSqT5LD8qxepexZsoQxHXrWqgHHB6YFUbBdo4OPSr0YywOec5NaQ1IbdyRRld3bpUoABOO1MQBMjHFOwS1brsZ21HYAcccU3OMjpx+VIzHBA61E0me2Mdfek+42SFjj1+tAyVyec9KiDHBx68U4ZK49KSGuxNgDp35NOYgbabGCMDrgYNJJkqcDGOpNXurgNeQhjzknrUTMC3IpzkHj0PNR7gV9hUX1CTCRgvsSKYWIz6YpGYOwz0FNLkH27UmwtcUEqhI4HekDDAz1FOOAgHfGTTeFHPU8VK0KYAblJz8w4Aoxzn2zSBMdTzQcjvxiktB6bIR3LHGM8UDJJ4yKawPXOVp2egHQ9aogd0BxyDQAOMelLgj5R34FIp3cdxSRTdgK4pFIPQ9TmnO2ePT9aFAGARnPNMT11AKGYE0m4DjuKcCFyPypuwnkU0kDYoYt7GhsDGOc00Ek8U3eQ2OhA6Ur9ASY4MR17dKaWLqewFMkYEDjNMdiBn8qhspXHbh1J5pjOG78UjHHHX1ph+tJuxQM4OPWmOSOnfFKWAB7UQjc4HXmo2Q10Ni1TECA8etSMwz0yaaFxGPahGy3vjip8ztTtZBvJ4/KlXCHPrxTSuMDvng0YAPAqGWrpajtgHfJpRkdfXFHBzk9OaaBlev0prYWieg7IPt6U0qT9CKREYtlvlwODTmPzY7U+rQb2uMGFJOcUhJ6j1pcZbaR2pFAyw6EDg0tib32FZietMwAxpWwpIHP9achB5PJx+VCYuom7Cjpx0pVkI7Y549qVQWA46daUDb17UXsOw5TgDHHNKMc/pSD5iRjjqKQ4U5/AU7aWG2Sbs9u1KGBQkenFCgswHb1oICd8D2p2KvuLvAABHTjNNKZ4oyT05BpwYnBPpQhrYZkLxUm7aB+NIFK445oIIUDvik2hJPciuSQmemRzWIpM10vGea076UhCDxgVQ01N93v7AU7HPN3aRtRLtVewxSkFlJ9BxQMn6AUoGeegNLzNvIaBjBPTrxT1wozxz0FAcLwBk0oUP19OKdiVfoKMFgSPm6UpXKY+9zmlXnnFKM856gUM0SuKECgE/TinE4757UituPXinDPXbk9aV3sPlu9BAAuAOxxUgyT7Yx9KZnJJIwPSpWG1c+1CZewxSRj17U9V3ck8nrTcgjPrwKdtLAfTAp3Wwl5kgBAzjI7e9KoAbrjiolb5cDtwKkDhP4ck8ZoQfEOwF6DntUikKv1GSaYo3qeeKGPqMcZFML3HK2QD7cUqESHj5iDTEJNPVQoJ78YxQF9iQKR1Oc0pYZyTweKaFIJycDGRQU2kEnPFAua60JlUkE557e9VdQkKwj36VYiwuB9etZt/IWmCY4qlo7GFZtR1K8WCefWrtuoGBjryKrQgMc4496vRKF69uldEb3PMklYs26hsfTivpz9ijwa2q+ML7WniylmhVCemeDXzRAhAAHfHH1r9Bv2UvBD+GPhpb3E6Ynv2EzH2IFXU1Siczu3Z9D26G3XCnOWPJNWlgWMMx4UDgelPtbSR2AC5GcDHYVrDTwqbmPU8J6EVqtEjO19jGWBpHUnGSATjtV2RQqDHODU7xASZGMnrjpTp4QDuA+UdKpIdrGY5DEEZwDj8qgkYpG2eSASB61dnQMnHYZ+tVXgLY4xk0dkCISxCj9fxpGBOccAAVNOgjTIOMAVCATx3wTj1pvTQWrepEihdzE8sCuKVVBiyR97pSsQMdh1NSKAB60rtjVnoRsgDE9+lIECqfrkUrFtx4+poyQCT+FO1ybW3GCPOf1pTgLgdc4NKoxuBz0wD60hBPGMYHWiy6FaW1HBtoYnhvSgBlbJ/u5xTAh3kZJ2nBJ704kkE55J5qktLDbSFMp4I5weR7UvnELgdTimFiFXvtP6UqL8owcDBz/Sld9SL6kjOQB7/AKUpcDGfpUQYnGenQU5sHoeRnP4U1qhx8ydHz+dOaQtjHGKrI4IyDSmTcgx65GaSWo7J6kxYoc538ZyKHnGMMfvetQFt3XgUxmJYgemaole7qiwH3AkDb2AHtUbSAMBjgHA9qiMhXGPXimOxPJHzHmk2+o0k0TBy2Djjrih3OcbgRzxUPmHoO4xSuQV44yMUW1QK49WA6HB4yO+KsROGQlj9TVYMAwyNwHBqSKZNo4x2GO/1q5K5Cdy1FIWUnB5PBPTgVdtGKuMe1ZyyZXgn/vrj8a0LIhVDNz3NTbqaLZGysjSMoznAwDVjzAWV/utz/F3rIN4IQdvJPApY7tmAYdOM+tGyFDS2huw3IDrznHpVg3ACsQdgAz78VgR3wjfcTgDv6U86pvRjjZnOB/hStqXrI1klU5dgeCAPekedW3joc4rMW+L/AChs884qQMM8/dA/Gm3oSrx0LRYlwmc56mkeQRuwGN4Axnp+VQtcqV4OeM/Wq4nBmPsev+FF9LjSS3LLSM8g5IQZwtTPc7RtALkgADuKqxP8xZjgAZH0pzTB9xznkfhUpdxfFqKQDg/eIPFRyysrcdc5H1p4O18E5yOSapXMpL9ep4qlZ6FWT2HfaBDgenX8aq3NwXxzjdk/lTZnIXJ5/wAapzS+WWbqxAH60LTUUr7IlkuwiNj0yKq+cUz9fzqCVv4QQcdPSoy2EJLfLjtTbLS92xYExfGTgnpRLOqg98HtVVGJbJOABxQQTk56/pWTXQV05EomDEnO/aCB7VIk3lqFHLdaqBwvU4U9Md6RZSCPUg59qLhaxpw3WF55OcVILzGR6ZrJ84ls7sA0wXPPXjIpq9tOgKKVrGqbhWTk81Re6A77wDgH1FU57snO09TxVfzSMY/iOKp6agpW2L7TZU545wKrzEnpknPSqs1yY0CjnFC3JDZB3Yz+FJDavoWgRGwOc5NPeQjJB5AJGO9UxPuYDkkfe+tTLKNuOp6UWsyfQnjkG0NjnqKmicleeBnBqohVenrUqvxx3NJ6AlpqWBJgn+IHpSbyT7UxUGFJ9cUrY5Gaq9w0RIxJ74zUTSEe5PWoXnKnn1zVd5unJ6c1Dd1qaJpIe0pL7e3r6Gq7TEP+hHpTZGJU1GcNz1zjd+HSpTsO3Uhlmw3JO45NZtxcMsnzZA/nWyIDISR19azdZ0+SK2dwckDNXurMTtbQu6Z4jSP5SwwBW1D4itiCS2TkAg9DXid5qk1nMwBJweag/wCEmnQgbuBxwalStqXbmSse8z+K4kyQwJxg471jX/iQTKVB5bjmvLbXX5pmxvPPBrSudSe1spLmQnaiF/0qk3K1itE7Hz1+174t33MemxvgLyffk18i3EpeQnPfn3r0r42eKJfEPiu8lkkMmHKqfbNeXysC4HUiniJrSK6Gs3b3V0H4Dr+HNPySmMdaaiE55waEYjA6cYrkWpnfQc6lmz6cUisVcDOPT3pSgXgccUxiD07cU1tcadhrsCee3OPWmkltx7daczY4xn1PpTSQGB7DjNQ31KsQs59enFNL44xntStkLx6nIppcjnt0pPTUVrDWJOTUbOdgHHtTndTwBz0I96iJC9e9S3oXsNZiSaQknk05sjHcnmkdc9/pUAt7jGJHOcE0jMW+uKRgR9Ac0Ek8/jSZQnCtg/NmlyS2QMdjQcsw+nFLgdD16UugXsKcLxgnsKNuffHeg5XOenahWyp96a3E2C5GeOvFSFTt7f40xRnGPWpApHB6dR7U1uO40YXg9KAxJ+ppwUtjj1x70oTHb/61UKww4b8DStgNx34NIxz/ACoOB9KAuAB2HBqQAnp3FR4J49eRTi4AoBrofqlHgtmlfmmA5HHrxQTu5z9axRT2HqR/MUpJHA70hUDP0yKaTlvahkO62HFgcewPWhc/h600cKT70oOO/FF7ISbS0Y85PekaQDjvSE/n1H4UgXc2WFTfQd+gpwF+tBIP5UwMeaCdq47g5p2Q0+orAqOfrTS2RjPPWh2LL6jODTCSPypD6jyQGwPrQxK847U3nPJ7ZNITnv35oer1KauNY88nqKQEnJJzzx7UuAcj0PFIQApoeqJ1d7CkkH36CmkbutITnFBfHOO+KVtR/CgJ7ZyaCcjr0PFNJ3HPp0pjN6fjTt2FsKGO78c0Ow/rTfp6cU0sTinuKN+o7J/qKGIIyT14prHOPWomJ5zwBzU2C7WhLwT9RQDnA6H0puc+3agnHem0XYDkGhiTgAfUU0ON3PUdKCT1zz1qnoTvsBccgClB3Nj16UxsEZHBpcjGam1kUlpYQIV4J+tJkg/hQXIb5uoppB6072CyFkbC57dKYWJI9O9K2Rk/lSgYYcfWhsm9xvJ49TSnhqQkmmbuB65pspCsTkAetNbk4zQTgYBwc0jEN9MYoRLQxmBI9hzTJGAzj60rj04HSq88oiRmPQKSaNA12PHfjzryw2K2ofBII/Gvme9dnkZuuTzXqfxo1s3+tyorZUMR+FeSyyY57VvGyOVe83IgkJUYFRPkds9qezEtzzmoJXI4AytJ7m3qROSCSPSoHOck9xipHORnsOlQ7wGwBx71LsNNkWTyD3qCUgE4+lSuxYioJCN3vUFLaw+1QySdO9a8a7R+FVNPhOCcVbIxwegrSK0uTJ7DGJLj9ahmkG0j8jUsnGPbg1TnYgEAj1ob0BLUrTtknNMiXc/rSSHcamtI9zfzqErlaLU0LdVU5A9qtRqACe9QRxDIweSeKtxqFX5uR3xWy00M3qPYhRnO7NNLEtnoKCQWJxxjj6UhJOR2rS10St7sRue/eoyQ2cdQKGYhsDkUikj8am5Q5RnB9etSbSe3fiiIDoPqKlUEkZPfJq7DfuoV1IXOMeuKh8wMCGwCD1qaRgOffFV2YnNDZKGvg5/P61GwyMgcnkUrZ28fjSKWPtjk1m+xV9RjcflxTSOSO2Ke7EcdhTM4Iz36UW6FdRCwVeKU5dQM00AncT1pUXCgntS3ZABAfwNDE8jtigkN9eaTBD0t1YrZikdfpSAE4pSA5/XikJwTgdevtVWsirW1FJI96cgDcnqetIEz32+tSBlUY9qVuxmtXqNKhmxnpwaQghSep6CgEGmM4b24p6JajvfQVyF6dhTQ+3PPWmlh9cVHu5OalspRJGfHA4zzTGkBbI5prMeD6UwMRkH8aVxpWZKzgp1571EzA47g80EjHTmo2JHuD+lSPW5IMHIqMkcj3oZwVFNINAAWB57VNY/PcD25NVxgZAqzpikys/bHFQ9i4xu0arMVHFIq59uKa2C2evFKCD15Pap1sdV9Rck0MQOnIz+dGQrHPI7UBgOQOppFNibumeMDmlJJX5TkUpKtxjp096GIzgHbU7uwb7iKSSDnPFAcHp1zijO3t0ppyuMdhT9BXsPJIJ4ycce9NJOCCOcflShhtz3PFAbGCRzQxtobgMvy8N3pQQOnAzjFCKSSe5pdpUD3PNP0EnpcUnDDngDilILKKFUHOfSlAAbjp3oV9h7Cg5XPQ9KUc9fwpQQee9KEJ5PfpQn1HoKoJJz/APrpSR36dD7UhJ2dcHpgU0oRjPUUuw2OUAAn8BSEALyckZp3H5dKjdyG6e9NMNiRCS3170FupI4HFNUbeW7elIWAB54HNG47uxm6lIVhx68UukRkoW6dsVDqcilgBxV+xjEdsPUdarZHMleVyzkJkZ60oJHy9jQFB6+nFIGJbP51Ju33FAG75eh608uAMDOe1R5IzgdRzTlBDDjd6e9WSm0tepKrg8eopzAEkdO1RkKV469/QUqgjB60kVezsPRASeOB+lPcEAe/WmoGfg805cq2Ovpmmar3dRyksc4+lKTliOgHWmgEfnmnBc5Oc47VO1w6JDlITgdBSqpLcdKZvDtjoM9afnaQBnvTsmyU0yRIyn0oHzE+wpPMOzHoaFwyEjn0NCVh3HRjPPQinMQfc9qah28Y604KATgnjmqvYhLSwikKo4+tPUDAHvjFNL7vu+tKdgcHvSJWisSpkng8YzQSOn3cc00MdoanAA43L0OarToU7Wsh0jbVJPaseZzLcEr83PHtWpdMEhcdc96yEBOffg1UV1OKvLoWYmLYO3npV23BZsHvxVe2Q8Z6DirsKgrxXVF23PPd7nU/Dzw8/iXxnpGmRrv8+4Td7AEZr9R9F0tNK0+ytUwsNvCseAvGQBXw/wDsb+DxqfjaXWJY98dmuE9zkE19yLI5AJPJHNJWlK/Yz1u5dzo7W4VUB7gDP4Vca7UxHnIA4rmYbhvu/n83Bq3bzGRz83vj1rbbYI2NaJwST1IYfTmp5AAAmd+WPPYkVkiUhsLwc9fercUhZcZ9DmjdaEpNoSSNW3KByp6+tVpoQmS3DE4IParZOwkkEgckVTlYH6960cdCFq7lSZyVC+nSokA3E9xxUssihcenWq8rhefzqbc5esRDtC88ZAz9aVB2HToBUZJYnHGMU5GPrjHOfrTSsK75tBzMCAPenBQEY4ywPHvURIPK9AMc08MeOcAg5o31E3YCAUA6nPOaazAEn7oxSswdhk4Uc5pAwU8gOMZ9iDSbtsO3cSRiU4XnGTSREDH0/LFNMhZxzxihSDgfXNDWm4rtkhQEHPQc03f8hJ7dBRKxLbcHBHFRu20DPXIP1p7g10HBiEBPJBJGPWlHygqBgg8mlwWwRxnFKQM7PT+lCeg73Y0sQnHYAn39aCxOBxhRxTSSq47c5+tJnJqt7IUtx+7Kcc5qLJJJJxTySvHU9DTFTJYE8hRk+9F7A1ccWDpn7uOg9KRQSvXPc+1BAHGfpSMQMAD61DXRgl1YpbZnHXpUbsS3BJzxSliQSO3FNLgMuTgHp7U03sWrW0JF+bG75eaWKQZIHQd6rTSkgjO0qarfbdrrjjAP41SeupnGLTRswAtnHRen41fiuNiY9sVg2mpJwh78k+9X/NBAIG09ye9Degcruy88wG3GTnk+1CXBQcg5PIPp/wDrqkJCzZ9Dx7VOhDYYnkGluhpWaSLcYkmZVB/E96tGzK7c529ie9RWUqg5JGO1XZLlG+UH5cg/lSve5dn1I4UIZuSAOgqYylnGT2zUMkwLZB6jdUazB3BJ7flQrbD21JBISQCyZOeB6dqVZFDHPIHWqruS+MccED+dIJAVJGQQxB/pT1bI66lz7QQDkcE8n0oW4MWBnk5qm0ojQ8nJx+OahkYlgc7ieKHqxq6VjXLhY9xOCf1qpLMzNnPIPGe9MMhOBu5UZFJIpGOOSeKSY7EMshZeepJz+FVGJ2s2ck9vSpW3DIz82f0qu5LvgcAd6psSTY3cCD+lRs+1CD604yBOMbjVaUFnB7/yo12G0r7ily3OO9K8hwPTFRlgM+uOaRnwQufYmpkSuyHM5bjoO1RO+zcR6c1C85TAHQgnmqclyWYkDHODlvSkolNl03BYjGMY5pkt0I/unBIAHpms97rJBB6np6VBLMzkH35qrobdi6bje27OTnFI9wFbnpziqiPlgB60O24k5/Cpv1BW+ZK9xvyfShZTxmqoY5xj6CkEoVvQdadx3voaKzFMgHBxlalSfAAb5SKy2nK8jkmnpc7kx0pb7luKsbAm3YIPXipEl4wO3Q1krclG547VZS5DjGe2Km9yGtV5moZdu1lPBA53Ux5Sfr1zVITlmABxgfhTzKAOTkgD8qtSF8SJXYD3zUDjLYHXPNI8oZcDuKiJ+XnlsAHFJ6qwrrYbLISOPWmROGGPxp8hDDGenAqskvl0m09C4/3jYtGVSCx5xxTdXZJrYoOpGay1usFTnPUGpJbjzRtzyRS2sC2sjh9W0XzndgvYk1y1/ozxdFIAzXqosd7sTyCKguvD6TpwvJGfpQ1duwouyPNdIiIlUN2was/EvUf7M8C38inBMZHv07Vt3WjrZXAwMZPFeb/tB6wLLwPcITsLrtX361VJXmjWGskfD3iS5NzfzOWySxOT7msRch+uc1d1NzJMx/2siq20Ag9eMVz1XebN3qxyJkf7WOlNJAx6HtSoCVP9etIx5AIyO9ZXsTtYVnPTOcdAaazk44+Xv60bQcnqRnFNLlu3bOad7qwrtCEFVz/CeAfSmFgePzp7EkfXpUbApjI4PNLyZTt0InIDDPb9KjZi+B1xTywGC3Q8CmOwC5Hf9KW+g1vcjZiTxwOxpGyRzQcH1waQkjgD2qG7DVraiEkKB0xTHJHTpmnZBX60xxjnselQx2tqKAC4B7U3gvn8BQCQMAZPc+lOyentmkO6Y1SR06fyp2c80AcnjikKkcVXkFrDip65/wDr0jEentSjlcEkf0pQAe2T3p3sTe4DAJ29O9OLFdpzknpUfIxz7VIMnNLUdxSR3Peky3c9elNODk+vSnAkLg9Mc007ITYHAPT60p+f6npQpHOTnHel2Dd14wc1Q0Nz2x1oDDOPyNG0hQM/SgqTwOMdaSQm+x+qS4K8dqUsD04pFJCkDmlIP496yRowJypz6ZFNCbce4oYEe5oHIHpTIvrqDEjAHXvTiAcU0jBHp1NKGBGahrQSWojE5xjdSggcfhTSQG+vBpWcYyOxxQu7BIQPuAINJuC/U00sAMDuKQkdz3odlsCfRjyx9c96axPUDvSBhtyOnSkBJzjipd0VuBkABz9KTkt+hpGHy/jxRu53epqiuouT29qA4KnnPY00EDgUxsnvg07PlsQt7jmIHPvikI3e4PJpPvDNRlsHGeemKN0N6McCE+X/APVQz47dOaZuI5PSkwGbOT0xS82CYpcFvQUbaQnBH5CkOR9KrYOopJX3xTScvjtg0uB9TSFz2Ge1TtsVoIGy3TFBIIJ9qCB27DNMJJKjoCKCbpaAUAHHTFKGBAPpSEEoaQqWxjknrQ9rC0WgZJ4/GkBKk55GM0oA4I7c0ipuHtjiquX1EABwfQ0LnmjIBx2oUhQw/GpsQnrYNpzjv1puSM9zSlsY9RyDTSQMHrnrTb1sDjrcTkqPWmE4U/maduxyKbkjI7E/lTsU9rCMRnk9cDNNJIXGfpTig4zwetRsfU9qHqHW40sSfpWL4q1BdP0e5kLYwpArYYnGa87+M2rDT/D0iBsM6k01q7ETlaLkj5j8Y6ibzV7mU8ksf51ysjFyR3q/qEpluJWJ6sTWfLkZIFaysmY0laKInYjt7VFIxXjPXpUhJOR6darzE/ganRmiV9Bkin64qo+ScA1NLIGwDx2FQsAMnvSvctIjYkcg9OKjRTI4HoaRzjj8asWEZd9x6LzSWo7l+EFE9AKex+TB60jjKio5CpOe4rTZGbVxspLAnpxWfO4P0H61ZlmBzxVKbBHqKh3ZaIyMnHvV+zULge1VIUDMCeg61pQRjaAAAeBRHcGixGhUA981ZBGcZ6daijIAwRz0p7DLccD0roitSHZ6Ckgck4qIMDu56nNSMTsHTioMDacDHY+9O+jElYGYsxOc05FAIOOMc0wADjFToNoOOeOKlIa2HoMqQPrU8e3G7GNtMijCtnqcU6UFUzjacc1psrE3RBNJ14+lRqwZDinu4DA/w+tRSEDB6Z5qG7lxQ0HhuaaHJ68DvTckk5+opCx6EcDnNSSDEMpz+NBwdozwBmm8sDk/WnYH5UrlMQsDxjPpSFiOvcU5VBXj60FR19RRsCG5BwfWgZ3e1OIHA704ICQaEN9xqLkZ5GTxSkZY+9OYgdOKa5Iz9aq6E79AVxzn86Qtntx3prEYAFML+9K4kkh5YqcjoajYbG6/e7U2Rycn0pGIOW64xUNmltLgG2n0z0pGYDnqKazFu30pATuPpUhe6BiWxjpjpTQ2M9znmncjn8KZg80IBxIP9abv2hhnjtQec5qM5HTpUDb0FbG8kCkZgfzyKNxHIpuT3GeKpiFLE8etaGmw4Qn65rNByela9oCkI5qJXextTWpNjHygUZw2KNpxn86UAUdDfoIx2qQPxoLADI6dqRRv6896fgcHt2qUO9wUHr0NNckkAj8qDuLYJz9acgzjk89qVuot9gCnP6ZocELj1oPBz6Ggjdg578009SxI+eoxikGGY98mn7cZC+1MY4znv6U76kjuR7A+lKcngdv0zSAA49KVmO7pxnihaaBay0Ak8Z/GlYE/d47fSnAEMSOvelUjj8zQtwWoBTnB9KFDb8H607ALZ6HrSlTtz0pKzLsIWA/rSkH8BgimrgMWPNKWPGOPSlew72B2BUgcdxTUYluO1G4DO7qQaVMCruQtR5DHr6VFK+BjpgVICRwfqap3UwUEAdjmhDm7IzZT51yo6jIrcUCJFXbjgVi2SGW8zjIU1uADr6HApmEE7XQu0DnOM84pNrD7pxmhmC4ONvrQG3MB681O5vuCKQBnvUgcNt4IzTFUjgc46U4bt3TIp3J6ocxAH48U5cgZA4/lSR5GCR0pxOeTnj9aSZaV2PibaMtxjkUBiMe5yKAuDnjgc0qhiQSckdKGzTVoCxZfQCnIwc5Ix2poJDY6k9KUEJ9T0p3GLgZ+p5qQklcD5RTOTj2pyjfnPI9qkXQUELwPTilDjAHTPTFKq4Oc5x60irlsDsKpEu6HgA9ecGnkBsdwfSkLle2ePzpE4X2p76DvZagVBbGO+OKeAA2Aef0pEIReuD2pyBm9lHNU7mV0SDcMZ6Y5oTDHjkHrSMhJznjFKgCN97r+lJaBrexV1KQJFjqCMkVTiUMMetS6k+6UBT7UyAEqg71rFXRwVWnNl2MBUKnqBzVuEDYDzx0/Gq8Sh+cc11fw/wDDknijxbpWmxIXaedQ2Oy7hmuhJWucc3bY+4f2UfA7eFvhpaXsibJ71vMJ28hSBXtTKd6joASfzpugaJFo+jWGmQqES1gWMAdMgc1prprugO05FEI2iYtv7imp5AzjA496lgdkfJ9wPpUsNkXc85xkH2qcxiMEfxEYFbJPVjurIRCxHXGOQf51bhmRI8A8YGKrBijU1pMMPTByKEgSLs9wC447YNVJWIYgnJ7Conny+F7gk/hUMk5aUk9+v4U72CwSsckeh5qJgdu0k88Y+tOdt7AZwpOc1HuJLHnGefpRawt0OZgEDD0596UkBFBHU8+1Rl/M2+nIHtipJeVAH40dUJWYqA7CW54wfQU1nDHIBfaNrHsppcgd+OlDABWJ68Yx3prRFWGKzFeR1p+CcD2yaQgKfcUGTGRntip8iE7aMQIE5zyDx71E0hU4x3Jp7gn6dqQAM4A5PX6U011Bp/ZDez9Tg9M+lKCp28fd4pjOY3Jx8oxyOufpRIxGeckg4x0qrcz0LS5dyVWJYkdjTVfLFhyc4pgcjvg+tKXEWeM+uPeos27ErRinJoXhMnnOScUw4K4HHFC5KAD0qmmJLmY5nJVDnjnBprMD2OemR2pA4BAPUA5pigjdzk5p7lPRaDwSGIzxj9aV2Bx82TjmoHkPIBwCaaZgmSTlQOtKVuolqSs4GR26VBcErtJ6Ypiyg55yc1DPck9fWhoFpqMnuCQx7E4PtWcXkklK5HymrEoMin07j1pYbYh9393k0X8hSI4NyzgnoBk1uwXBkGegAz+VZc6GPHOeOSfSpLe42cHjORSW4946GuZQgBz1qX7QCoUHnBP4+lZMs/A+bkYpy3AT+LnpTWhN3c10ugq4z6Y/Gpo7osvP/wCusdboMVGOvT8KupKpTAOSeTQnbQ1tdGglwWbBOCx6+lOEpLehNUYnLc5zxirNs4G3PGBj6VT6EJt6FohiuF6npS+WS2Cc47etRtKQ5KngDmlEibTuBZ+MHdwPqKT0LuE8hkbB+tNSIvjnk8D0oLg4AOOefYU4OAPqcGkt0TLXRDnUjb1PvTpXKY5ye1MaQuCT74qMHe/3vQkUrXDVbDHZxk54wD+NQMzK2c43cEDtU8soAII78fSqsrHpjPNNu6FG6iGAC2eSTz71DIDtPPQ5NOLkH2qBmLZyc5OT7mhO5VrtMZI5CkH0qCSUqOtSSsTk9Pas+dyDt7YyKTQtE9Blxcg8DPSqpmIXHfvUsmTgiqcxHJHHahaopJXEkYj6E00yY6fhQsZbg87hxUcjEIeOmDmpveQ9icTEOffB4pwlB696p+YBn60Gc45PcnFNMaV3zMts4KnHGOR9aimYNkA5ycVUM5543Aijzt2STgdRRsxLzJyxzz1Izn6Uu87eT15P1qESl+vQ9qFYHHUgcGkpFva6LkchZVycDnJqwkuGOOgGcVRAKgY65GatwoSDQpaXZDXvFmGYE8n8KsshGfY9arwwhehzkY5q3EhWMDPYCn0uC03GKgHTiiNSy4Pc1OoCrjbv55zQISwJx1II9qTBWbRWYMRvxnjIqjKoVvlGMDAFa5hDAtnOTz7mq01qQp45zmluVpcx5WZUO04OMfSpbUvM+AeB1NS3NsSDgdDmn6fEEy397kfSjpqK7bsi5EgVRkdADVqEhsZHHXmqU82z+YqhJqbxAr/CDwTQrpXKS7jfENtG6sw4YdDXyh+1ZrQgtbWxU5GCxH59a+otS1ING7HoBzXwd+0X4m/tbxhdJHJvjiYqo+hrqgkouRtTVnzM8WuWLyc84OeKYAeSPXNKw3OW79KEyo9QePpXnaX1Bp3uKwz36GhmDdTtz0pCPUcdhSkgk5H0oBa9RhYhSR9KYzKFAIxg9RTywRi2MnOKikO7JB5ap6gwdgowOO9REgAjcT65p7c+3tUTMTn09als00SE+8w5qItnHOMU8jaeCAAOlRquWHfJNQ2Gj1ELnJwOoprkg+meKV8H6mmM29ue3AqVuUhCT1PHakYkH8KUMBgHk0kinuc+lGgNABtJ+lIDn6inFs/ypCAOq5z1NMm1wU9vxFOyMAkZzwaYWy2O/WhTlhzxjipRXYkJB69vSmAkcg4FOwc4HGaMj8P51S7BYGUjryfalAyPcUjAqOOvQ0KwDH/OaGw6iqSV9aMKMg+tCqDz29fSgA557frSuJj1x349KXJORnI6ioySM5+tOCk8596pasHohCStCsBk5780oGc56YpCB359qXmLc/VEZWl3fKee+ajDFcc8DrSlh075rNLQvfQAx7Dr0pwbIP50hYZ96QsBn8qNhNBycfTNIch8DoOaVTkjPT1pFcnI/CpTJkLnc3480hy2aaSRnue1BbK5xUlLUASeoxmggDoOvJpCSMn8BSFjwc+xqrEvzFJ2r09xSBwFpGfGM89xTCM59M5FJrW4SlbQkYlvfvSbicUzOGPoaA2efahq2w4sUkjPc0xjnr2GKAADxwTTZGJ579Kvqa9GLgryT05phA3Z9OKVTlsdKMDp+RoZmu7EABoz8vHHr9aASenUcUhJ2kd6jRoSGMx3U5wSDj0oKke/rSM3HNPVDtqG4jJPoKbvyv4YpW+egqB9MYNVfoG7GBifwoAAPsBk0KQOPUGgqe3Spe4krxELY5xSEkGjBJ/SnOgHNGwrb6h/QUOSGGOlIcjn9KC2Hx+NF+xdujAAHmmtlunehmDEj15qMEjmqsJ6D2BXPPFMGD+tKXJ/A0wkDn1JqbXQ/UUHrmmgDsOv6UjDjjrRkDBoHtoIxJ+mcVHgjr6VISCAScelRFy3XrmrJ0I5HC5rwH4/a2ZJhbK4G04PvXu95IIbeWQnAAJr5H+LGr/2jr0+edrH+dVBa3MKj05e557cOWLH3wKqs5GcduKmlkBduarsNg5P0q3ZstK1iORiTnHNV5X5wepqaUgsP1qtMwJ557UmyloQuRxn6VGzdvXpSsxA/T6VFIw6+lZlO3QY+C2BWnbw+XCPfrVG1QyzDIzWoAQv06VpFdSXYRpCMZ9OahkYbv5053zgGoJpSCeKbegRIZmUZ9c1Uc5P41NMwLA/Sq5bLgd+9Zspk9qhZsY4zWrFGVAPXiqlpESCRxV6HIUdyK0giWyQEBSB0BpxwCDn1NJkBSMe9MaQkAAYJ55rbbQnqO3k5BOPWo2YAdM0owV9DSYBXnnvU6dQQuS2Mde9WI1yDUca4wcZPpVlMryODmqVw2FiG0j1zUc8xJOOg7UrkryPxqtJISxHqabtshLURjvAJ+XJpsh/E8GguQMY5HJ9qbI3y9OQKzKV+gwsOMcc0M20k9BTdwGATwRSkK35UJD20EA+X+dKCBx14pCAXAxT1QhsdVzStrcVru4BRtGD3pxAOMelIqsG4PFPOC49Mc4oWu4rtgyqq8DknNNYhM8UjAnvxmo5HzgHqO9MrfYVz/d6ikLnr3/lTGYjPGM9D61GxYHIqLhbQfye+B0oLqrYBzSByqjJ5IqFmwwI9OaV9QaVhzvlTkZNRiTg57UpBbv2qPBVvXvSeo0PDk84pMnn0ximliATmnEgJkHrQNaoN5ZaTJ/EU0AnGDjNKrBcnnFLoAHjvTSccmkLn+opHJb8qkGhWJJ5ppOOB0oByvvSEkYoC49AWkUDvW1GmEHTise1QSXCitxQFGPQUmdVLuNIIxnt2poBPH508EPxn6UFCOM8E4oRo0+gyMAZ44HSpM5B/MU0DLHsOBTmQDvULVjS1G7D6ds0qgqMdeKRWBznt+tICQxx25/Cjdai0QrMH6cAnilVguRjig4c8fWjH+NPRg03qNOW5HU9acFIxhuO9KASc9PWnYIxxnufelcLXWgiAdO/enhQvbrTACxBbH0FPwWGfTk+9O7KWgcEsx/CjAH0zzQ4zwDySDn0pQPU5NPS9w1eguAP60ZJGO9Ckhs546fSmlipxnila2pVxyAtntxmkyQTxxjimkgNyee/vTmYMvvml0JGuADgjHenIwUZ/CkdMdDnA5oABUZHPUU1sK1pCqxOT61n377UYZ5A4q8xA46YrL1FyDgevFF9TObdrD9IQje561pghuOnequnRiOFeOSM1OCSasqKskOVvmx1zTo2APPGaRiF4xxmiMYyce2aXUd+XYlRgD06nmhmAI45zSYBH0pRGCw5plbolUjcfpSrIBgU0KQBxk9KcEw2DwazuaRQAnnB68GnAnbk8c4+tDKAoI696FUAHrjvmqsg1WiHhAWyOvTFDEDHHTikVtueOc9acQB24AqbdWVccCAOTjilGUXrk+1MUlgdx/GnYJOKaVribugLHPHHYVJGffjpUSREZJ5NKGKmrM+bTUezknPp3qSJN350zYDzmpUIXjpQGsnqLgDAI5BxUisDjCnHc02NhzuHHSnADbzwKB+6thyqXA4wMHFMlBiBPU4zTmJDAZ7c1BdsUTlu1NbinJWZmSuJZDg855qzbKD19eKrA7iD+dXrdSq9RkniupbHlOzdyzCgDAAZJPBr6f8A2J/A/wDbHjafWposwWSlVJ6bjivma2Qs4K9yBj1r9D/2WPCK+EfhnZyyRGOe9UStnvkDOac221FHJJu9j3zSLNZJvmxgtge5ro4o7dYWJAKkbdwbpiuMh1BoE4+QAcGk/ttlUIhI9SP61urWJ+Hc37mWJpcLjj5eFqlcFV5zwDxWal8XOc9BST3nmoqr1HOatrqJvUsvMGYkemBUErEZP94ZFV1lIz/vYqUSCSIHBYjIJqebYq9xsTb245o6kKeM9fwpIwViKjgnpTo0JduDxj8adnfUzWiuMCs79cADIFBXLk46jA96kZGEikDAIHFK0fQenNJvmegR20ItmFHfGcUMSxPOcAU9wS/HTINNYBSR+DUReupbtbUbtZGyD2xTkUhOenIH50hBVvwzQWABz83HIoT/ABE11BWLMR9fwpGX5Tj0pFz9Mihgeex7U7XegKyWvUHw4wO2DxSBicnvmlEZXH948fjSGMKpJ43cZp2sFrpW3IwHbkj5TxmlJJ6+mKQoGUk9xj8KVeeT1HBo0WwrtaMM9PQUNjcMevFPdN7cHjA/SmBBvJxkHOaItbid7jVYMxAPTrSkqM+/ahRsHvTFUnn09adrK479eggU7TzSOxKHseuPSn7iy+p6fWomJOAB2znuad9RPaxGw8xDkcd6YoDcdO3FStljjPBxn1poG1hj73U1DWlitFZldlKtnjJyBTHiJX3PIq4YSOMe+aiMRTqeTkU9EtSea7sVgitt9Mgj8avrAFXIHBHHvUcUIOOM4GKuCLKAA5woyaOuo5Iy5o15J65A/GqhVg56nJNa0lruck/l7UkVgQznHU5qWxbGYsbv16Hg+9TmADqeoOR6/StaHTwVUYyQOa07XRQ3Ud6m7RTVmc5DA+4Hpg8VeijaPDYyTgZrqIfDiYAIHQkH1qCXSBHkdR15q7Nu5CbsZIITb25Jq5DtyzdsZFJNbLEfXjP5UgOGQA5LUm72uXuh+8Llep7UhQhhz16+1QPJiYsO4BFSBizcnORVNaahFLoPUEKM+mT9akLFePTH4CovM2rjGaazk5yecZP0otsPVbEruSoI4AzTUIPIwAFxx3571A7BwVDlMEHI/lSbyAR0prTYHJaXHyktluw61BK3yN9ePxpS7Mepzkk/So5iDnHQUuoLRNDHbOR3HX2qBgW56ClLEsQe4pwJPzHBNFrsNkRtGJFznGelVLlCynHbirxfJwBx1P41G6hiwx1Ocmi/caSvcyigVNp4wKhMAc4zkCrdwgEgGcc5PpTVKhcnAycgd6hS6IaRUktiM46A0j2pHGO9aAUMAcccUxsCi12OT6GV9kG8nb05/Oqk9sRll/Gt4qFYknnAHHeoZYA6kD0oj0Is73OfKOgBPrimMSVOecHNadxbjkj6GqTwkZH4mk1aRpfQZDIeh6gVZjcbKriPAI70Rsy8EcZ5qdHoHWzL0RDZB71diKhhjufyrNWUKQAffFWrebLse/HHam0F7PU04yChPrx71aGNoweo59qpRMGwT1HI9qvRoG6H5sZH4VafUTXYlWIAZbPy4NXYYQ7qDzk4NVYWLNz6gitKzKo2T93vjvRre7J5uZ3QkenmRT8vyjqB1P8A+qoLrT2RcjnJGa3bYYTjkjkVK9urEDGcDOfWm0mxqOiucpc6eACT7kVmyIIXAz0NdVdxhgQOnINc5ewrG5IBPOBzyBRypDUvduitOpdRxyRWLf27KVJBOeD7VvAhjz261XniRs55J9KLXasLnakedeONUbR/Dmo3DHBWIqD9RX54eM9SbUdYupmOWaRmP1Jr7q/aP1ZNE8DTRhsPOxH04Nfn7qUhe4ds9WOa0m3Cl6naklDUrlSc45PBpmSvBPsKFYjJ5UDg0oAzz0FcHcy3YEgqBk5ofAU470kmOoGM88UjOFXB4OeKOg9BrEBsdBUO0Z9OOalkYtzUIJbn9Kh6oYFhyBzn9KiLZ47inMSep9uKaTnNK2twGsCyk/5FRsSAB1pzPjnrUZBHT6ile5a2EdgelNYFfmAx7UrEFh/KkZj9fWobQ0NJGP1FAO7PHWgqQPcihCduRTGtBCCuD1xTlOeT6UhAGffpQQSMe3FAXHHhc0wKBzT1JHbnoaUgMw9D6UBcFBZfXAoUBlx70/hMheeMmoyxPbntQA5wDjn5ulNBxn1oJycgfWmsPmBx0qWK1tRwHbOc807IHckA9PSmgkc44xzTgQRjr2zVBe4E7z1p7AhiB0xUakHgDJHUUoJK5P4UWsG45WyDmkB2qTjrxRhShJPPYetI4KgduPzoJ2P1PUgsB+JpCQDxxgk0MSM9uxox07jFZrTVmltdABBzkYpAp4xznpSZIoVwfwpi3VhQ/wCFDHuOlR/Kc+tAOF/CpaJSURwIGc9+lI0h4pHOMYOeMikLFAM9ad0gdx/IOc0mAO/uaaWJH9KQsD+NTdtXYt7CkDbn3pjEhuOlLg9+lNLkHH40DskhSCPqcYpHc7QR0xSb/m/HBppbbgenFJvokUn1FZgAT39aM56nNMLg/Q8Uu5Rjj6U7WQbsXcCp4wT0pufnIprEgj2NKUUsOelDTa1J1u0OLBefbJpu8jr60jEH+Rodg3seOaFFLUtsCcUEY59aacg8+tJu4x6cChPUQ4Ejb60hYH1xQ3HXrSZBP4fnT03GrpC5IIOKDk8evSmBz8wPSnA5xntSaYLYDkYH4UhIOec4pWOB171GOBwMdhTvchrUeTnGDSNyc01QM57DikOQCPypOKRSuDKCT7HmgMFGMdeaCQPzyajY7x6dqrQpDiOwqNhjHPenAEDNNbnqKGT1uKQTyelMbA46mlLA8gdqYpJye4phuDEE88ACmMp7jjtTg2Fz+FRu5xj8qm+tgVtznPHGpjTdAuHzglSM/hXxt4nvzeahPJycuTX0r8b9YFpopiDY3A5r5YvJC0jHpzk1vBdWcslzVF5IpyFR+POfWoXYvx6c4p7EDP8AeHaoXbGTnk9KGzoI3Ge/PSq0jktz0xzU05z0NV5WB4PWs2CRDIQFPHJ61DIC348VM5Iz78CmxoZXA9xSKsXLCLYm4jntVhmweelKqiNVHbpUMzHk4+gNa7IhajJXJJP5VXmfFSSEhOe1VJXIz39KhlJWRHIQWyOO/wBaIELuOMkmmMSe/firVpHkg0krjL8K7IyBVmMZx2OKjTKcgdKk3AfL17muhK25k9xZMhQB071Gw3Zz1HFPZg3fpTOSoI+tN7jY0jAB71KFJX8abyWxwO+akVCeCDxyKFqyW9CSNRxz0qU5C5/CmoAoJ6YGBRKxIP0rR2JvfUjdizAdFB61DIyqSAfpT5GJxjoBmqzuAcGsnvctJpDlOFwT8vf3pjMAetAlDKQPWmqNueMmp3KT0FBBPTsaVV3ZyfbFIowSAMcfnUsUWTkjHrR5C1GJGS23oD39KlCbUznPenAhFI7Co5nKrnr0q7WQK/QGI/DpTCw59R0ppBOeeh5FRls96kaQu8hiTzjpTWZS2e9D52/L6VGCDwazuUkIzHgnnHFKSeP0prYC0zcdhOfrRsxiuSelAYDGSOKbuA9xSFgB05zU3YaIUknv0FRhz+FABZfY0EgN7VIW6gzbu2M0ZB6Gk3bffNIVDN71YATjpQHxj3oJAHXmlJ9sVKDYaT+eKV3A6HkUhAXk856U3IX3zxRuAE556nGKUqPX2pM5oLEN7UIaRf0yMF+eoArV3c88cYzWfpaAIWPU4q8DjgkknpU9TrptJXF2g/U0mfm6f/XoOT/KhcDHvUl27DCwyfXtQclRxjmlAJz9eKVlK9DxSYtURnK429KkJyBz7/WmhQec8k4FDrjoehqtFuDutQLENkngUqsFwc8E4pFUnBBw1OYAHB6ClsF3bQaMD6U9QQvXntSE7QMjilzuB5+lF2CbQ3JDAVKHyhz17im5IXr14NDELx1zR0K+HQduAYcYFOPPTkiowCc+h6U5cp1780eY03eyFKEdfwpHUN1oVxtwBjvg0pfHTrziqWwaNDcA4GOlLkHOccYxQc9jjIxSPtYZPOOTU73FuKTksM9KeADt7j09ahDb3+nNShSWJHAA4o2QWIrggD5TWRMxmnCjnJrSupAqZA4Gaz7FTLeFvQ1XUwnq7GvbxFUAJ5xxTgCT6c4xS4yuac4zj35NDNbWsMUgfe6E5qaMghu2cYFMY+30qRQpX16YpW0KSd7MAu78OvvTo0CL/L2pFYAk56UFhjODnoaQx7KXGM4yc5pyliBjn19qarEL9RingBEwPqaNDS1ndCAnOc8Z4o3Ep9aVFBwT2pRhycevAoV0tSX3FJDewpQN2PQdaVMnODzQBjr3os3uW+44AMDjoB3oQZ6HJNNJIxk9eaegKkDqD0qloPdC5K8djz9aVVBycc9val3Dd9KUtsXGOPWhb3M7aMTJDYxmnlSQfrx7UkRDZ9v508sQ4x071S0DQUAFO2fSnxqWUHpjim4JUnvmpIiBge+cUXaBWloKBjgjnqDVDUXBUDPJ6irztsP1rIvJC0wB7HiqRzVJJRsJEoCj0zxV+3UHFVICWIB/P0q7Fud84A57V1RS3Z5d7SOr+HWhyeI/GGkafGm/zp13f7oYZr9O9G01NJ0extYhhIolXHYEDkiviv8AY58FDWfGFxq0qEw2KbVO3gsSK+4FRzgcvjg+/wBKlPmlzdjJSXUqX10yJtzz3qnbzSydcj/P9a2P7NL/ADMOT1p0enlegHoK2v2Ja5kMtN/GD0XNSorP9QM1dWxCRFVGCelOitCucjtT1sRfWxW2Zw3apDGRgDrnn2qyluRjI6DJNTrCCuSPcVUdy9LFaO3wSTyAOlTJECPqcflVhYwQF6HoSfQ1GIiiHjDZ5Hpmi6uLRIryAPJnGMgAH1FMjUF8ngEcZqcoFGO+f50DYXHOSByKVrEqWvukTqF6DqKquFOMdQMH3q3ICMAnrxVYoBx0IHFPYdrq4wMTk55wMUgJOAevXNKwIfjH1pQoLdMkU1pYN7oFYHAUcY6+tBj+b1AFPRRjqM9B7Cnbc/Shp2uhWT1ZC+d2fz9qZKSWK4OVOCKsFSOvQnOKa6bXxjoOM+lVsDe9mViWOQRjtTnAVOfrTwo3evFI0YPAOcHNTflY7t6sQHKZPy55pd42cc9qV1JXFNIVWIOBgZzRuErMYwPyZ7j86aSMGnkh19PSkKhyVAwCMD2os2K11YiJBPXgYNLkKDnuck96RwFyBySeaaGKqc9+lVbW4ndXQhBboPTPvSgAH0oD7OT0pAdxOO3NF1fUNd0K5BdiTjnio3OHINOUhgzMOWOSD2qOVc4KnIBwcVPW5erTsTxx59x1qwQRwOPl5pltGQnIyevFWkwjcAEY4ovdGbWo0w5bJ+6eg9M1PFGOeOM/nSOwwvrnLUpnBwuf/rUNM1slsW7eMRqGPTHIq7HegMBngDB96xzckAAHttH40GYr35I4p2XUdmdH/aYVNv8Ae60yW8Rzlu2a59brOWJIQdvpSm6aXOeAOc9+tIluyJJWMpJ79Pw7VCwPB9BgUnnkJx6bRTYpSOCe3eqbuDWpJHGoyM4A5/E1GxIH3uTwDTvOKRMp6nGRUSPvUc9BSbVrscY2JCwER3elMMhbOT9KimkzwKapONoHXpU30bB72ZIzYA5+lI0gCqc+oJqGRwFxmmeYBhT1xTTvGweRMZTvBPXAFRGX53wegzSM4Ugns2T+VQPNs/Ln601cVm9L7E24Hg/jSSyBV65HU1VNwE+8ckcnFVnu9xOD1GBRa7uh7qzLjSkc9e9NNwcHnPas24vwEIU81Wa+2Nwep5przFZ8xo3EwLdeO9Zz3Q3qM8A1BPfgqBnsay7i9wxwcVDLStobbanjGDwOKBqQI69K5qS9J4z3pRedBnjvU6WHynQtqBKqzHDMMkehpzagWVsAc/54rnTebuc+1SQ6gpJBOPT6UxydlY3EnDqSaicdSBkGqAvE2gAgZPSpRPuYkNggY49KG+5MU3oSGMrjnJprYORnAoacHn3qB5ByV4yOam+g2rO5IpXsc55Ptip7eUZNUVY7h7nrT/OA5z9Kasx76mxDclTj1NaEN0CMZ7VzkVznkcHkDPrV1LkLg54zn86S1BNJXR0Ec+089MdauwXOCvPOSPwrnEv8k559frVqK+Bwc4HSre5CVjrra8CAc5PI/CrIug6YzkjgCuUS/K7cH1Ap41M9M4xwRQjXc27qcCIkHd3+tYU4y5PXmpXuy4HOAOfrUAZZN2RkHj8ave7IsU5pAqFh/EOKz5LsrlvuAcCtW6tGKYB9qwry3ZNxPTrj1pLQtRUtj5j/AGvvEplW1tA+Ci5YDoc56V8fSSGRyx4zXuH7TPiD+1fGdzEDuSNiq/ga8MY88ccmivLRR7HTJ2SihxUjAH4UikjORz0p4IIHvxTGYjOTyOlcVrGbXUUKAP0qGRjkEjknFBkP1OOlNfDd+4JouFkxJCQvTtjFNfBzzgcEe1K2SThuP5VG59+3B9aT2KS6DMnGD+HvSZCpkGjIDDGemTTSSrEdRUXBMidgn1I4pCxDZ+lOYgnnnv8ASom3DHtUlLYCQG5/Cg5Hbp+tKWBxn5jTGYswyRgVKKAA8E/lRxkkcdKNwOcc0q4XtnjiqDYM56jpSkE9O3Smk5yaUDPPQUAKQDyeKMk8DpilBAyMZJ456UhGPqBilYVxy4BBzgEUhIGcdqQjOQe1ByVz365osO4qnB579KFyW/mKDkY56jmgknoeOPwoQCkjGD07e1Ivt6801sjj8/elTHPt0pp2QbMcCScA4Pr6UhGSB+IpQMMeOSKUHc2fTr7UeZXQTAI5PAqT+nWoxwxzyTSMAenahdibKx+pwcDA9qVT8n45FRqwXOTwDxQST0PQ5rLdDbaFZyx59eKHIx9e3rTeCT7U1sFuOPWqdr6EruOJBzigA9fUUgJGR39KYXI6nvmj0El1Y8sAvAzSk4/Co1JXJz2yaVmxk98HFJu47XSYZyvpQW29e1MJ5+vWlJz2z60mwgrDjITn86YSB165pARuPftTSc02CV0P3jg46cn3qNsmnEBT169aazA8AZ4wPaoTsx3G7SFGfrSk5Wgvt46gGmPkDg4FNLUGOLZBH+TQTnHPakGGX0x0pgcAj36VN+YV9mOJAzS7gOTyRwaQkH+tNGNvvWjt1HpcUDv7YFIeox+NGAMevSndWPsKlb3Hs7AQSuD9DSnApGYDAznnJNIcDIoFr0FYrwM7T1xTS3J7HpSAnfjHuDS/KW5FFrArjGBPTpQckEemKeSBg0MAVP1otqgtdDQwH4jNMLDOB+FDHH0poOKB7oXcWPPfpQSR06mgNn2pobAP1o0aQttxd+OopHbngUZB49aj3EGmmN+QpY03cT2wKdvAz7CmEkcHmqFtYY5wcnjsMVFI5Ck5xxxT3J78g8fSqmpXAtbOaQ8KFOfyoe4I+dfjzrYm1A24bIUnFeHzuSzZNd38TtXOo63MeMBiP1rgJtxzxnnmt1orGUFduT6kTMW6jtk1DIAOeDjgVK5PA29B1FV5mJ49Ki1x7kU7Bs4I6dqryktz37VKzA8dqgf5nGetZl7jWJGM9T0q1Yw4+aq8Ss0qj3xWlEnlIeMelVHcT2GS4PPTB/Oo3crnIyO1SMfUdBUM7bu3arbsC2IJXLd8DrVSRixNTSuPXtiqrkmsh72FRCz49K1LRCqD5ec1SsoS7561rIoHbHrWsUhS1HEHaTndg4NAGenpTSAMgdDRgjn8a0diUAGf504qFx6U0EDnOe5p24t1460haChcngcZqygZRz261HGhC579qe8vy4q1orkWuGcDk8ZphkO71x0pHcdB+NRBiDnGOc8UPctaCPIdvXgnioQA2AR3qRsN+JOaTdjGO3WoaKS5hMHdwMGkRS5x6d6kVCxB7ZqdI9ig5HFNK5O2gxIiT1475pWYR5HqaHkzk4+lQvICQB1WldIe2wskgXgjIxmot5Ybj1zxTZGOSPXFMd89P/1Umy0BJOT+VNyBkdeKcxIUD05qNRnPbPNZtjSGlirYxzj86bn5waQgd+c9aGJ6j6ChhcR8jv8AWhSNvXmkJBTGOKQAKPYcUtwuBc8nsKYzEY4yCaV+D+VMYE8559KkBWIHTjApoJNDEhcHr3o4K00AD8+1LuyD60mcgnHXkU0YpBe49jlfQ0mSM/hSEnrQG/SrKQAlu/0oIBU+tCgFT+lBYHNQHQQk7cDrTh83B5A4poyKntULzBfU02CdzYsoglso6cc1KpIYE/jTkXYmPQUmdq57ms7ndy2QBju9qZwGz26VJwq8jv8ANSHO72xxVMWo3hc/rSP93A+vNJgFsDvxSMDux68CputhMUAoODzQFJX3NIcYGTjmnEYoeuoDVQJyPXmlYEjA5JNIpLAAcjrTlUR/dJ9vei1rDvfYQZIIPXrSjhgce+PWnEMvYMT1FNUnv2/WjyQ9N2KoJ6jHelKk9eoORSg9+/8AKlLDjkDHU0BbQRsrwfWgk7l4680KMnOcGnYI79TQJOyEKhsk/ShVIXJ+YBsUAFvw4oRAFwe3FBSQN932JpjKB3zxg06RAflzkUhYeu7nH0ov2J0FjGOcVIZDgjpjjFNVyVH6013C5J4J5oHtEpXzFQcHOBimaTEAGYjOelQ6jMCwH41f05CkOQMAgGqZhF3lctgYb2HNKeU9CaQqRz68ims5GVHSpe2pvtqOVdx69KlADcA+596jRdiL2p6/eHvxT8hJPS4owqjvTwQSCOlM2g98elOJIU/lRfWxSTW48nOPQDmnYB6D1yaYxL4UHGOaeAcYHODzS3NGOAwST0J4ppwG46jmgg7uvQ4pSo6Hj1p72FcMYOaUDGCTnHWkXJPyjjpzTyAcjPU0PXQNEKMvwB3BpxUb/pSKpGMk4pSQ3bOaa2FshQCWOOmc08knHcEUDBTpyAKQAtnPBFPUNXox6LwMcUrKBzycnn2oCk8g8ZxTlIDex5oS6j8h4IOT0BoUg8Dp60oYHC4yBQyAD9KaJl3QkoAhJz3rHB86UtnJJrSu5QtucnJPQVmRr0I9a0juedWleyLVum7ljxWjaxFnwo5Y4+tU4VBAA79a7L4ZeGZfFnjPSdNjUv5s6lgP7oYZroukrs85t2dj7k/ZY8Fjwt8NrOaSP/Sr0ea59AQK9vSJYkyePU1l6JZRaLpdpZxIESCFY8BfQVcEpZSCcjFKmrRFypR16F6J1DBSByOtIcDAU5BOPcc1TMhPJ4AOTU5l8tt3XgDFbJrmG9VoaisoYgemBT8dD2AINZkV2Rz3znH0qb7YTwDnng+tWk0TZF8lSgPoMGogpKk57fhVcT/JxwAaJJtnydGour2C1kWC2xsY5xk09CGbA5J5NVFkBJPfpTkmKZwepptK4aRVmTOyHjPzY4FQyDL7f4gOPxps1wAB9cCoRIzFiTknpSa1uhWtYkkKHqM88YqOVR1HbnntQMHP+6CPr3ppBIweM/rRfW4PQYpEjcfMBToogWOT3NJG4YlvbAqRFPJ79BQnpYL7NA6AjA6HGfwpxUlMdSeBQMndn7uMk+lBIKrmnvsHxIRgCu7BwAARTCmyTd05BA9qV3Cg9+M49aYxOOQCOpp7MdmtWIFHzdiOaavctjPfFBYqnB3ZJH4U1sEc8gcmna+gLS1gMgXBHUnFMck5NDSE4oYlVx1yR+FS3Z6CsuojEDuee/pSKSOnJ681G/GT6Cnsx2cd6rlvbUV9dCMoQxx6cZ9abMARjp0x9aGlAyByR19qaW3RlieTgY9MGp5eXUbdxoYHj1PFOB29sCoiCuG96kLkqASTyce1JolIe6hVyTgEA5ojUhehx29qYr4YZHU5PtUgkGARz1oWuiKV1sWYyAhz90055gudo4OMexqmZQu3PQ8j0p6uvmFj0AwPamtdwb6IsLIXb6/0oZwrDPzeoFQLIQRx9foaWWQLlsdT1od7i67kqSEMeM45+lI7krnPOePao/NIyO5HNIGJ4PbrTWjuab6JkpIKgqcDGRStMoxnG0dQe9M3gN15xxTAQwJzxnr61OxEmTlsEBuc889qeSTg7ugx9RUSOAMjkgd6b5hdzzyeTmqSvoVsm2S7gEB/iyQfaoyxUkD/ADims4BBzz3pjyBlDL360mugX6jnkBb0z0pokJYHutQySDdjPTkU0zBu+OKT0Qkm5EjyguePSo3lUOTnkdDVSScA5Jwc1VmvCg64OSDTXmNJl6Sck8HrVW5ulQ5znnGKzZtQzwD0P6VRuL7A4PIP5ULc2UU4s0Zr0KcA/MeRVV74x4O7FZkl75aZ4z2HrVOa6LL/ALx+X2qE7uyM7dTSa+DRkg4z0/rVaW/PGKz5bkheOw4qtJdADGaG9C93oaE16GQknOKoTXZ/vd81TkuiCcHvmqb3OcnPJHNTfogd20abXW9QT3GfpTfthHRsA81km6Jz24zSeeX6GkNLS/U1hdnaMnrzTluM98VjC5B4NSLdHHHHr9KSatoS7WNxbsnvV2C9B6nGea5tJyG5PXvVmO4YYXPGc1TabRS01Ok+1Bl560ouhkemQTWNFck45wM4FTrcB1B70a9Adne5oPckrxx2qMzluAeM1UMuFxyfWm7yOh46n2pN22EtVqaCT4Y85qdbwdzxwBWOJTuJzzgYoM5GMHkdKT3B2aNpr7HfvxSpqhAI3cHhq59rll6n6U1rsr9M1bdw23Oqi1cjq3y9hU0eph35PA5Fcet4V4z0qxDenB+bB4pppsST0O2XU0P8XXHFaMF0owSRzXnf9qFDnPT9anj8SFMDdxmnazKcUemxSxSgFxnCkY9q5bxjfxWem3Uu7CJEzD2OKo6f4lEnBbpxXEfHHxSumeDL6TzBmVSo9wQa2p+8OnDWx8L/ABW1Qan4qv5FferSsQfqa4lCCuT24rQ1ufzr+RupZieazmYj5e2ea5qsk56G09XdDw2cA9O1MYE5w3Tt600EsuB60MxVeR7GsG9AuKAGzzjHWonO3nGR7daUgbSTyDyBTWPcc+mKWltRWb2I8sOg49aa7Z479BUpKlR2OOlMYhVIHpSDcjDHZjpUbMQcU91IJOfeo3OevY8VnY0Q1sAnue1RsScYOc96cxLf40ij5sGkLyGPgk4HPrSEGnOAcjPekGCuBxzxS8jRCccdueKUgdB0BoZiBwaQKBz61JLHEfLn/IpCCWH5j3pcE/0oVARj0FWGlwBAznoelIC3albI4HSkJJ9u1K5LQrAAUYIX370DKn1pSoHPUZp3HYaR359vakI54GO5p5bOD0z1oXB6+vPqKAY1iVHP404gFs46UhO7PPegghc549KSdh7u4/cGXjrimkE859gaVQOecY/Wg4ZuBwe1JBuI2Du+tKDk/WlYDAoORxjGOaeovJn6kKoI5PXr70FgOlMVgrfrRuIX6GskvM0FyBmmMdnU01mBU+tAyRg8n+VWZtjiSGyDxTQT1z2oDEJgjnOTQrfMMnrSTF5MUkCkB+bPXBoY5JI6Cmjnntmpv3LSFJxSBiePzoUH146UnST8Kq4rrqIMDcfekZ8cZzjjNKWBJ/OmkjH60txPXUczAY54xzSYIbjoaYCDg0pGznPJ4xSST1H5juQ3rxzTQCSeevBFNV++aR3J+765NNPoJvqObjvQPlUcYPSmBt31604HGQaa2Ba7CMpH9aUkbiQOOlIxIGO+KBkDnvzQx76j8g/0pGBPPTvTSD27dDSBj69KSVkGtxSAUyeaGBJ9utISTx05oJzxmle9xW5dhTx9aQtg9OTxSlgOeppjAButNbaF9AZzz6imu5B2+gzSlQ2frUbZVjz2zST5jO/LuSMxPFIWDYycYpGGQMdO9NIBz6cEUtUhu7YpcnPTPSkYA9eOc00DOPT1FOyT26Cm9R7iMQRkdKbkHOeuaGcjA/yaTOVyRii9wjdIQEfjTWySf50O56D8KYzkcdjRp0GtRrv29BmuV+IOrDT/AA9ctuwSpH0rpywXHvXkfx01hbbSvIVsMwyfetEk7XIm+WLZ8267dG6v5nJzuYnmsiRwF5PJq1duJZX4+ue9UpGB578VtLcyjHlRG7k+2OlVpSBk5+gqaRgeQciq8xG3OO1Qy+hFIQTULsDgn9Kcz55qNQWYj1OKzNEy1ZRFsue1W2bgg8Y/WmQp5UPAzjk0SE9+MDitFoiHqMYBuKrSswGKndguearTOOTnmhjWxWlIJOKiCl2wPWnSNtb3qWyiDvuPTFQtR9NC7aRbEHarTOSMHqOlMCjaF6gUM2TyO/FbLsS3cUMCPpSgnbxzk0g+564OKeo6DqO9PzJEGBxjg1LCok/DrTVjJ9cj9KsoBGnTIx09aqKB6isSqYAGQOvrULkFjSsxI9OKidc9T1qnZaBpa6G7jxQcj+lICDznvTiQVxj6GobuO2gzYR9cmnR2x3HPK1PHESAT3p7MI9wHymjlbd2K6WxGQFwMgYpsjg5x1Jx9ajkmB3dzjJqFpcg4PNDdkNLuOkkI7/SmM4K56YqJ5Mc9dvWo2lJ6niouOxKXB78imFgOenNRLIC3p6UvmDg+lRcskYE8k00nOf0pCT9c0M25eD06UWsJdwYAfWojgfTrUjAgA55I4qMgd/xpMbXUAxKnByBTGbgj3oJHGO4pCdv+FMOg0glh7U4kjjt3prY9etNZgc+9QDQrA84pGIPb3oOBnvx1pMjsf/rUBdIU5P4Uwk0oIP4Umc00GyFBAyP1pWOeKAB1oA4pB0AE9KUrkdaBjr6ikBJXA9c0D2HKCM56Vd0uMGQnsMYqjyWNbGlwKsee55oLpq8ki+wJOWHAHApu0nIPPOaV2+bJ6mmM+P61F7nbIViX74xx9aaXOMU3JcfexzTiQvH8XpT13J6CAAYJ+ooYE+mO9KVAXimMCOtTcGOODjHX09aRVyxA+bnvQhDZP0FDKV6GmK3UBgLjsf1oGHXBPI6YoGFwAcilGFf2xzRYdkhwBX6UpBO3uajIJYjpnrTgSFGDzin5jfkBADfXrQAGOcZ9KOOp54xSgBXDcnJ4pWT1QvMFAJ6+vFA5P8zSk4bjvQR0yMH09KVrsNGNViueec/lThIH6f8A66RVBxn8acGw/T6U13BaWEbIz7dTUTANwOCelOfJY46cUsaoTn2xQu4mrihduB3xmopgTwO/NTEEA+/Wq1zIFTd7UK17EyZmTgSXGPet2JFESrnoOaw7VPNvM9cc1uxptY5HXvT3JpdxxJGO45pgUlvfORUhIUEdaaWLkEcDH50luaPsyQAnAPpkUoByD0GMYpvKqc9uRUiIW5z901ZaVtWHTnGc9Kdk856npQxAYeoowGOfwqNBp7iqqgjHUDjNPQE4JPsaRcDnGPenAAt7UdStEKhDN9DigsAxHcU0AnvzQEKH1prQtu+hMcjk9DzUagF89cClG4rjPegABc+vNGxm3ceGzx+GaRWCk4GAOlKFZsfp9Ke6g8Yzin5CdwVjxjoaUMCvPTOTQGxkeoxSbQWx7c01sPVSJFc4AHbmlHzD37Uin5uvSnkkEEjt2pbB0uOAIx69qeRu6jv1qPIkYHp6e1SAGM88j0qkRJ22My+YBgoOfWkiQnafQfnTLhzNct/s8VLEMcDkiuiK2PNnJO5aiX7uAeOK+pP2K/Ao1HXrvxHKgMNqpjhc9N3B4r5jsLaW5mSJVzI7BVHqSa/SX4A+Ck8DfDTTLby/LnmQTyfLycjvTmuZqJwyk3oj0YuS7eg5J+tBfDZAz6UqgN9AM0xyDwO4rdai3RLHIQ/I6mnyPuyPbmo1UHAzzSFSztg8YzmqWgm2iQOSo9SME/SpI5CcdsVGrgID17UBgn9PxpbqwpaFmOfDAdcU9ZA2S3XI/Cqu4DBBqZJQfrg5z0zVNW2KUXux8cmGweg5zTy42k9uoqDeXTB9iaN2M46A4oTUtxavcfLIApwCcjH0pqkK2AfvcimKC7Y7Ac1OuAWUdMc027Am+pJGuMHr8vNO8re+WPY5FJAQJSQM9l9hipWIGCTxjp70Lew2rJ2GIhMYbpg5FM8wK+APf2p7nbEhIGQCM96r5Icnt2o2QrO9mSNtCdD179//ANVI7Eup7Ak005Y4IzgnOKYCW3knOQATTjZaktPVAxLZx6ZA96SRtwUA8Z604uAwPqCMehpkgJGOnpT33Kb90SJw7BSOgOKZKTnJ7YFKWCrkHjp+NR7wxOOop3sDtYJCGPv2x2obgk9qCQOfemu+eB3IP1NRuwfcRwQx/wBqmySFBtBLkDOdtK+WzjnimIpBOPr+NaXvHUV7OyFdQpwPxqGVM8Y7jFTswHA5OOahbJwAMrgnNQtBMYkhc+3Q0O+xRnt60gj6NkjHb60iuS5BGVz+dC7A5a2Y9gRzj5ic1ICFXnjimhBu9AadKoKjFLskO/M7oYvzhjngdaeh28HnOMVHIpbHYZHApxUKvrgZPtRpsXbQkEm5QcYJOPypuQULE9QcVGZCjcIAo/rTJJsjp8vfHYU7O+hCSsyaKQL16cml87b8zcAHHNQI4G44zgcVISNvzYJNDfQXNp6Em7IznnPA9aUDP070xSNuOhxmkUkP+Gc0XutBuO1ydXEYVQOnT2pjyFVBPRuKjZwHXPXrTJ5QOegB5zQnqWnZD0lKyNngkE49cUskgGAp4qn5uBnOQOlRPeYUnIBxzRK25MVorD7i4CtkHp096rNdlcknqOKpzXWeaqT3YfgHnGfypJplq8FtqWbi8JJGecEVQlu29etV5LrPU9arSyg9/ek5WCzZNLc7VGD7VUluAWIAA6Y96rS3G5vYfrVae4yB65pXuzRLlRNLck9fpVeS52E55weKrSXQHtx0qpLc7yOe1Zu+rJjo7Fya6z35zVWS5K/Q1UmuAFJJ6Cqj3eV9qE00W0k9OpbmumOe/pULzjp6jNUDckE89qje5zxmlK/QF3LzXB24zUTXBx1xiqTTE9T2pGlO0c98VLXLoO2hdWYnqasJPuXB+lZiyk9eM1Is5474ptpsySaZrpMBjng9amSck/Q4rJjnBXk9eBUyXGOM8kUrO9zRu0TajnJHXpxVpLg8EDII4rGimKqPTvViO4ypAP0pqWyBXs0aq3APfnpSpKCTWdHMBtGc4zUgmHJz1HNHNdWBJ8qZZknBzg55waZ5p9+lVXcrg9/ahnPX1qpPQS03J3lB700Sk9eKiVSTycZGKeqFhz3NPS1kJuTlqIXYn0GacsjHirUdsWQcdqkazO7gZFJKwm2ZruQMA884/Cqk4lVsqCMjOfet9NPZhwvepBpJZyCKerGm1ZGDY3MkTgsT1rxr9p3xW0Vha2Qb7wywH4175daOI8Mo5AzXx9+0fqjXXih4N3+rG0j3zW1JuKk2b0drni88odyzc59KicHjHXmhwPyNBCnkcECuJtt6A9dxzFSin8D+FMZQVPsetAOG9dw/KmA5ye9HQNtRpwTye2KXcEPA6Zz70iAbsk44z7UmMsTnGP1qLBd2GEHoeDjpSSfKoJOc8fSlkPTBBFQ7ic+h4+tIFoIcNkZ9qjHOQDknpTjjjuMUzcB25oNLjWBPfAFDc5OfrSsV/wAaacL+PSpdmDuNyDz0xTQMDr3yaVmHy/SgHI9BSbGJg8BeKUKVJ9aAR1HNAPbv2qQHKAW/A0DIYc84yKXIIyPwoB/WreoriEkvjFJgjnqB0pxYFselLkbRj8RS16Bq3cQEHqOvWjfxj8qGOcHHPrTGzjkcimmMcMMpx8uKZghTgY54p4GFHNIWLD6daSF5iFSF9PWlUn/CkZyBz07UKB1/Oiw9bgT0P5+9PVgcdvSo2IJPpT+Bj1osJdx7MT1x70jEkc+vFIrbv89KUbhwRnPQVSC1z9RNxDH64FI3zE4/CgDqR1pQFBOetc8WWyNmKZyOBzQHK8+tK7E59aazH8qepDSWortmmEnrnPHNICd3PrS5Az7dKroCb3Yqudn8qUE45PFNVsYNAYbeBjmluSpXshSwppJPH45pMlm5pCSPxpX6DeruKxAz2OaMAjn0pAwOe+ODRu3KCB61O1i7WFCj046CkIz1NN3Bcc84pASc4555p2FfQUkZ/nTiBkjPak4DdKTBVj2BxTequNdxcbV4pBkfU0jMFx+lBJbHNCfMSlyi5Ib3xn6UobdTASBn2waCwVR70X1bGOJJz603A/rTA3UH04oLg8Yzg1WoNjy3XFNJUY754FBwQT+FBAKmoSsG7EXB74oIABpMhcd6FyWzWgXsODFuPam7R/TNBA3daUkD+VTezsLfRjSxGAKMAt/Ogj5v5UMeSB34oWuoaigrt4phYBsfhSbivA7cn8aR1B79etNDadhGzz6UhfaMdsUOdtM5K1LstWPW2gMPlzmoiQw56DmnM52Yx1qNmCgD8KrSxOrYkhVRu9K+Z/j1rIuNWaJTwD09BX0Vq12LLTZ5ScbVJr49+ImqNqWt3Dk5wxH61cVfUzq6pR/rQ5CZgBn16Yqo/A9vepWkySOoqBmBU8jrVjXmQyMRj0NV5CC3Xgnmp5QRjA4/lVdyTzjOKmWpSREcD8P1qSziZ5QT0qJvm4rQtkZIucZ7Ul2HdLYlOI22jvUEh+XA5xUjHJLYyw6VE7AZI685q27K5CV2QSEt+VU5mz1FWJmA6H6VVlcODWdy+pHtLNitO2iCJ/Sqdsm5xmtJBxjGMVUUN7DgxOf1pQA3timnCnpkinAgc9u9XszO4gBKEEYBPapVQqxxTVywz+tTxp3JwOtUlqK2g+MBchuc9fekZyBjIx0FDAH+tNcBenXp9asBjuo579DTCQ2M4z3ocbvl74zSrES2O46UmxJjVQjGPmParCQqoUt1NCgRpn+LtUUkwVsHqRTtbce+5I8gPQ9BVSWY7uvfmmyTdwcHrVSWYspOepqHJFJW1JWmIOcYyKgacdB2qJpDng0xpAM1le5ZK0hH0phkz+FRFyf6UwtiluFixuAxnmpFkB69jVQOW69RT1cbvX0qRpWJxJyeaUuFz3zUO8Nn1zS7yT0qrkEoIHH5UOMUwMc9aVjlh39aZS2GEkigkH8KDkcEUEmlcLXQxgKRlI6UpNITngnntUjSuAyKRgBz+dOIH403B/WgL2A57Dmg5C/Q0AGnD5sdqBIaAT2zzTgMMe1CjHP5U4KGHpjmgLCAZ6DpS7ccnvShT0/GkVT3NNBa+gqKG4Fb9rEI4V+mayLOIyTKAPetpTt4GQAOamVzppLqDEkD6U1yRz170u48jtTMkue/YYqTo3EJB5696BwM0pcMQBSHLZ+lDdtCWKfl+p/SjG7p0FMxnoQc0KpC4HTFJqwXvoxykA9KQkZK+9KWAU8fdAxSDAByOvJNUr9RihcAZ65pQ4Jx6Ub8rjH0pqqVbcOaSE7PQeyjPXryKRQx5PagnI+hpdxb8etDYbhgijcO/I7U5TjIzz2pgcnI7dTRtcEtbMUMSSenanBsrk1GATgD7tOY5bjA7UdBeYpJBAXqaQAAZ/E0rg8cjpTWYhuOnf3pdht2YjMWYgcgilhUjAx9ajDBeScGrCkgHuaYlqJJkLg9DVG/kCQn34q1M5Xn25rJvphK2M8Y6U1rqRN6E2jx7pCf1rZUMfYd6z9HQRwbm7nIrQJLde9PYqnshWXsOvrTVBUjml3FeTTo1DDOfcUeZVruxKqAswzweppEAX64oRgVPpnBpwIXpzxzS8jWy6iEAc+9A3dCODzSbyeD0604AFqaViXvoOUjlTQCDwegFIOACTuA605cHkjg1JVu4KN3Hp0pxbPA78UEhe3XvSoQCfrQtNR67BnZx14pzENyRxijgY9OlKQCcDnHNPR7g43BWIXgZ7Cng5yW5OO1RgkLxxnoacMLkA5B70ib3YKwDDAI55z3+lPIy3HSgKTyDwORTkyMLjIPNX5C8mLHheRx3xTkYk+poIIAx74ojOxj3xzQJPZkyKCAfxps5KQlt2MjmlU5ycdOKrX8gSLGckmmtyKkopaGfGAXJ6jP51ehBLAhRnrVaFTJgKM45HvVyFDwO46V0xPJk3qj1H9nvwPL48+JOmWgQmCFhPKewAIr9IxClpHDDFjYihFXHQAdK+a/2JfAw03w5qHiKeLE10NsDHrsIHSvpEuXcnvVQu25HIlK7b6kkZBQk8c4pd2Og6cCo2YZHGVByaR5Qh+U5z1raxok9x53OvA6D5jT2zHljxxgio1YhCcdentT3IYDnp1q7W0J31DJ+X25poBDH3FOAz37UKQ3HSlbsNrYccBCT25oWQM3PJHI9qbknA9/zpCoGSo6dvWlHawrPRk8Tg5Ge1IpBc5PTkCo1BQ89MZFOAL+2c/hSvZ2K1cSeNQBuz161IjjvUKtjaPQ0Zy+R34puVtEZ6vYtJhcEn14HtSiXLYzxjBqBiVBx6CgAgE+lFwjeO5M7h8e2cUx3AOR2HNRBztAzlsUkZyp7kDinsgb6D2k9BjPb0pqkMG5wQDUbuoUEcDNReZliemf1qk+xV+rJlfMnPGTjn2FO3B+TwvSoBkc9hmpFctgE4H8qbaauJKwS4BxjHQ49aYBtJPrwKGfL5xzzimCQgkYySOKVroTtuOdQQP72KiyUXcxwR6e1SZAU9wBmmlhjJ5ANC10Jn3HbAFyecjH501gcZzg8GmCQuwzyRzUjkScdAeM03eysXa+xGOCPQjJNKwC59ximq4fI/i7fSkZtzcdelTazErLcaykrjB4PNRRpt6DjJx75qZlHzMe3f0pYgTyexyKbd0Ru1YFwDn0pSwJ68Dk0rABgVGaikXOSD97n6Uk7Iq9tLCPhSMHPejb8v61E5bdnPIGPrQHYuc8YxSi2PZaDy559+TULOWTGeRyafJJlyeg54qFcsz4GCeDScrMOXQkhOMk9qcjiVj6Ac01o/kGOpGKSJAgGOveqewkuhOZTuyOuBQzH8RimAhsH0JodiFPc9velaxpuDMCp7VBJMAmRyo5qOeQx9DwT3qtNMCOOMCnre5SVkLLcE5GeD1NUpZgM557EUjzArt9CTVWV8jJPJ4FS9dBK6dxkk4OVPpx7VSlmALLnbninTsz442jmqMpJ+YnpRorKwK4+SYg5z9BVWabA69RSSzBAfXkk1UlkL+3ana6HzK4ssvy8Htk1TlnLc1LISeR07+1UJ32njjnk1m9L2Kbb2GyykEk1UnlA5/KlllG05454qlNPhh6Zoba0Y7pyCW4J+lVZJSV5PXpSTynd2xjBqs8pbI7DpUPS1huz2JHmLfjTBKPXp0qIEEHHXPNQtKVX+dHM9iloywZSMjueTSibfjP1NVjIWpFfC8cHOKFruTsy4s27J6egpY5SO9VC5HRs+lOjcc5+tZttaMpq7L8c/X68VJHKRyTWdFIF5Bz1qeGcB8etXtoTdJas1VutvBPBIxViO4xz+ArJW4Ue+OamjuAcAdKLLoO9nqbMcucbutSiTPQ9DxWXFcYPX2q0koK4xzRblsU3oXg4bGeoFCktnjpioYyDxmrUaAZ7ZFUnoQkmSQAu3NWoYy3GM88VFaxkOAe4JrRt4R5uR0P86FuTK/ctWVqHwDWnFp0bsvt1qC1QKfTJ4rWs8OucfKeRWi11Y/daIxp69AO2BThYqD93tjNaCwg7mB54UelPmConHpVOLWxF7u7OW19FtLK5kYY8uMsc+wr88vi/rA1XxbeShs/vTz9K+7PjFrY0rwdqMxbYxQqCPoa/OrxFdG71Kd2bJZiTVN8tN+Z1x92NzKBzGPzFDndnHHpS5yMg47YqMpgnjkdBXDa1xdBC23pxxSEAt1xmnNjgE89ajJKsQRjPGDVboOoBsfTpTXztwD0FPABXIP0HrUTvilotgsNZicZ6CmnBTp/9ejAA9+/vQxBVsH0qL3HuyJiT0xzTCe+Mc4pxI/ICm5G3PaoGJwDkjpxUZxuweppSQeM5J5pGOOvWpZQMQSPbmj73Xn0pACDQcDp3oYtxQc0ZIJpp647YpxILcelO9wtZi4OPxpBlcd+wpQQffmlY4FGoMCCMjvnmlOcY7npSKCOfbg0hORt9uaka1AEnp+NNBw1ABHQ4PWhCc8/jVbglYUIBx6ikBPPueKAQWPPtQG29ucVIugDJ6/SlUY5HNIBk+npQQTgDrV2HtuOVsDJ4xRu3L9f0oBXg9cn8qCQH/UUAh6sRkUgDMTjgA9fSkB25NG4EH3pJ3E3Y/UEOf6UjFgF755pq+9K3XA7c1CXQbAkj69qM9AOgpMlutJknJH0phYVsU0MVJHX1oOdwzTTgP17VCZO+o4AlfbNIAWH9KHweAeKBgdfwp3vqZqNnoBBFBbCjPSmBic+xpwAPPYjipa6miQhzzjsKC+B7Z4oBx9TSAEjp3zT3sN2sBUt+I4pQNv9aUDAFI0gB/SjqhrTUXdjnHXpUbvnH50rAAD0FLwT05oF3VhAu5gfTpTtp3UhIX86aWLNkHpRew76Di3qO9NJDdR06UAnOe/akBLde3SnuhtXDAbp2ojjK8nv1oAC0pO5fbFNEqz1EOBkfjQWJBHX+lNZQAKNuaEmidmx2QOByBSHgj0I4pAwXgDNLwMn0HFPYvZCgAMe+emaQ4P4UgYHqaTIfpUyBXByCRSZxknrTWYH69qQMR+RNCY21ew5mAU/TmmZ+XjrmlZi31zTXBHOeAOaHvYV7CuwVSCc8YFN3gLzTXAPNDOAo49qVrWGtxpO7APGKjde/wCFDMQvHWmknbn8aGveJTaRyfxG1Eab4bnYnDMpA/KvjzWbg3F7O5OcsT+tfSvx31f7LpCwhsFgQRXy7euWlZh1JJrWOiM2k5vyKhYHtyTzUDDDMOmOKlYkHjnPBqCVyuexPY1bVtR9EMkIP51XdsMfripJCTx161C7E49PWosXsEMZkkHHHetI8YHQVBZoQucVNMQGBHAxiqS6ivYYxIPpxVZyASakZ/m4OarzORz0zRJ9gWxBOSx9qgxu4HWpHbJ+lJApd6halXsXbRAq9KsZDZ7HFMibYDxUgAbBzWi0EwBPGfrTihA54GcmkYELx9KeiDv+NaMh6MfGg6djUrbV46cYpVQqg9ulDEPjPT+dNKwtxrMFTr7ioiwyOO1Pc4+UdKcse5dx/Gnq9Ae1xkSZJbtTziPn16Ukk4XtxjBqnLcnLDPQcVMtAWtiWafbk1UnnIbNRyS9Ox6VXkcnP5Vm5l2sOkmPryaieXIprMCvPWomfPT1rIu1hzOSKZuP1pM560hOP5UCFHf9KDkUmDt4pwH4+lBTQJg5o3Y6fSk2nHX6Uqr3HWgm48HHX0p4J20zBIz+dAwQOeKaCy6kinGfyp2QOKjHBP0oD5/lSAcx9DnrTdxA56ilwB1+bvQSTx+dNgBOaTI/LikOeKGYH+VIAPfngCgkYA6Y5pBk/TFGQck/hQO1hQAP5UobHuaTk0oBLGgQpOakCEDOcnFJsJwPzpQhAHYGga2ERien407bj8aFAX60qKT/AEoDzLumJlycdBWgWKjBNQWKhbf09alOG6H8KTZ1QVooHcMPc0i54GPpSqR0I6UoULz2zzUvQ1WrGFAM5/Gkb+H1FLkt15x0prMSBnrmjcTa3QoUFuuKVSV5zwOKACPfP6UwgKuCeKNxbMcpDc9jz9aUgsyjv29BTfujg4HpTgxDZJ+lDYXEEgUhQuO2fWnqCPrnimkbVJxk/wAqaCCcmlcFoxxBXOD16UJJsxkc9aTk47Ad6RkJGc555qtxa3uLuB5pVO3OBnJqPBXA9OtPQKe+CPuilew1dsfgB8r6YpSC3Ye/tTMYY56Z4oLgEfnRa420nYcBg/XpTHwW+9kin49PrTHwcHHWldaEvUVQHI4qXbgjPA6VHEAMnPXvU5bP0FO5UU92VbkAd+cYrFnJabHvitW+Y+WSeuKybYCS4H1p7I56msjetCqwquMYHPvUwkI/pUaoETngkDFKABg55FC11N7NWAsSanhIUDtg5xUIQfnUxKgA9AKL7Di9Wx6qQuO+aVcnOO9NUlffPSljIGT0z0pXLXkOVQfw6Usik45+tMUn6/0pyszsePx7UDvtccPl7cGlwQOvOaCoJBznHejcDyeBQ9Ni3ZaCgjp6U5VJ+YnoOKaCAfT1zUu8AYI96LroShoLHnP0pTyuAev6UiqBj3604bT8uMU07oJN30HIMYPb0pQQDjPAoJ2kDNEYD89+lUl1ErX0FUsBgcjP5U5eCO2RSEEYH405EIznpQKz2HL2wadGAeB9aRQQP0qRE2geooBWD74PUcVn3rlmCj8a0n+UHt3rGmcyTNg4weKuKOSrorImhAXZxjit7w5pEuuazp+nwqXe4mWM49CetYkMZOCepNfQ/wCyJ4Bk8SeORqs0WbLTh98rxuOK25rRuebOTScT7W8CeHIfCHgjSdMgGCkIL4Xb82ADWwcDJP8ACRj6mpZCHYY4UcY9PpUbLubnp1rWKUFZEN7WGlyc4PfApocrjjoRgUSrt4HcnH0pgIDe9aRJlZu1y4pMjDPzcU1iQcdOaZFLsz78ZpVIZSxPQU1clpNkiuAufwpFZgx6YPSoUkDDJGc4IFP80Ng0nqXdDwQdx7cY96F3beM7gueKYz5HHPWjedvoSOAe1XZLRkXl8KJWlMj8DvipM4zj2xUIwuSOO/1pyMSPzqNGCvHfqSLkc9MnFPxkhc45wTUAcjOf4cY96lVwxyxwRyablYduhJI4GB1wMfWkklKoMdiTzTWIJxnjtTHO58ZLgiqT0uJy7j1dg2fTpQSARyQM5phcsw5xmlPPJ9OKE3bUTauNdwvHXFNUEjPbOaTGDuznPrQ0hRMdeMACmmuoO/QkDFenBPShT8vsajXCnaRzgc+lKHJc54otvYEuV3HOQBkelNICLtPc/N60bikp4BPcdhRnLGkCf4DZGyqgHrxSHIb2xSqQAGYY7fSgnKZxyDiqVkJrmVwRQDuPamPkYGcg1KoLKST2xioztZyF5x1FLXoVsrojcn5UXqTn6UBCMbj7EVIAUfdxlRgfj1oOAAO/8qNtxPewmAPYA4NOSMsCQvUdfaiMqxyclT09akClSMHoMUnrcViEr5eB0JxkU4R7s5OWIBOO1SSAPnucYFMJIQDvS2KWujINyls9jTJAp4HcH/8AXUrKAmcdTzUMpOw7Rg4xTumyX7pG+H6j2NRB2Ule5x+NP3E5wDnIApxlCryck85NDQ29LoIZDwPfAFThRt6nPf0qqkqjLEckYFWElLMgXGB1/wAKbs9CloKqCJRyCR1PrVeZgD+OR7UsspL9eOhqtJKA3tSYtG7oZP8ANkZ5wSKpvKpz6k5NSzuSvsetUJSxfOcY5P0qXHX1NJSZHJJuYccHmoWkwCCdxHNOuHK8D8apSz4z78ULbmZEVrYa7/eqm4yDjrmpjIOQe4qrPMFXHelLXUvToVpmPJ9etQsQBjrSyOc89DyKhkkHOO360mrKwR06EEkpPJGM9aqSuCvtU0kobjOMniqM0gXOTwDQ9VZDu1qyKZixI9OfrVG5kxjHSrbnHPrVOcknOMjvUdRtXWpUdhgY6kc1B5hzzzUkhKt147VWc4brQ/McWr7D2YDGO/Wo3kBHPUmjflcdKYxPI9M4qEurHdCg4pjMR/WnF8fl+dRM+Oemal3Kkrajy5GMnntTlkHc+9Rh93bOelNXG0Z561L1SQk2mWA54Ix1qbzAxx6VTUjn/ZqQP/8AXrS4KF0WEcNj65qxHLjOPWs9ZGXJ9qdHMf8AGpvdjkuU2Y5wMZP/ANarUNwT9DjFYsFwT15wKuQygdD71a1dg0Wu5vwShk471egyUBboeBWVbXACjPU8VpW8oK9fehLdg7XtsalsApHOSP1q5CRvxnAzWdDKQME9OM1ZinAYc981aaRm9Uaf2sIFHqcCtC1vyvHbHFc6bgHr2NSLeFRlT0wKd7F6I6xNQAQjPXrTLq+ITGegrnY78jktnHTPU0+41ArHnPOM1rze8hWVtEeLftReKGtdAW1VwDIMN9Oa+K7hjNIz9T1r3/8Aaa8Rrf64LZXykYIwfrXz7yWbd0J4oryfKonU0opRYHGM9/5UxMsSaViE685prMD0PSuRGTS6CMACCB+FRFsscNkD1qQkkDHPc1HyScnHrSYrDRgc+n6UkjA9ecdKeqkZ54FRMp557YpFK4j8kHHGM81G4IXg96cQSuO4pO3NToUMYEc0xgTkVKWBOMbqif5Tx0FRuO2tyI59aQsG9qcTnt16U3OSM1AxACMA9af/AAjNNGBj0oYhm59c1YCkHt3pVUNkdqacLj3zmlUk0ALjdmhQSw9B3pS4bAHQ0gyuPfmoExQxOcfU01Wzz07UpIAHvSHHbOR2q9x9BSAcnHIpoIP+NLkLx3NIuDS2C1xeBnAx6mm5465zSgEZIHH8qM57jjgUMB4CnOeR3pgY8kU4cge9NZWHTkmmmHQcGKn9KcQByeg7U0A8+1DZbBJzS16ABYHp1PrRnbjPJzRgHvn1FKADxTFa6ufp7v7Z6dKVnyeKYBnH44oIJxz0rFWtoW3sh2TTQSMjpgUDPJpueRg8cdarqS0CuT25FAwxPfmlIGT69RTQxUnjFSrbktbJi44OfwoXjmkLBhz2oCk8+oFLfRDvysDypGSB3pWJK8UgQjv70rDOT7U1fQV9RVHGT9KTdtyM85xSgkp16n+VNLbjkeuKOo1YRpAV68jqKTk5pTg89aBxx69Kaeth2uG/cox1AoLYwfwFNJ3N6c80ONyg570LzB36AQQMZ4pQ/HT2pUXb+FAbOKWjQLVCNkZI65obnnv0xSgE849jRgYJJx2/OqQW0sxvIyfTk0ZAJGe1ITjJ6jOKQH5eBRcF5DgRxSFwT79qQkntyKUAH8KT1WgfEBAHPNGc4xTWbGR3PFIGIxx06Ur3QW1FkAP0xk00gj/PSlzjnOfT6UhIP9afTUWqdxMYxzSbcf0pGYDAHIzSBs9+/FCXQS8xRGVOfzpCSOKY7FuvWgkKB69qG2VZXDOGOelMd8Z4/Glf5t3PNRMxPJ6dabBbWBnG38ajmlJGR6cUrjd06AZqrey+RaSOTjapNSrgtLnzv8e9Y+0aiYlbIDdPpXiU7E/Wu8+KOpG/16bnOGIH51wExLMQB1P5V0RtY56bbu2QyqTjnGRg1Bkk4POec1YcDHXpxVZ8AZz0pM26kcjZJA//AF1Cg3SYPXPFKzD5sdjU1pGCcntU7jvoXVXbEvIzg1BMeh7Yp7uRjA/+vUTvnAPNavQmxE5KrnselVZnA9+wqaViFx+FUZCfyNYspLQQgs55q5axBQSe1VoULsPyFX4Qc89Kpagx5UjHoetSEE89AKRjhvUA8U8YPB55ycVql1I6igEDH0IqaNd/8Oe+aYcFgO9TAmNf500r6howYlieyjgVGT82M5GaewIzxyec0qRKqFj1FXbUnTccFHbnPpUU03ylQenBps9yFBCjBqhLNv5J6Cs+ZFcvQkkmAJPqMAVUkcYyOppJJW5B6d6gaT9KycrlpWCSTp+dRO2GpHYn69aYxPU9agdrCkk0hYCmkgUZ+b2oAUgUHAB/Smk5pQuc96CxASy4PT2qQNjp2NNAI57inKAf60EBgls/dpwJH160gGacq/pQAHA/CnKDj9aRh+NP2nH45oAYAW60uSOD9KGBHQ8ZpGIGeaADdz7gUZAGTTcnrSMTz2oAcSDnnNAINIgNJuAwKCug/gH6CkGdpH5UgB/CnhQfw60EsNufpilRST160KABn3qUJ3xwelNglcGAfgfQ04ADrwO1KqnIx1pclmwelU0AgA25/OnoN7ADoaTJPbpUlqhMoHpyam9iktkacEZiA9AKeUC0qglefwphOAT0B4rNanco2QHnn8BTcEkn8qJCTk/lTwxPHrQ2Gj2Iyp45x7U1lBPHJ7mpJASflHUUzOEJ7ng0ldkydgYlVwBTD8y0uCcfrSkgcfxCnZC16i7TjHXJpCCD796IyCv60rAEn2oW5SsGTn0zzQFVlI/WmqMtgHIA5zSjAzjgUegbgHK8A5HXFIrnPT5R1oVCWGOB3pfLBGc845FJvUn1EJJY8cDtQQV6DnNOJ+XPbpQRuxijqC1DJHTuc0jIcg5xQ2euOKcpDHJ7Cq2HowLkDnrUbOFyB0pxx2OQabGpweOhpW1AkBK9BmlkYnofqKepOCO9RuRznijsxvRWM6/lAU1DpUXmTZ9KbqLZfGa0NGhHl5I6809kc8fekXmA6deKU5HuKUIC3HehVPIHAFJbHTqgVtw4HtSli2c8UgUJjPOelSADg4wKewRVhyD+9TlGOPy9qaMcfkKVSSP0o3L0Wwu8hvfpRGxHG7p2pQm3vnIpxULjihdgHKAX69KFLHdxSYPNKvH1HWktAWouCcd6dghiccUBieBx60oyvA5A6mmkApYkqQOlCEHPueKQkj86NwXgmklqPcXAZsDqRUiMR+GaYq7FPGCTkU9QBwOP61WxN7MUkcepGKerALyOT1ppULjjGDk04gF8jjHIppibdh6Y6fjUikqpbvQgwuPvY5NC4Dcj3FCZUmrIhupAkJySMisqMEuTnqcmruoOAmOck1BEQSB6jmto66s8us7OxetYjIUVRlmIUe5JxX6I/szeBV8FfDqzdk23l2u+T6EA18UfBbwZL4z+IGlWKjdCsiyyfL2VhX6U6baraWlvCgCrCgQBenAxVRipSVuhxSbc/QtJgDb/ABEdaV6dGgdSx+7nGaVl3Eeg6V0O1w0cSFuF5POPlquCd7EjjtViUF34HQYFMYADnrkiiza0M0hjMyp0xkZwaehLKF65ODURbYAc8jkUyGTbkn0xVpvlJtaRNuG7pgAHr7U+IF4SAeWGfpVRGJ4z14z61OkgVDn1wPc0PYuybuTJgqcnrgCnKFHJ7Diq7OVP45PvikWQumTx0z+FQm1uXZLUtCZOe2TwKVXOMdPWqzEEEr2HFSAbWGTzjn8a0SuZuVtywmOfUUJJlvmHHpTC4jbB6CmMxdh2yefpRbXUbb+ItEE8544ppOc49MUzcSuT06imrKQeeM8Ub6ijtqSPI4wScsOM+tAfDAE4Y9KgWYeZzyDz+FOilBcZHPNN3VyVpYmUnk446YqMsC/BHBJBNLvJDZzjB/E1FIobH8Xao1aNNLEpBOO9ErEEY/OmxyBG56USEsw5xjmtFdEvqAcM57nNODH5c9xke9MJznPBBAI+tKWCrk9qVmx2tsSDbtyaaCTu5IbqMdxTVJOQegbH1zTmYDgUS0WwlZtjjkcflTIyGLMevWnM28nHUcZpjMBj8QaL66kz7IWQ7unekwGZicYHQUi5fgc8ZNKVLYpu24t0SxgEDccYH504Ht3IpitvPPAzjNSI4kc8YBpIqxGuVA5+Y02QMyjPQ5/DFK7iPk9c4prSklsjIBGPel8RS00GSnZEvpjiofPEibcdM4xT3bzMKxwD+lQlliHH0parSwr8zGvIF47kYFRtg44ycEfhRMxCAg5JNV5WK/gcU9b6j2VhwYnPPy5z7U6Ocpwv05qvLKBGAOv8XvUBlKd6V7XGtbIsyzljgtk9yKR2ABORk8fSqskg2ioXn6AnpTTuhNNEsrg5UE57VRlcjJPbinTTEd+e1V5ZMZ5yDzTTXUdnu2QzSlt3YmqUrEt71YkYE9etV5VIHHWo+G1xK/Qrl9yg9OM/WqsjFX65qeViuABgVBIAOfXOalaGnKrehHJgrnHJFUblii8ckVZnlAx6d6oXEpC+vGaSvuO+hBKfnznnHX61UkGQT69fwqaRwQcnOT+VU2ducGm7C3sNmcqwHbHNVGkBPpViVy38qrEg5PoKhaXZUk5PQhnAXr35FU3Oc8dTVqU7hz161WkJKkiluPREYkJJzzTGYk8/N0zT2BUD2qPAL5PapbTuLl09RpYjjrUYbcCD2qRgSeKbsKZP6UWtuWOJA5BwQKbuGPbrTTgj2AzTMZz6UeZbXNoPBP5kinB9rDtUXmfN+tIvzc5pJK9mDdloWDKCD2NIXJ78gZxUZIHX86YzlmNNaakzs1ctJPjpxVuK4C8g9eTWQshXnr3qdLjAznilq9iVLR6HQQXZGMt3xWrbXYbv0Ga5OG5JA55Bya0bW+Ix+dCdldj0mjrorkHjOPXNXUmDDnuea5u3uzLjJ+tatrMWXGf/ANVaxYnpsaBcDcfwFNVzwfzqLnd9elTLCQM/nS0egtbtslicnA6gnFR6ndLbWMkjHACkn8BUqWxAyB1wcj2rkfidrY0fwxeSscERsB+IraL5mCV5WifHnxZ1g6r4rvZHYkeYVB9ga4NmBJyeM8VpeIbo3Wo3D53ZYnNZp5x6YrGpK8zol8Q18tyelIUAwT07UpU7gSeO9I4KtweOtZp9CLWBnAOPTmo+M5z1/wA80sgA4B5I601lPT1FGw2I5KnH54pgBZvrSkHcefSmljyAMnPX0qdwQNwOfqDUbEClII4PNMLBk57VLKshAwUZqNydvPY809l7juMUxsbTnrmpuUxjMT0PTmgEDnvSHB6emKQED6ipYthxUfKetDgDp1oHGPpk0pX8+oqh3EIAwPUUDA6DNGCevU0AnnB6d6gBWIOT3I4oA4+v6U3OByPrQCfWqYLcOA/PPrSn5vYjpQDmgnPFDAagJI9epp4xn2zTQMe9AJH4daYJgxw3+eaCo25oYk9s4/SkJzigTHBiTnrkUpYgjHYc00cDjt1oyDz27GgLigFuvBwcUoAGT6cGmgnoKUAYyTnmlsxoGGeOnvS7SOB+OKYOcn9KeSOtFrgkfp4pzQXAX2PFRqxHXjjn2pW561kkPW45+ec80wEsuDjPNAbK+gNMKkk7fxotbcly6jgc5IPFAwV/GkXAYDpzmhQFzk5yaBXs0KRuHXB4pAxAxjgUo+719xTkI55yc4NFgvbUUHcQO5OBTWbPOeM0NjHTBoyR2o21KutgZtvA470BgfrQy/xfSkJ+YfjQl3FpuGcD2/nQTlh34OabnC04dDRs7jjqhrAqeuc04MFzxjnim5K5PtxQwxzntQJXDeTwPm60oGGOOvWhQAuaaxBOR3P5UXSHdjg/UdT1FIVJ6/WmlSDjvyaUkhevUU35Ar3sLkjPpilACrjvTNw4PtSsxJ98VNh7i7s89Dmgv8348U1hnkGgEHmqWqsT6BkDk9aGdWycc44ppGKQ5GccelUCE4Cg54pWYA4waauBwfxoJAbr0qAtcQ4PFMAAwDzS5JOaaSSPfFD3C2zBiC2T0pHJNKQTj160hJLD2609yk7jSQG57dKjYY4pWxnNNLknp1HWhKy0HoNYKV+nWuf8a3hsvD10wbaSpU+1b0hIWvNfjNrZsdCaMHDMD+FETOcrRbPmXxNeNd387HnLHB/GsCTByM1dv5Q8rMSTuJJ/Gs6Rs+3St3uZpcq1EbGOaryEspH5VLISBjsarsxVgO1SXuMYZbHrxV+KNViUdM9aq26CRye2atlgAO1VFK4MSRlVSPQVXlbAwDmnuCPbFQSEL16HrQ9QuQykE53YxVR8E+oNSyE547VGqFnHcGs/IvoW7VM4PTvVpH29RkmmwoqIPXFPBK8fhVrQltjiC3J+lSKBkAc01c9D0zUqgknFaWfUjclSMNz6c5pXIZh19KkUDYBntTSu3JPI7VqnbQT11Q07SwI6VBNMAvHY/nSXE+zP0qhPcE559yKychpa6jpZieR34qpI2M5NI8hDc9KhkfOaxbNbDnfqDyKiZwelIzEcdajLfzqQ3FYkd+1JknrSDNBI7c0DtYDg04nH503mjq3tQIcCN3PpQBjFIBnH05pwB7UAGBjrinADgfnRtz1o5GPrzQO9mKFI+lSBcr0xTFBHFTAEqMcU1qLqRgEL+tKGB/rTm54796YWIbikO1hCAeTxSBvm+nFKXBz6dTSLyMfjQK1hoFBBODQThvrQeBQG4DJpVANICMfSnD6cetAaio2DinFc4OcmhVH+NKpPPFNhfqCAmpkzjkd6YAeCDznmpV9+neqBjypPTmmsQf5CnAkZPbsPWkZAMego3QDWAPqOMmrtkgAJxz0qqCDyevStG3jAiGODUvbQ2pq7J9xK46nFNDBeB096VCOvSmNktx1BxWaOrUUsR8uOB+lOLqp5PQYJpjpt460FQwoumw1QSNhcimjH4d6Vj/8AXpAoXPHJ4obcdiXqKCcY68U1wDjPUUBs57elIMHgdD1NCQua4KNq++OtIx79R396QsVzSjkjjPY0krBJtbCBgc/rShsKeMgcYppXGaezEqPpzV2JQ4HsOGA6UgfGfejgjBGTTSCMjqajcvmHAY6dKcmT/OmIcJ7ntTlcAgZwaYJbC8Fsdv5Uu4kFQOM0wjccjt+tHIznvzRa7BaaAcj29KWJgxx+VRsxcgD5fT2qaNcL0wKLXQr3ehIwIXPfPFVppBye+MVO8gYmqd5IEQ0ldjm+xlXDCWYdetdBp0Yjt0HfGTWBbqZbgZ5JOTXQIGRFxx7VT1aMqS1uTkhFJ7mmqQynHU1GWAHJ6U4Kr8Y68iiysdD1SJ1AK4pyAHg0isqp6GgqE9zS3Kdugp4Bz9celCkL0GfWlZtmT97tSKSRgdc0aIbSew/cRjPYdKAQWOOwpiABl5PXNSMTuHGOuTR2sLoABBAB470pJLelMUgdsVICc9eBxVMa0BSVGcbieKXOc+h4FISAxzz9KccMOnI6UWDoIpLcYx/SnofmAI5FNAA9iacVOTzjgUyb2HbgT6gU8Egj0FDAKO3TNCqdpz7Ubhbowcg898YqSNgSMcetRqSG9z09qniwVYYwc8UrWFuwRc5Oe3P4VIwIw27pxTFQIuB2JpJD5SZByehqkrkyM+8YyS4zwDSQR5ZePyqHcZHbJ6mtjQbGXUdRt7aFN8k0ixrj1JxXRGyV2eZU1Z9b/sU+A2Wyv/Ek8eSzeXCT/dOOlfWCqEyMdO9ch8JvC6eEPAek6aqhGjhVnx3JArsB87Z7VVNWXMcrTirDwoYBenc+9Nkbt7UjsV6duRSO4UYPfpW2+5m+oB+Qo+8ep7VFIRuIz060+Nsc+opjqHf3zyaFZMNSN1G0sTgYquuQcZ98fWp5SAwB6CopCEGR1I4qihpYK2B2/Snby358imxpu3erHNNC4+hzuP0pbMLpolWQPLjsBxTtxwAemST7+lMjQoynHC8j3pRJ0yBS3AsI4OOOgyRSFixz61GXCJwRk/mKjMx5FXsybK12WnYbRn58cnNJG5HPp0qJHBAycE8flSJOOh7c0r6WCVrq5aZ8RYHG7j6UF8MAOuOaiiZmB/vHinKcEgH2NV0B3bELgHb6UsbhRweemT3qIgqxOOvB96ajbSD27j1pdAtYmDE4yTx0qYAs6Dd2zz2qsgwc5zxmnREg9MDtmjcpNWRK3D+vanlyAccioWkyrAHGScH0p4IbB7EHNVsiW7MMHJ+tPBxjI+opgJ7GhlDvgnAwMinrcnlvsTM4LEgYGaRVB5PPcUzZjAByO9DOFU46DrSd29A2BHIz2GQKaQWbPTJp4YFOepOaiEgJwex4pbseqRKrhTt6evvUwAPQDJ5FVWyenfirCsB83fpQ3clL3hXAjLN7ZpyEDnHfBprSCM4PPSonclcA470XbVkXa0h1xhHJJ4HOKgkuOPYnH0pJnLBRnoc1VmdSuMfSknYLdSWWUjgHr1qJ3AwDVd5jJIOfYfhUTXGcg9SDz6U2VsyWWYFcA85wKgaUlfX1qvJOFU8gAc1CLoZPtwaVyrLRk4kJ4/KoXyD157VE0xHfg01pgQOcnnNStWJSJncHocVWkYjjt1NK0oRcHmoZJA3Q8daSaKdluLPICvIwe1Vy5OSeoHTsaV5G3EZ3Hp9aryMUfGcjrQmJ+69QmlA7c4qvI5pXJYk/lULPk46UOz0GlruMlkyMZ6ciqkrkcdTU07hM1ReQhqlaajbRFKxY4zgdarSsNnqamlwCeeO1VpFBPJ6UNMNLFOQluewqs5C/nmrcqg5PQVUnAK59DzQwSa2K7kDBBOM5OahkYDB6jvT5iQT6VXbLZxWbX8xT0tYYzE/zqFyS1PdAFPoetRMckGqSuhOTTEODnJ68YpjlVPXocUrIeKQkDOfwpJX3Btp6oQ4H86YSS/PI60pYEBe+480ScJyOhovfRFuLe5EwwAew60K4ZSO386GwQP4jjJpjEHO0UraFp7WEPX8OKEBBx+NI+V6de1Kg71N3LoT8L1FKEpg8nNIynoOx5p4UnH15prIQeO1DaB2Yw4IweQDimFiOnfFSSKTkDimFPfvUJ22HZy0SHq5/HPFXbebuaoBCWyPxqzD8oHtVNqxKSTNyzuDgfXFbtlche3bmuYtmw2M89a2rKRRzz0A+tXfZIhtLY6S2lR8A9uBWnFFlQe9YdnIB83uOK1oLgLyT7VUdJDb5rMnkAg6/IT2NeC/tK+IRZaN9lRsGQ4b8M17ZfXa4c54HJzXyJ+0V4kGoa4bdG3rHnP510wSs5PobU/d1PEbhg7tt4ySaRTlAB1/nTSMP/MUpYr1HFcW4a3FYqfao2YH1Bp6kHg9M0jErnPA7j1o2YWuMODjtQxK/UdRSOGyAOQPWmHPrwKVroLji4OR1/pUQby2zn2FOJCrnqDx9KaWLgcYqA3GycYxwMc0wMD3yO1PYkn9KjORmp12GhpYrjHPrUJfcST2OalIBzz9aiYDnNFi9xQQQMUgAHP5Up+VaRwB0qUFuo7BwAe9MYke9KQQv6mkJA/mKoBQRSAE5oJwv1pxYhR+lSguISfxpRg0hIC5J6/pSElaQPUfGCW9DTGYnj35oBxntQTTQ9FowJPOBz1oGT/WjO1TSKSBxzxVCHcr1PXpSHBB9qFIP4UHBUHpzQCAZP07U5gBgrzx0pEYjoATmkxletJaAKSRjmgjHP3SetB4/LNICG74HamF9Bwb9DRnA+vWkwTnsaXJHTtxSuLzP05BBb+VDMBwKavKsR+FIxIA+lZrcpuwrOM/TmgE9PxoIJ49OaaAVU8/Wmr9RDwB+Y5oODj0600tj8Bj60hY5HpU9SGOJxx2FK2c8dKZgkeoNO5FP5EXUgBIpd2fwNIzkHJGO5FCyArzSumOMbPUazluKUDLde1OwMnPODSHJX2zTd+he4o4U+lIWDNgfjRk8DoRxmmEE/WkindaEmd3Tt0pC4x1pgBDD0HWgADOeeciqsF7ascoDc0EZ+oPFNHDEZ6gUrHOR261HWxYgVjnJx6UhBHT0pQxVSc9x1pFJJ59aOhDA4VvXHSlZvT0ppBPWgsEyPoaq3US10AAlvwpAB1ziml88Y46UrZIAo9B7q4Ek9+9I7kcfkfWgggfrTd2Vye1C1Ym7aCHJbPvSEk/1pxB/TNJkHA74pX6Br1FCgdBz3phGAx7YyBSsT9RnH0pAQPxGKNOg/QYScA57c+1I7A856HFKWAzTGJ3Ee9GvQroI7A/lio3YgGlIH60xyOo696EQ9rjWYlSW6Dke9fP/AMfNXL3fkKeM8/NXvN5IILeR2PAUkGvk/wCLWrHUNdlJbeqkgg1Ub31M6t2lY89nYhzjoDkZqvISSSevU1JIcL6ntUDseprQrRogkJPTjBqJnDc9ugp7MVXI5yaaqB5MHjnmhhFXLFqgjQH1p0jA59ulPK4GBxjg1A5w5qtgemg07uarTEIxGeaneQntniqc7BjwcUmUrEUjE5wMVNaoSemeKgA3OB+daVvGB1qUh7kixjjI46VMUw/T6UmCfbtShiD83WttCRVUdc9MVPboH56DrUI6+tWVGG49MGrRKtccFAyfyqC6uQjFVGMD8qLqYohUHBGBmsyabJJLZIpTkugJdBJ5i3H+RVWRyfyxSSSnHWoZJQW69q5231LtpoIznvTGcrk0jMWWmEg8e3NSVawpk+WmuKQgHilZg1AbCkZoGfzpDgtilHr+NAgAJbilAAB+lLtpMZ5oAAR+dPUYbpxTQAeo6CnAgKKCxVJP1pQCfrSYz0/OpQAV96CLq4dV96XOM57U0D5efrRnC9aewXFJ9fpSAE0E5pjMR0pBuBA9frQRikJDZoZh6daAtYawBX+VHPA96AMnrzSgk8mgBVUbfrTwAV65pFXHXtUij0700VcacHpxmpFQjr1pEUDBqQAM2ORVE9AVQD65NPIx35oQFduelOOSSenNUhdAXGBihh2HrTk5/PilIPIPPoaGrA2NQbiBWmhXHHbg1TsIwz5I6A1eIDcelZM6qUXa4uF/TFNc+g9MU5jhQPXOBUYYeueRmoW5s30HMDzz04pgJBx6DpT3B3cDjrTMKcA+tK2o9nYcjAKS3eo2YDgHpTsgfXOBUZx0x9adiG0OHzL7g803epxkEc4AFHBIGMg9aUkb/pRcLK2gjHK9frSK5OMDvmnsQVxj3NIhHOOh60lvcT3Gg5bGeM8U9xgAgcHikUE4z1zQQBx2p3DZCg/Jz16U1WLOuR0NKoA/Ol3FWJxn+tUih5ZQc96YeWPHvQi5yehzzQFwx5471Im+rAMMYpdwPB46UqrnOeAOaaMd+/Si9hbagCC5I59af8zH+7xUaIFf371MoPanZLca7jXynHqc1m37HawHJzitCZsKT78Vl3L5l9yeaaM5sNLjLSZxgAc1rlg3Az04qvZ2wQKw/iFW2jO8YpPVocPhGICeDyeoqzbkBSSc44FQjCsBjkc08At93gHr7UPQ0XxEilS2TxzUoIAPPvUJUYPr1pxUHkDae+al2uaajzjj0PSlQbQBjr1phO7C96eeP9rnmm9Sle+oKCG659KeCWyKRSAfftTgSfr/ADotfUEtQwDgE49Pel6AgjrSEBMZ69BSA7ieee9C1E3dDlUHqeDzTkJDE46daQEbcdD3pA23OarUWrsSghs9qN4OQevX60xgR0+6elOCAA9jTDUeCGYAnH9KeykqR2OKYhA9x0p4XGNp6nvQNJNXYsagsM/lUi5DZHbjNRjA69RT15A9+aLXRLaTHDcWyenU4qG9n2IR0ycVZVQq5z9az79g7BcZHU1S8zKq2kV4lLYOfY17V+y74NHir4k2Tuu+2tP3z56ZBGK8ZgUjOBxX3L+xx4EGj+DZ9YnTE16wZM/3cCtbacvc8mpK7S7n0lAixoqDhQAMemKkbA4XgZBphJ4xyRz9aRVz35P6V1xSirGTkSSAswOMAd/U1WkYl89v5U+eQrgdD0qEsXye3ANS9dA0WxKuR9MZFKWAGaRcjqc4GTTS2AfrTTQ7DTCzqBn5s4z71GcEnjgcVMHJAx2NV3JOQD0pLVky0srCNlVyD3wKgkZgQR06EetOc5zxn2pqk8r0we/pVN3sLlsyZZQF98Uitk7u6kH86iZQzfSnKQF4PNDdkCUr3Y4ktn070xQHyM4GOKchAPXnvShScFRwaLBbS6AEhfm6kCkDjfxwc/nTh8/T14p0SY4C9OAKFcTWxMm4YAPI4OaVy289u31pyRgqp980GQMd3VQcA+uKe+iG7/IaARknoOtRsSWzjIwamkcbcD8aY2W6cYxT1DlXQYEYJ1w3GDT1A7Hb606RSuB/k0MoIIz9Px61KdhaK6EQltvYEcipANvGeen4UxDnp0yAKejnnntkVbegLVoepxwO/SgKSQehAPNRmQhOOTn86DKRkZ47UK7QNJEikbgOhxk/jSYA3DpzmmlynP1zTRKHxg52jg+tNXFe3ujgw2g4+XlR+FRsxV9x/ChnCcDpnio5STj8/wAaXS4tSR7glMDuM/SlS4KkMemeKqCTB5PvSNPnp9aS7IeiZeacYJz1zj61GLkHgnr0qo0pAxnkc1CZxuP8P/1qd0UmXJpVxwwwV3D3qpLclMY54qCSYn5g2MDIJ7VWeYsMnqaWhTdiwZ1O09BnmqssxIPP41HJcAYAFRFwBgcgDrSbJdk7sefmHJzxmoJGKq3p2pBJuGc+1NmcuODyQSKLX1RDQ5pQqA+2aYXO/qMVGTjr1pjsdwHTA/OpWj0ZolexI0gCc9aY0jMCBgCoyCVyaRZCrAZ6DilG7VwvZ2FeQx4JAJzgn0qJmDsG98USEPz1xUbMF69Dz9KdtLD30B2B6HkdRVeSQBT9aHcDO07s1Xds/ic0Nbg5roNZg5P1qvMoLfTmpyQvXngiq8hByc9qSelgV77FaXaWI9qqy5Vc1NMwV8dvWqszE49+am/MzZJJIrzsTj1zVZiT+dTu+GIPQVA7A9u+eKTfUSSjrcryrgVWCkZ7c1ZkUMM5xzxUTAHGSMnJNS23uOPvLYgYfLnOBUDgsQcYxVzaNlVHI3fWmmG7RE7knHYc02TJxg0rNnORxUe4hfXin2sNe8ncNxU9Pegkn5u/cUuA3fntUTDc2O5rNb6C21Y1sE5HbikQEYGOtDcNgdR196AwPPTBqnK8dR63uBAJB656U5QFUj3/ACpFIfHtUm0nGPxqPIvpcEyFxjk9KTJX+lSqAUwaRkzg9cDFVyrcbViIpuwPzprRZJ+tT7Du9eABQ0ZIwR3NJK5HM7NkaoB7U+NR1x3p6JjGetKq5bGf/rVKtcJbaFq3QFge2K2bWMr1PSsq0UnA6etaUUhTaW4xx9aabb1ISdtTXt5DHjHSr/mgISTgkcVlQP0P4VOzk7uwxWysitdjM8VawbHTJ3LYUKSffjiviPx5rDavr11KXyC5wfTmvpz4z+IX0/w9OqMA7LtWvkK+naW5Z8ZJNazfLD1NdUkMZgeffrQc/WmFR1x78U5m2gH9RXHbqSBUnHfnmmvhsZ5I60hcjBpGYnBPOPSmA0sRj0FIQozg554PpQQQm4/nTCQO2AaXNoWDggYBHPftTSSc+wpzEj6Ht2qNsbuOKl7gKT19/wBaYQNvP/6qcQDwPqKY2SpHpzSY00Rsccg4ppOV57UjAAk570gyPfmkNainG31Halxnn3xTQQPp1pSCG9s1LATqwz3pCSW/SnEA5785pobPtTYCk5zSAk8dh1pRgZzz6UmCaXUXQeFyoU+uAfWmlRn2BoZsjnjHX2oKk9OtDGAGTknrTSc54yKXAH4UrAhOn/16oGBBNIoLZyOvagHFBwHHvUsWwZHTt2pGz0FK2Cx+lIWGaQxQQGGCOeT7U4EkUwgbvxoIJ6dM0BawoAPegjCkChgAxP4U5SR78VYeQZK8E8YpQSKZgnr1PSnnhSMdOtSgP01ViB157UpYHnHGMGmAdz68U4seQOlRG3UbemoMe3tn8qCwK89KAwzyPrTS4K8DHFOxCeoquG5HbrQctnPalCHdjvRs64qW9Q5eoqgnI/Kgtt6dMU0ZWnEE59+lV1ISsrgCBjIoKAdD9KC2ePzpSCPaoa1Ras0IAW69ulIWwSF4JIJofJwB+NIGBI9TxRfcHva47eXbHpzTGJU88E0oP6Uxny3PP9Kq/QfQk5P0xj60nAz70eaFGB07U0HOT37UlvYejFAHf1pCc5x17UhyW46E4NKGHYUNIWq2AsBwT9KC5zj8qQkEfWmkdO9NWBPlHOCOp6ikVuRkUjAkfQ0jn5QB+NC8gY4kN2puScgd6FbA4HPanA4UDvSWmo7MbyoI9BTcYU88EcUryZ49eAaMA8e1G+otGIGBz64pASD+HNIBj6k4pWyuST2x9asrTcRnzwO/FMYEN/OggD8eRSEnr1qdNhK41gDSFlC5+maGbHSo2JC02C0bEd8/TvUUjZBwcZNOJJxkfhUbORQh62MfxXeGy0O4bODtIFfHfiu+N1qs7E9WI5+tfTvxc1UWPh6Rc/Mynivk7UZzNNJnkk5q4Wepzyd527FGRyVI79qhc8jJycc0+UncPT0qOQ5Pt3pmiV9yCQY5HrU1svO70NQuM9O9W4lKxjjnFNaseyHOWCH65qF1B4/Wns2GPcdvaonYnJPAHHFU9iV3IZWCjAPQVUmIDHHTFTSuCxOKrlS74HU1mzRaEtpCWbd1Gc1pqg/lUNnEEUev86toQM54HrVxRFyPlecfSlDAnPr196cxUj19KI03nIHf8quxPkTQRAncemKfKyxJ15xgU9nEScnHFZt1OC2c5HOPeqckogtyO7nDs2eOlZ8jjNPnkJ56mqruefWudu5olYJCVOO3aomOeenGBSFiTzTWOcH2qRin0zSE5PtijOWoI70FhwG9zQVxj1owOvelGdpzQQIQBSgDNGMe9KBkigBfz9KUAMKFX1+tKAB+NBXQOV560oI6UgyMg0oUHnPBoBD1welOyfypoI7Uu7P1oFZMGIK9OtAY0vO33pgbHt/WgQBgOtIMEGlYggZpDk4oAQthRSEbmpTgmhCA3NA07iKc9R9KcBt6c80oHJ96VQSD6dKBXswUEr/OnpxntSgAPz2p6Rg/Q02GzBFLYAqQKRx7cUqAD8OtPAxk+1XYncApHBxjpSD5snt0FPCFueOeKcqhF9qYBsA4PAHH0pJHwvI46U5mxx2PNNdy/YYzwKptWEndlmzBWPOMEnFTbiuT3602IFUAPFPZwV5/hrnvds9CKSSGqSP9r0pSCeR+NMDDrnigZBwT2yKnVD6Di4VuTk/zqNcl/wAOKAQDk/jSggN79hQndA3cCAWzn6+9NYEEHPPQ0pJ346H19KTG7H1zVLUlpCbz098k0EgsB3xTnBAz0J4pr4AznoKnoF7CuCAD19fekbjGMilUluozxSsCRnOMjAqbWKGKMexpwJHHUDrQxBbI5I6+1CkkH1poVxVOW9B2qQHp7jioQpOBTzk8dOathsCA8nn2FDDPB+ppYwSuM+5pVIOcjvwPWp8wS6BgFuaRgRx+FKCAT70xiT3xjpSuJ6q5NEPTrTy4GOf/AK1RxyAryeP50MQvGMHPNF+5a0RFcNgE+2axpCTNkHPOa0ruTYjY71nQAvKPU1S2OefY3bMFY1PGasDAwfz96ihyI1AGMUpfZjnNDtubq0UkyXAfcFAyOlKBtBFRoxCnBwBT0y+STTRSTbQqIW6+lSFg2AeajA3dcjj8qfkLwalopXWwpwGzkDAwKchDDAXB7n1pituyQKk2kDhsZ4NGtrlXGgnIPapFxjOeTTCwDY9KFGcfXmlshWS0FTAXHJOMinIAr4P5UBAOfzpQobqMnvVXsCjYUgE8D2FIOCepFKq4JI5GaeAAMjqTQmHW4KvzDuOppXwzYHFAcE4JxihTlie386ewtR4Q7wcjb0IpQw3Y7ZpFGAfSnqv8qFsKw0IznGcAVIqnd1xxzmlRAQcnB/SnjZ69vlNXsJx6huC9sYHSsmdzJOcHjPNadwBGjfTr61lxKGbJ5wcU09Tmru+iOh8FeHp/FHiTTtNgUlp5lU/L0XIzX6b+DvD6eGfDen6ZEvliCFV+pxXx5+xv4Ek1rxXPrTxkwWSlVOOS3GcV9toGjAJ5YjFbQ1lfseS3e5YRyoAHpT9+xd3fvTIVBbPQU24lEa4H4iunfcl6bEVwd6YHUimxZJ5456UGUD3xz9KMgd+2cUW1sF7u5YViVYn6CmzMCBkcZqLzSFJJ7gChpVKnPWhNXsDGu5PcgGoxLknJpsjEYNQk7264J70yrp6kjSjdx1P3j6mopHbHy8nFI5AU49aaAVZR1A61NrKwnqOCuqrk9eTU8aFhkDnNRK27GKkSVlXKjIJwad3bUOpKiLyc9Kc0m3A9BxSR4LAHgHr9KVSrP04FMnmvsKuSasIirgjnPFRqFdc9BViNQVAxjOKAikRnCrz1PShzknGMBsqD6VK8YKhqaYgrc9Twfwp3sgW9mNjGWIP0pMnnA5GQM9DT9hRcE8k8U1CRzjoTj2FDY1vZjhESQc5yM49KRwS2fU5+lDSbjwMc8Um4Hipu+ok73YAgZA7jNNDEAHtSNwrN69MU12Pk8dM4pprqDtzXAShGPp6+tNMgEoPcA4qOQjOM9TmmkgZb86q/Ua10JxJlSCehFNDja2Op6e1VlmDDmmPMe3SlzaXHFKW5cEgGcHOTn6Yphk25JPB5qsk4RDk5JH4VHJNhs+o5pWa2JcrjmkLflSmRVi+oqBiD0Pek3A4z1zxS1T1Fy+9cUTE/zNRyTbOAe1RyALk9u+Kgdgfrmnaw0r6kgmZ/pmopGIHHTJApjSbc44qFpCyAZ5Ayam9kXfqx7EHn0qN5SVx1BpoY96Zuy49jipTE5X2HMT0P1oAzjHGDSM4Y5xnsaiZjG2D15FUm7htoySUBcHrjIzUUkhHI4OeKDIWPNMkcDrzxQlZjequhglYknPGKRiWw3c81G7hQeegpnmnZ15o1QvdbsSnHFQySbTjuDg0wykqB05NISCvFJpp3LSQyRiOB1FRO5AzjOM0ruD07moZHIGBzSer1BJP5jWY4Ge/Wq/JPPTrT5HBAHfpULPtY+9FuoLSxFOM5z0qrIuRjoAeKtuC3P4H3quykVMk0UmmVZQCD71Xfn6Yq5MpAwBxVZ4ymc9Tzmmx2V/QqyKR+fNQOP58VcdQPpVeUBc/SluhJ9SoSRgmoJQW7cdqnlPccjHNRHBGPWp2C3NZorEAZx+FRvhPzqWUAN/KoZBkA57H86Suix2Mr83WmFgXY/hRuKr061ESSxzRGHMgqNK1h7cFvc00kLg560rks3I5prkDk1KTuU3b3h4IUAU9UJbB71GjA9akVi+COxo9GNJJJk2w8HOB0NPRSMDGfWmqS3GOlTR4yuOnNCbcQbTdxUjPVcZzxmlaILn1FSRgH8Km2BmxSSs9BbRKhhJY+wFLHEFGe9WvJCMcc54NOWI8e/NN2T1MndbklqpLY9eavRle/JqnbxlDjPerMSAMMdOacYtWuUve1LaNhcdKdJKI0JPPHfvUWSF9e9Ur+4CQsScAKTzW610LuuZHg37QeuDK2qNzjJ/OvnrGXOPWvRvjJrB1DxBMinftJGK86RScnjPoe9Os9OXsXLXQcGwMfrTWPvgdcUpHzcHtSHn2xXN1Fe7GgEcUpIJxnBx1pC+3p3wOe9IXzwBntzQJ6CYB5PHYDsaaFx7dsUpOWAxn2NNcgKe9S9Nx3GuSF9qaSQ3seM04sHGfTpSYKn/PNPdXLY0nHT/8AVUZyM5G30qRiC9RucVn5AkRuQfYU0AFD60Fs0uRtqUMQZHfFD4OMHrSHLcjt1oUnj9aoNOgmADyeOtKzA9PwoII4/KkyAwNACIQMn0p+dq8800gdcce1Ko4B6n1qWrAhSCuaFJ6etGTt/mKMA89+tUD0BlCnnp2oOGU0HIGd3fp6UAEE884pIFuIAQpz26UbgccZ4pcE559AaaeMe3SpAGXPIoOD+fNIWH49aXOT14xVeQMCQVGORSg45xz3phB3fhSgEZ5+tLyCw7BHHUUoyFxmmgZ77SaUYGMjjvT6CSBRjg9Kc5xwPX86QuRgr17UgIzwMAjNCG0fpupyp54zTgQeelMVQWx7UEkjHTFQtgFI2tjPWkA+Uk98ChuV+lLsHrUh1FAKrleMcUhYjHrnBpCSOv0pApDZ654o0Yru+g4EUpIXb270hAH4mmkcDvzVInVMeMByT0zxQX3Y4xyQaRc8j3pApLewqE7O473HcGkTJamlSCccc4pVYnI/Kk+ocvcQcls9OgowTkgY4FAOCfWkyegPXk1WzBLYQAHPtTgAq4H1pFIPFKSSpOfuii/cF3HKAwHP1qNn2tj0NNUEH1zS4AzQtWFtAYl+3Oc0LhcHvg05UxznikYjcOMDmqSsO3QQEt09c0bQM0DBz6UjkjOO/FS730B3WwAgdOR3pM55pCTyaQqf60X96w35B945pASGA9RSjPPvSHJ9qshLqICD1+ooLjjjqKaQDjPXtSEA/hUfEjTyFcgYPfoKicjOcYPQ04ENg0jOGJ4xzQo2ZOthjHsPTmoySvFPYk8egpkhG78MU9x20uMDk57cUwsAMnrTmO78KqX84htnfOMAmncLt7Hivx21sGPyVOeor57nYszHuTmvSPi3qxvNVlUPwpxj0rzKVienNa25TCOrciORic54ORioACSee3NSvzzULN6ce1J66GvUauC/tnmrpkJTjkAVWtkDksT3qRsDj9aqOgm9bA5AbHrVdyR345yKmkx65BqrKcf7OelJvoUkiKXHOD3pLOMyP16GopGI+taFhGVAYrjJ496lK7HsWY42GB/dHNOcZwPXkUjfM2ehPNKSRjj2rYyv0CJD079quQxiCMsTlutQ28G45bjjimXdwUUgdhxTSSC9yG6ud/f2rNmk3Dp0qSeUnPPpVaWQt3zxispO5pYjkfmoGOO+c0rtmoy2PzqHqMUtlj3pPxpMk4p1IBBmjkZo96XJPagBM5/E0pBNGMUo4x65oKuAGGpRkY9aFBPXvTgAB70E3uAGePSlBzx09KDkD0pRgfhQABcMP0pVAHXsaFwF9aVT8vTrQHQUgiggcUE/Lz1pOG/Ggpi5IHXpTcg/0oK5Pt1oP60E7iEA0ZJ9jSqMcjtQQTzQCY1ST15FOwTzSqoP504IDgdaCkNA54/GpFGMY6daVUA6/h708IQOBuqkiPMQID+WakQAKBSpEWp4QA4xVpaA2CICfXBpdpYntg8U5QW59OlLtG4c/WqSuQtBVQD69qkIC49qaRj2Hao3YsOnSjZFa9AJH40kC75tpHQ5FNLbs/mKmtAS5OfpWbelzSMbtFrO3oOnSkfLKM9z1pWBJzTdzYx74rFo6nohGJCfMMccUqsAD/nNBOOozjgU3b868545HpQrdSh6kj5hx9aRgCck5weSKBlVzjIHFR7yeTxk5+lO1gvqKTuJ7E0uCCfzFCAD39aAdh2gE56AUrMgdweo78Uxvm5xjinsSOvemAHn8qaVhvXQFyOSMZHHvT2wyj2phYntjA4p6lVxn04pKwNWQ0AjPG3096EJbOfoaUvuFLE3Xjmiw9E1cRQPm9O1KMjI60gJII705CCcHjjJp7LQdxBlsAj8KFwuTnvil28cH3z60zBU/dFTfuHQecdR14phHzdD1/OlZsAD6UIC/PtTsTuPwTgYwKRgD07HvTwuPw6Uyc7M89etJdirWiZ92xPyjvyal0vTnk+dvujvUEs4EuSc88VctbprhNijYoGKZzauSLikgYzyKaBnrzzTlIVcNwc9aTaobv0oOnoOXJOcjFSA4yB+FIiIMkjp0py4btjihuzLSaQ5WDYJpxxzmoydoGR9MU9cEfXpS3K2AAEjBwOtSrjbg/jTFjC+/fmjcG6H3NWg0Q9VLYpxAH0PIoXhhzwKHBDL6EdKl6O4WAEbTnjvQzkKcDGaQZLAk8Digkrj+VVYi7CMsRk4GTUnJwo9aYpO8Z9KeWJPTtU21GnoK4PXBGOBTxlFA785pgI69cmnHBOAeBV2uPQePlPXIxzUpUmPJNQopPbrwfapgDtHvwB60eZKb2BQQgB6ZzUixhWpsS7lA6nNSFQM5OOOad+gJe7dlLUZQqbBzUFpCz7VH3mYLx6k8Ul25abb6Hmu9+CXhCTxf8QtKsUj3xrIJZPYAjrVLTU82tPVtH3H+zb4HXwX8N7GKSMC6ulEsh75IH869V8sN2xiqmnWqWltBbxD93EgUe+BV1i3ToD+tdVJXVjjjFJegCMqhPbrVWYqASeeRmrLnZDjOcjn2NU3IdOeD3q1qTsVwAHP1qZmJ59sH2qMfN34pQxbPHQZwKp2jsJJ3HjLKBjAwOtRs2D6kU9RuUA1GwK/eGc8Uk7A/eYyQtLjBxnk0zaQuDUpQRqD+BqEudxx3poT7iMAr46joaRpAWAFOYbR7d6Yw2MO2aY9rIVcqxA6dKsxjOB0NVkbeAcfNUsb7B1zkZFK+rQ43TLMfJPpxilBCde9RowfnJySacQBj1zS3siVoyVH9sDHBpWmYYFV2cggdM9Ae9Nkk29OcVp5h0RaNy8j+2c1IsobjrzVFXJb0HerETA8/jWWzG2y05xgsODwKRmAXHpUaKCc556mpDhOe/rV3S0Hu9SIuQ7DHTihSG9uaHBCjJABHPrSgBcHrTtox7aCEFfxPFRO25jnH19MU8sSpPemvGXU4GRjmj4UQtdF0K8nDHHYVG8m5sAdD+VWJV2xkDk44qsyjae3INJWewasiZz65zxmm7gUYk9TxTiRIMAYPJqsXJlC9eKnZXK2du4CQB+ucdacXLn1BFRSRE/MB3OKCwTHqRk1V3pYnTUeZQMr2zTWmCEA1Azbjz2PNRSMQSxOT3pSd1YbvAnNwGXGMc8iq8hKr19qaGIJ7Z5HtUUjkn8cmldoG7oV5Ao701XywBP1prgHpQWByewwKVkrNj5dNB24rzwMUzcF59f0pjksemKarFm54zwKOVLUE9mSb9zDBwabKS3SmqQOfyo3gpnHqKV7F31GhTu69BmmMCvJ68jPtTt/y888UkjBuScetNPQz1TIZRjqOMA1XlJ9gMZNTytlD29KrMhGSTnI49qbb3Liroa5BHBwTz9KRjt+UHjGaZICNvfAxUbSHABPIpNu+o1HTQRpCcYPXn61GWAGPbFDPuXpyOlQs5Oefak03ogirbiSN1J4qIuA/tT2JIPtUeCvXknpSvy2K2YjMT09aZJkj8ad93PpTS3zAdiCaGm3cUNVqiFgRg+xqCQEqR+NWCQ3ToOmahcktyKEmUmVmUD8uary5yfTtVuQADcO/NQSc5JFD3SKKMoJU9qruRwAOxzVxkzzVWYBf5Vm9dSUtboqS5ao2QnpxjrUpOTx0HFV5ThsegoemoJK12NZsDGORTWIPTpjrSsSOe+OaQAFQc8Hk0r9hpp2FBzx1wKYxB7dCaA+S2Rz2oIB/wBoUXsUk73CMknngmpkwv1qJSF46jNSpgEeh9albNg7xsmyeIgIDnB6VMrFeMZJqCIFmx71YQFycHBUgGmmtBON1dE0W5m5GKtooHvmoI/lYkfSrcSDge1NyuVzWVhGUFhxwKdgladIuWFKIyVB71L6XJctXERVKgEj3q3DyOPTioFIVeTwant2C8H8KtfgK+liSYDZlTxjNcr4yvxZ6XcSBuikZ/CuquSAmRxXk3xk10adoUqA4ZgVGO9bx9RwSbsfMPii9a/1e4kJ6sf51mIwOB+dE7meRmY5OTimhSqHvXPOXMy3uOJUMdvPHemFiRwCSe1KSB2yaQgHoeMdaLAtA4XIP4VGxJXjoKecLnNNJ7EZx1pFvoNZwykEZAHHtSbAo5OR2NKwAXOec802QAdBjnk9jU9CUNOeM80hJ3AH1JpGx2GSOcUMQxJJwR0pXLt1EJAy3Ge1RFgF56mlZhjOcdqYTjjHJHNSxoaST+PSgnAowT9etIcgdanqAZGPT1pNwDHj60D5eOvpQD0755pBbqKSaQ449KU/dNABPHegAVgF/ClBB6HHHNNQlc5HH86UkKOnAPFUykByRS5wTTQxxQWyD69KOhIuAOPXpSgAZpOTxjkCkXBHv2phoO6H2IpuSDg+lKxxzjJpCAcZ6YqUG4hyckDIPFKAB060gHBwc4oXG0+9HUNxST3oXJP8qCN2O5oHCnsKEFxHIWlAz9aRwDjvSjI+lO4DiCevSkwQx44BwKQkgetKQC2MdRzQ2D7n6aqc5I6dvWlJIU8ds0AYYt26018tyKxWi0KvYVnBHH401SNtIWyfrilJHOB0NWt9SLt6scQD169KFwv0oDFQOSD1B9KQNnJx0pLQLq/KOLE4Ge9KCC3tUZL8Y6UoYncBUrXULq9h4wOcZpoYc0YJ59ulICVJ+lFtWSnpqBbGOetIRhifSgEkcdRQAF/PFPZBfmHA468GkYAnOTQxB49OaaoLA/n9aTfMilpoKrA0uCMnNIgA6/SlaQLzjoOaLsWtrgpGeD+dICG57k80056eooPDA/hTWgRd9RSxB56UM4K59aXBOQcY7GowSD7GrHZJ3HYJX8OtMDn09qcWOQvakAA/PNQnbcV9LikZXk84ppfcOcdencUjS/Nx17Uhy2BjrT2KUkI5JpCSzfSnEk/ypm7HOKS2DfUbg4xn8aVsD8OKVm3Adh1qJ22/lVIEDsQfcdKQ4Gc9TSFi3vik3Duc9jR0JV7u+wwkjPPSoySzdeBUjHJOeKYRtbj0qbMq2thrEjt7Gua8b6oum6PK2cMQQtdIXG4+g5ryD4za+EtnhQ9F9auMbtIxm3GOh4J4s1AX+pSyZ4ZjXOO2M47cg1bvZTK7E9Sc1QkbHua1fQcFZWGyNURYDnrxzTix5yODTEAZ9uOOlQ9S1oyzbx7IjnuaR1I7ipeUj98YqvIxHNXe2hKdxshCL6mqkjk575qy5AHr2NVJZABioZpuhiIZJAAOhrXRAq4zg4xVCyiB+bpzxWgBzknGetaRVtSGhTkkdOvFSQxGV/YUxAJH6dDVo7YBnd1FaWvoS3oJLIYIgox3rKuJzIeKlurgvxms+aQn/ZzUTkNIilbHWoHcBuKWVzzURJFYGiQjHHNJuoJBxSdeaCkKBj3oGTSDrSgHigkB97mlHNBAPSlwP7tBSA5A5pQCecUKvy08egoJEA75pRmjAHalIJ+lA9gCj1ycUoHy/SlZSCO2RzRgFaBNgAR0NKSDzS8Htg00AhfXmgNhSAOQc56ZoAzTjg9e1Lg0AMIA5NABbn1pwBOR6U4IS30p2voCGkFse9CpjPfFSLEDxnBzxTxHgY/OqsHQiRfb2p6IDnjmnqhNOVNzc0ktbCu+o1I8de3NPCAY9c80FfbjrTgh6Z4z+dXaxLbFUE4ApQCGzj/61PUYAIpwBC57dRTWo+g0Jt/GgZLcjPNOLA5K81GzFcEnk9aq9hq1xJHzmmO5bpx60hAGSerU1yf1rN+ZK3EZ2Oex6VdswFiBweetUCDwB3rTiBCL6d6ykzppK7FDbVIz15poyVx+VOJB5I74pm7II7GoZs9GKQR346CkyT9RT2GBg8kGozx0PGaa1Few5lLce1Iqhc9KerE57ACmAFec59TQPzFXjg846UA5YduME0uFwQOQOTTGJAz270dLiu+pLvOAcZA6+1R8fMT+FG8Agfw4oOXx2OarUd3e4cjgcjGKV8qvA+UfnTVDfdJ+XOcU/cCn4VL6BqKuCAR2pIxtPXjrSK+QB07CnJgfWq0H5i5ypxxSq5H0I4phcHPp/OhSAx/Slshb6iq27t704g7vbqaTgE4oBx060lqO4FS3cAkVJFGQpHXHeoyQMZFSqQFz60Ngl5ilAv0xzVS4JKtkjjpU7sVWqF7KQhHSne7JnoZsjF5D6Z4rY0xAkRbuelY8YLMPc10FmuyNQBk4ptmVNXZKfmYUMAXJ/KnEA4x+NKpJJ447VNro6LLlshycZz2pVDduBnBzTM5PJyM805XZvoDmiw1djghD4HQDigAj5uvpilJJPtRgbsdKa7mlrkmSRz0pRGQw+mKA4DHIyMYpQxIB79aXQptN6ikkjA5xSeZu/r7UoO1Pcc/WkUDkDuKsjroD4UjHWgKeciiRRvGPxpVBPPvQS1eQ5VA989KcQRgjvQAF6fgKVgBz36mgHoIOc+gNSABsnoBTVAPfGP5UrKMAA89aL3Ek7XHqSfu8jOfrUpzt+br2qNU2sAOTnAqQAnP0o2HFaaj4vkyPXnNOuCFjz3xSKobA6dqr6g4RMcgmm1qKb5YmcqGSViT0Oa+wv2HfA4kj1DxJLHvVT5cLds8Yr5L0HTZdW1G1sohmS5lWJfqxxX6f/CXwdH4F8B6TpcSIjrCrTYXqxUcn61ovesjw6krysdhHle2c9PanYO/r0PPtTMnOc9Bj608uqg7v4j+ddsbdCHpsV5mK/L71VcEKQeOMk+9WJ2LfUD+dVWI2bVGRkde1N6isJwOh6/yp6JtyfXkU4whce1LGBWa7lavQahPrwBzSTZXJHJHCjuakOB0HJpUXfkHrTvykW7EIiBVdw4A5qBowCdvKnpVwIUXHODnNM8oKMjqPlBp3bGyu8ZC7T175qGX5mHbJwKtlCSw68YINQtGZHGRgc0lqwdtyBFLqR+dOXKsAOe1SSIY9oxnJxTnUIMnG7oT2p35XYaXUdESyZU4zwD71KSGdjjcoxioou4B6ABaRCVOPXpTWu45W1Jwq/wC8SRj86VkTB4xj7xpI4S6ZJ5Jwfal8sqpA9ep7iqWqM2rajCD/AA8YFTRoEwB9DUa5TgHaMY/CnxuN4ySN3T8Km6Q27OxZVQPwp7puYH0pEcYOeD2pUO5cnqTzTumP3t0RyKT3wOlJsIwO9SORuPOT1/Gmlgw49OKLCb96zGPGq+1NUkpjpxzT0wyAk/N1zSMCM/rTS6ivqVpxkEn14FVLgFff3HetCfaUOBkjk1nzjknGOgqrdUDK7gkYz3ODUe0KARyQcGnyH7w6YpGUBMD65rOxTu0C4P4cVUlUq/tjmpjJjvwagmyGyDzyTRsyWmlsMlchfTBqLIZuTSlieOvOTURB3dalI03SQ5yFIwfao2O7kHP0pwAAIPsRUTsR1/Kp1TshaasQnGQfwoUADHbFMkGMkHPf6UwOAMr92hdxJtEhwOnpTFBC8/T60YJ/EgfjTZZMEDritEmxsGzkY6UgYkYz3wKXzAy++ahkJTvnjmp3SKulsEr7GwKRZjxxwRj6VG7A84xnpn3prMVGO/ap2JWrVxxYjPHQVHKD09eaXzMZHfGaiaTdnnrwKt6vQtJPUgd+350wj5gfQ/nT5MAkjrUJbK47gc1ErR0HBp7jHYDPuagYnk9s1K4IwRwaZIckjpRd3BpX1BnBqFmy316U4qW49KbInAPU0tNEN6jSwK49qjYbhintyM98VG2R09KalfSw32GuCMY7VGx3ED1p24lcHGOtMZt3sRQ30En3InA556DFQSMM57VI42seOBUDr3xx2pPYd3fQjdQOh61UmJLEt06CrcjbQPyNU51O3g96lJPRF390qzZHQ1XdcqxqdhuyD+FQSZ5AP/6qUkmkkK13chyQmeueajDfIAO/NSkE5A4AGahkHpwcZo5bCUtQDgNTi2f500EEfjmhicZ71MlYadl6jhgnA7ipRg8eozUSkvj2qVCBxj2FNbahF3ZYQlcfrU8TA5PXPUVWVick9qkjcrg9zxQtIjb2ZoRONozVmM7cE84HFUInI+mMirUM2evHtSaC6sXUO4buozU8e05GO1V/NAAxxxShhjrg96pwTRKbJ3jUEkdOCaCAPmHWqzucEHtThKcU9itNiSeQCNsnoOK+a/j7rm66W1U9Dk179ruoC0s5GB6Ak/hXyH8TdZOq69OS+VViK0XuxbNIrc4wY3Zzz1p5JQMD64zTAw+hwcUoBYc8VhbZivYbz9PekCnrngmncBDzgn1phYDp9DQ92Jajn5GR+fpUYfB54b1peRyT36UiqDk9B6UXKYjqD06nk+9NcDjGacSGY9RimkArn73cVA+gwg56Yx1phJTI+mKeWI7cnpTCM9u3FT1KTGYJUknjjFRswY7sfWpMH169RTWwOPzoFcaxJ+namk55NKxAIpMbc+lAxDtyOfpRxj0OaUgUEndjHsKgAON1AyDz06igjOeKACPoRVMBQuc88UhAY4HQUHgnPegkDrxzUgAAL+nPFKQR0+tBUDnuaQZGf0p9A6i9W6/SkIwePxoLYXgZ5pN36DmhlXHBifb0poA+ppCc49aeDinfQm1hFA5wOBwPakAyp44HH1pQwPfmkZgF56d6kNhBxjsPanEnaQcc96QHHNBIP0zVdBWFBAH86AD69Tx7Ug4wDTgQW+nOKkYKDuOaGGDzxSkkc9Kbkj3x+tVYFqfpspLYGeOaAflHFMjOAfypWJz7etYxVgeiGkkOSB34pxJBzSFicH06UMzNnjqc1V9SbJIHJP0pwB2fzoUH8SM0hJXPHWk9At1HLjAHbGaaSN2V78E0KQMgGkOB065pt21E9dhQ2GOelKoGMjJFN2c5x3yalGDjB4o3CLve4zITn86RgN1KQAee1IWww9eopPyEk73ECkLj0OKUMVyB9aVWK5PUcUhJP17UrGm41ifzHFAHXNOAB6nBFBxj37VVugl3Ghimcjgn8qF3MxGOTzQSaQgkehpWCwpBGPQ0gwq9cg9KUEdepximk7lGO1F9bBbTUGwv9aaQTz2pCd3Tr3oAz/hTsgW9gOPxzSZA+p6Umcde1BPf8aV9BNWaEDEZB9aGPy598U0sTx6ChgW5p2ZTYjZIFMU7uD06UrMe3INIxx9M0+4a7iElWOKaSD2odiW/SgkBeePSkr2DbcZIS2aYvzPj8DSgE/gaicBAcd6V3ohPuQalcLaW0kh4AU18w/E/XDqGqSBWJAJNe6fEbWxpejyfNhmU18r+Ir03t07kn7xNbwVnczm27Iw7hwWbt/SqcjEfh196mlJdznr2qB1B59uBRcpjGGfyp9sC0gOOBUUhDYxwDVm2QhCRSjuUx7ne2B24qGVsk8YGKc7EHIPJ4qGVgDycdaewloiFyBnmqpBkfA9ammccj2qSyhJ+YdRStdlFyGPamMdBUioWAzwe1C5wQO9SIgd1+tarRGTeo+2iKruI4B6+tQ3kwbPOMdKszyeQm0cY6Vk3ExBOfwpyfLEEuYgnkAOT36VVdiec/SnO+WJPXtUDnHfNc7NENLDkZqNjnPtTtwbt2qNhjvSGPBzSY9OtAyOtAGaCtheOe1A598UAZP8AOl2nigkACc04L7e9LjGKdkfgaAEAHPt0pcHr+dGAM9/SgDNNB0AEbuvWnbfxpwAH1pUBOPrRuPyGgHbk9qVVHGRT8g5B49KYGP4ZpCFZCOaUDOOegp20lhnpTcYGCetNh1ECjnnmgAfhT1XIwRz2pUUBh+VIbY1QTj2OKcqk8+vWnEYbpt9Kcqk8CrtYlCIMsPUnBp5IPHbPNOMeMevem4AOe1VYfQNx24xTguME9e+KVMn39KeFDLjpTtqTfoMADMPSpVC7Tn6UImcYP1pWA6e+arYBxwFApsgJ/pQpOBzx3FIHA6/WlcL3EbI+7wepNRuxII/EUGQ/nTD97A7VNwFyGxuPSo5CQM59acxzj0qJiD9O9JlEkOWmUEYxWioG4gH6VSs1G4nGewq8i7QMjv261m9TopqwgHXJ4o5FBJXj1NCemc+lQ9TW99GIxHJNNJDge3WnDAI9c80hIfp0B4oW9hIdkDr0NDHJI/D6CkVfmznJxQCDnnk09mP1DATtiguHXGMUjn1OCaaW2D1Jo7CbsB5UUoUHnPGOBQQWHXjtSxuG46Y6Uu5QZ+f8OKQMR16GnlwOnQUxDu6+tF7C2ZIwB/kaM54zjHFIAfxz+dIXBzx160JXG9B2OcfrSHJUccDihQRz+ApxAX/ZGetLYncEAP48UhG3GBmnjaQcdcUzheBwM0Jj23Ejc446j1qUn3z0piJk8emaftxjvVXQJdSNgNhI6day75yz4HfmtKVsKxzg55qvHZG6dn9OBS21Mpu5RtYy0yj06+9dBFkIAB1rKtYGiuSCMYrVBC4HqM/Sm3oVSW4jZU5xwRilRieMYPQUxnLcDpinxAr3JPT6UjRPXQkQDB4x2p6gD+tR4IYA8U8ONwA44zRfU1T92wu0E4z+NKFBHPIxQFxj17U5SSMdADz+NO6B72HkBecfhTVJ/Cjq2SOKcigDrzmk3qFncQkrweQeRTueO2DTFA6d+9OJLcdO9NMnrcGAbPHU09SAvHrikA6+vGPel/iw3fpRswejuIXIYbeDnmpcFWxjknmmLgngZAFO4GMZye1PcSXQcijbzwSc/WnEqMeo6+9MG4/h1ojAZwO3ajzKt0JCAe555+lSx5BJzwBTThvlHanKhGeev9KrcnqSIwGSOCORmqF9KJHI79TVsAAEt1P61nuC85wM5baB6k9KpPqzmqz92zPd/wBkb4fHxZ4/XUZowbOwG47143jBAr7/AEAONg2DGMCvFv2V/AKeDfhpaTSxkXd/iWRivYgHA/GvakyxJxW8F9vueRbqBAGPzpswy/PVeAPSmqDGBk5GCOe+KD0JPU8kmt7WWhSd0ROSSeOhpscQDknjGTUhJMef4jzj+VNIICgDqeMdqN0TazuOZQ+D2HSmBcHHvjPrTjkEjpinrEQNwPHP507u1kF9bjVVQcelOwA/A65P5UhAJyOuKczBFwPT8zSauD6iOu5eDkE8U0xHAxyKcHJxgY5x/wDrp3O4DoVyCKXKKT5XdMiC4QnHXGKaIjuySMd6nVSdueRjI+maWVFHA55zTXuoGub5laaMOoPoMU0KDxjIPH0qUISQR0AOR60qRng9MjOKTT2QN2sVWiK5wOnenxwPyxGSBkD1qeQBMqF70sZDfePReCO5pWbtYG3fUjIf5VHA6mpCrAFu3UUm4Mpz1IwRUpGU9wOK0DS1mNUAruPc4pfKC89TimkbD+X608KxQM3HOfvVNhgFIH+0BkCnglT05xzTEy3JGB1p5y6gDk4pv3WZ30InYbuBj1xSZ3bgOx4pyIo5PAbJHzdeaApBwOMGjdaBa4BQvJ7dvSomcHcMYzwKfOSmeeD09hUBwU4HLDP0oW1jR22QsmHyQfY1SnOTUzOI89xkAVAw3HLc98U1dO4bqxXdC2DyF6mmjkFTyc4qwQGGM4xVd0Ck89h+tTbqyG2tEiFkCnGOMflTHCuuMc+tTAk5B9eKiZCjDvk4ptXd2XGXUqTDGSOOcVE4LAkDirE0YZf51GqlkPtSbC9tCAOeO/b6U0g7sN1IJqRkIIHTA496eyjr7dalPoHKtyIqCgGMYyfzqAIVxnHuRU5AVM+9RM5JOaGraoi/RDZFJz61ASPxqVyGX35zUAJVRn15oRStpboIXI6HHTmh3LZJ5wOKa7gg46HiojIVBHXik9C09x3X5j6VE7D/AAodyqYyfaonfOfpQ+qBJaMTeeeetNdsDI60xjj5voKidz64x1oTH8DsOaQ84GajaQqxHrSO549D1oY7vxodmx2tsK2SuTycVEzYzntxSkkNzxioZQWbjoOtS1Z3BNSAOoPfB5NNdww4+tRsxXIPpSBwOvpTejKi1JAX3MB07UkhAHvmlID8g4xTJCG49KrpdCVyEsd2O+KRyAMdyOaUYB5+93pj4OfXoKm95FcmlyN8hSfyqJ2GAoqV1JHJyaibBz2Paps5EqTWxXkJBI61DMwKdRUzA/Nx1FQSKBjPQ4ppK9maPVFOU4HSoGUAY9eauzYA6dapunfPXijZais3IrPwTxUbZB9iKlcDOfQ8+9QsQue+elJu6Fy2WogbPTqtIsm4A4IOcUhOTz2OBQrFR83BB7VDStZg3sShgOnWpEwT9ahAAYt3J5NOUfKB3NGy0K5rImXBYj8RVhGygNV4yApz3NSRsFOKUbjbT3Li8Lj8RViMgqfwJqkkwBBxkZqdJSeO1F2Zx0VmW2mZFJ79qdHcbeOuRzVOSXnaPSnLINnX6/WtFpYdi6koHPXvzRLLj6H9KrLMoHXtUM1wAhwegzQ+4+VvY5b4ja0LHRrllPIUgV8j6pdG8v5XPJZiTXvXxs1swaeYkbJc4NfPZJL575rSpaMUjW+iHAqBn3xSByRjofSkYgdDv/pQBnqc8/jWFrITByRx2FHA49P1prsDx6UnLMD2PBpXKukxCxY4zxjkUijAHt1FSMxIz2FRh8ejAdTStqJgCB9KQkjjNIMljk/jSMSXwBgjrnvVCQ18nA7r196jdyR+tOfB/Dk1GxDcetZdC9xuSM89aGUHp+NNyF4J6cilDYwO1GnUNhjDH070KSPx6UpHvx3pHGCMHIFA2IwA6fjSE5570Aeh60AE9PXigLWFGBgk0E4b8KUEHj8qDk8dqlBfQawPXtSk5OOvrSOTx7frQQevtihgKGHXOaUED8aaQew9vrSgAc9AKQXsGAehwBQSR+WKAQcen86Cck9hTQbCEhR6UoAZR3OeaTg49TxTwcUht2GFcdv/AK1IcHv1pQDyc0AD8utNi3FBBbjmmkdP0pQMZ5+lA54H40ITAY6+nNKSe31pCQM47dKVeOfzp9A6DlJHWgEelISO/wBKQ5HHQ0kNaH6ZplV5pWYlQB24oHy8daAR0I4HNQmN22G9MUAkc0OD600gheexyKoW44tkZBpQytjPQimsxKjH0pwTGM9OtLSxGqkA+XJ96OAP5UkgAz34yBTiuAB3AyaW49thzMFUe4qNRn2p7KDyT0po9vwpRbvYmwDv1POKVshaEz+ZpGk6d/WltK5VnYCSoPqacSdvJye9IQT3+tNKktxwBzV3VwadxCw3fWguV5xQVA6cmjBH5UtUxJocCCvPFCnHfvTCcdfSgEluePShNsp69RHBLUgAC/y96UqPqOaCxLEeowKehLTuhBgc9qaflb9TSlh36dqQYLZPGahN3sV2QhamsCD7U7AGee9IXDHHem9EPfUHbHPakZiByaRzgYPekKkYz0NGofaDgYHpnmo2Gc8UpYFuvSgnnrnFGwo2kmIRhTx7VE7Fj6DNSM59OlRlwOMe9JXG7PQQjb3qN2B/lTpAT36d6o6lOLazlkY4CqSDVLfUN1oeNfHLXlRWt0fPJUAd68DvZjtz3rtfiVrZ1HXJFzlVauFvpAcjGeOtbRTMFreSKUr7ucYNQs2fxp7tuX9KjbA4PbpTvylruNLgcH6VZjJVPw5qoqgsoHPerrMANvrSRTXQiJPc8VBKQeO+MVLIoiXr1NVpnBX3NDemo0rEDne2BzzitK1jCKBj3qpaR73BIzitRVEf41UVfUlsIx8pJ59ParMQ2qxPccVDHk4AGc0+4kCR7QR0/KtdkTfoUr2cktz0rNnkz1POKmnkLFiemePeqMjEn+Vc8pXKitBjvjnPaomIx+tOdh0PemOQeKgsaf0oXJbmjnbTqCmGSetOAApPvduacqdj1zQSAAPtTwMe9IAemOhpxBCj1oAQfexS4A/pS45zShB2FADVyePTmnBB+VABHbrTyc8DrT6AhpwrevanKduabggjualK45HOP1qguM3A4HtQEBxSgEr0x7U4KdvTHSoF1AKeo59KFjHHPWpEAx3pVAGMc+lVYfUaqAZ556ilU9fWnjA70m3071YmxGU8D86eiEc/rQsYPvTyhAHsaAuNBIbinEAds56Uvlnr+VSbFPXPT8qpJ9BJpDQoIB7d6cVDDj8aUEBfU+lJk7MetD0Ju2KwCr70gYBeRzTHYDI681G79gaGxrsSE7iMduaiYEE5P0pS5I9OaZkN+FS9SlqhWzgfTNNZiB+FKzfN16jApjkqo9qGMUsDxjFRsQCecUoYNke9NALMB+FSMv2SbY8+tTBiOT65pEUIigdRxTyfQVle51qNkI3z5z1pHQjp0BzSrkk/lSsS2QDjsKS0Ha5GCRk9/wCVCsO3Wh8D5ehPBpQvuCab1FZoAN5IHGRSlSR2yODSAEHIPfBpS4Bx2pajYroNvPOOlMJ3Y/X2oLjr2NIAWXPbvTvYlu4ZA+lKoAJzzxzSDjH6+lKuDyeMdPelcOwEBcY9TSNgLx60vTPrSgAdsD0pW6jvcVCQMn14oYAvwaULwPTrQoAc96FoP1E4IHfGcU/kryenFNJI7U4AEe+Kp7Ba4oAHfacUxjg46+tOZt3Peoxlm5GKz63FtoTQKCuafK4VMY9aYGB6dRzSOQF56Ec1TWty7pKxXuJCyHjtyauaG3muF2k88Z71RuCCQo4FdF4XtbcXMbyPkAbiB2pydkc0ipqGmy205kkXYH+6Paqpxv5HatnxDOk14TG25V6VlbQF4P0qIt6XNkrJWGYCJk9jT1JIyOTUYBbA9DmpFU8cfSr22LQpYrz1b/GnIxb3xTAQzHA+tSIAcjPSnZLUqO49F4yfu9acqhcnPGaZ5gA74HBpxAOPY07FNCsxGSTnPApVYL15yOKCQzDIxx1oxnp60aC3YuC/Tj1pSQPpnFCgluTn1py4Bx7ce1SUkJk8H72DS7unH/1qEwv9KAcvjHHb3quhPLcVFKkY71IpK5I6VCS3Bx0IqQMD19elF+pMfddiRVIUn1PNPUgcjnvTAc9fXinjaoPOO/1ovoXvdj1YnJJ/Cnqx444qMOCOOexqRAFYetMhdwl+UE98cVv/AAc8IP44+IWlacFyrTLI3oFDDrXL374VucYxtxX1J+wv4FF5qGo+I5E+WAeVESv3sgHg02rqx52Jmm7I+vNI0+LT9NtrWIbEgiVQPpxWgrAJ1wRwKcluV+uaDAAzE8Kciu6MUlY4W29UQfMRknPNI7FvbpirAiDDpg1WkIXLY4zgVVtBb2EIO3pnnNOKktnGeKahwTTypRT1JAo0St1Ji3ezIQNrHryMDNSxjzMqRkAAmmsNjHjOeakRiv4ih+Q07jVQx5wuRnrQzBsHoMZqUx475Uc0gjA59e9HNbUHG+wyKMcHpxk1IVCqx6EnJNKgAXBGO31pWO45zjjGKSewlqRnC49CefampIDkdcGnMpOccZ4pfJChh6Y/I1UnrYprTQCAQdvY8E0OUDEjpSlQic96QplDxkYJFOLsJLa4wHP50wKQ/pxzU0aFAcnJA4omUIDk54xU81mPT7yFfnfOMdRUyIqthjnbkikiUhNwHBGc0AlpCcfKDkUl1CWyQOuH6cevt61I4VVHc87h6UMgbBPXov0pShZ+eMDBrRJW1MiMrsOOozQGZlB9eQPapHQx4XGT1/Omsdqg9c+naneyHe7GoDvUkZxyRTMnk9fSlySODgkZJqJyzZA5HIzUJK5q7RjoNllDH3IqETcA5xt6050I69Qag2kttXpnmn1JTutRHTLZB7ZFNZD69ak2kZPYcCmO21OOpXn6g0Xa1EtVykDuF5A4zimFMjPXNNkYN2x6+9PjcAD1AzUvexaaIOVJx60MuUzTnYDPqOBUchJX37+1G7RGzIXUNknnBwahYCPOO5qdEJY5G0Go5VB5/ChpXY7N6EVzGRgg5HaoVUsSM+1TuxPHtUJkKy5UYHf6ULUZG42Lz+FRMQWAHUipnGRx3qJ2G3GOc4JpXsOyUkQM3J9ainVm4Xp3qRigYkdqieXLLjkDrRdWTIaITgZ9RTXIA/nRKC2SDu5pjElMdMcD3q2ym9NBsjlgPTGKhZipHfH606RwuAO1RO5KjvgVFrMtXeg2UkZA7dKgIIyD97ipN5I5HU0MN3TqcfpStfYGru5GED8dx1oOVwCMMP0py5TJ70wvgnistmWtVqIXJXBwTnAqJmDNx2oYlmOD3yPakKjtVtpE2aYxlDZJ7kUxVBJ4zg1I4yw9KikIHI7HA96W6sPRMGUJk55PWmKxIpzOWqB5MfnmqT0K0Wo18nJqMnuevWns+VPPXrTGIHNQ29wv0GlyWJ9aiduMjpnGaV1K98CoWIUDmquTbUZKT25HQ1EwLL9KmDdcfjUTZBPoam+pf6leQAcYz6VVZCxPp2q1Ic4qtKD24pPXoUlrr0KknLY7EZFQEDnPQ1ZlBDVXkGG6dBmm97k3W7BscemaaWIPIzSA/iT+lI7KucHPpWVnexXMraCszE49OlKMt0ye9Rq43DI9xUmcr7npVp9CW0ywuCKVWAxxiosAfkKCxY4PT1o6g17uxZSQqfWplmDNjPHQ1UU7f5U4uBxnGTikkLlsi6CTknsMUgfbnnrUKuQnXkinHG2n8T1Lj0BpGRhznHSoLm52RM2egoLk+4rH1++W2sZWzjg5rTd8qRCXvHhfxk1cXWpCAHIXnPpXmOcsPUntW54y1E6hrE8hO4bjWICdoxwelTPVmz00FJC/yprEAE/xdKCC2SDj+tIAFHJBzmpewteojElunXvR1AxwQaTOFJ7k/pTwwPbms9hoa2Sfw5oZWUdhnvSZyfTtQRjOKaWgxMMPr39Kjck5z+NKWIB9SaQuT/SpYJJDG+uKjzjOOBTmOc/Wm4K9s0ihu3HX60gOGPPB6U85I+nFRdOewpLuF7CsT0pgyMZ4pSxHPUd6GwfehhYRlx0oOCR2oLE/SjAP4dKkXUCAv4igHP4UgJZvUULkcEU0Nj0fPH4UjkhR+VISe3WgEHsT7UMAODxjmgHP4UmDnsCelAbH55pB1HsSuO/PNIvJOfwoJB/GkAxz26VZXUCR3oH/ANakYEAGhWA5/OoJFON3I9qax2/ypRzznrQDz7E0B5Ac/wCNAIOccelKflb+VNBJ/rTQk7DyAR796TBFICRnnvStn8v1qh9ABz7kU4gH6AUwZH50rEtg5wcUuoH6Zk469acrhvrTAC2cnoeKdye9Z7IbV2DMBxjpzUeSzD0pzA5/nSDIH40+hLALz7Upck4x0pCxGfypVJYE/ShkvcXJdueopR83HT600sD9aUZGP1osF+g4EHg9cUikHvjNJnoaQkN7EGlazuCfUf8AdXg9eaa3pSAlee1OwAOOam2uo1fS41cjj8KUg9+hHFJnDA9qA4Kih9hrVtACBg5zxzSh+TUbMUPrTfmb+ZqtthLzHlg34UhBI5pgBLZ7U8jAyeh4FJqw92IBilJJycYI5pCR19sU0EhTzntTe4adBCT9O9OYHg4+lGQwye3ekLA4B4IpLVijrqxrYH1pvTt7U7dgnNNLEY+uaqxV1HQTJHGO1KjE5Hagt8vWo8kdehotdELRtA5+bH50mTtxjBxxSlS2R6cGmSNjj04qU7tou1ncYWJTOMEcUm4jJz1pWBH0IpjAgn6cCm+xFnuNJLDArjfiVrS6Zo0h3YJU5rsC5Rcn05rwn44eIyFMCN14qlZ7CbXLdM8V1K7N5qMsjHliSayrpgScdcZqzuGGbqe1UJnDHjqAevetrXSbFGy0InY8gfU1EcBee9StlOT+IqFsjOOxqDS6RJAhYluoAqZ2B+uOtMtwQpPQ051LjA55qlsG8iBwWznn0qqRvcge1TzOBj26UtlEHcMegqd2K1i1aQBB71ZRd5H4ihV24I6dBmp4AOeK6ErGd0AhESFgPmFZtxMeQT15NaF5cBQVHpisO6kIOM554qZytoOK1IZ3z+NVpDn8elSSvjioGboa5jW1xjGmkg/WhiVpBnbQArDLUoApoJH51Kq0FXFVSf604AjnvS/dXGcUqqNo54zTQn2EGT+NDAn69qf9e/SlClee/b3pCEVRtpQSG6UEk5PTNGGNVsHkKOO/WlAH9KApHbB709UJx270kJCKgZs04RjOaftBOe1KBu7/AP1qq1x9Bm0gdOKFBC89ulSbA3APBNOCjaMnp0p2sS9xgJYHsBwKcqZIz0FLtJzg0oUhMdwaErjeqGFSvuM1IqM3IHFOCgoBj3pyqR0OO4qrAxqpt/KnEfmetOABUg96AxHOO1Va5LHID0P4U0gBiPelJBAOOM0jtgccZpp2Js2DEjsBTA2e2Rmhie3f9KazEKBn8qlu5ewwsS3vnFNchVx3zT0PU96ickke1Q3YdriyEDIH400E7j9aXaVGe3p600gj6GkMRjkDA4BpASx65pcbTnPB6UhAJ4OPWgBrY5/SpLcF5k4+tRHHpzVmyQlyR26VL0RS1ZoBQnvikOG/OgA8Z7im47H5aztqddtAEgOcelJgleKUDAz+dDSBEI9KaQthrY9c9s0pA4A7UgYFc46j86TB6rmn1DrcUEjP6Ukn7z2wMUDnAJyDTSf/ANVN7k7Cg7cD0pSpPA4odgOBjA59zQpJbI6j9KhjTSHEFWyB16Uig7jSKSTndnjilU8c9f5VOo0OIyQOuelKwJyeg4FMUoeQTx60pYs3qKq6EPIAXGKQMB05IoYbsHrnkU5gFGam9iwAG0H8BSYz3wOlBBK9OKVlAX+dXtoJLuI2CvA4z+VCEtnI6dKQsQ20dD2pUHocnoaSsFveFHy/8CNNlJJHPGMVIABz/D1xUM2Ahzx6U76g9iq++V8IC+PSrkD3FumQrpnjNSaXOlmzSld5IwBWzJcPf2e2NFRI13N8tRJtdDKOrMtSxAJOWHWmk5U8454p4IGR1HeoygDY9+PaqbN2kgVgzZ9OKersexximKpBwR1PFTBjtC5wO9UxoaRtOQOnWnrgYGOcE07bnjt3o5XIqEupdtR2SAB69PagfdwaGBZuOo6U5lCKATyetXcBM/w/lT1JDEe1RkmPkd6eGB/MUmrolPoPOQCw60xSRz1IHNBJbA9eadgP7cU3sNXb0FRj93g+macQSeOfSmqAuSeOxxQoJA5wRzRuibtoNhYjJ+o9KkGOM+uDTQO3UUoU9fz9qYrNseCrcZOSKehU8dff0pgcHgDnFP5IyOMHpQN6j1UlcdMdqmAHBPp+dRxkNjjBzT2BVMnt0zTbFK26KV1ma5SNBmVmCj8a/Sb9mjwsvg/4VaVbbB51yomk+XkHAr8//hX4UuPG/wARNJ06EcNMskh28BAwzX6gaRaJo2mWtnGMLFGq49CBitaes9TxqkvfbN2LDtnvjFNlQNtJPC5H1z/hVaO52Jk9cc0q3QbgY3GuuxkrLUSU4U444IFVW54PTpUzPleuecGoSAGz+VU7CWyFRSpA7Ac04gnk8Z5FMRjvA6gdKmcYUdDnj6VP2tAW12RgEkd6eVxz0psZIyWA4OKXJ4zzgk0m+g3Zin26Y4p8agMcDPIx70xstwOO3FSRkjt0GCfWna4tmJkFsZ69PpRKQpJ7cYpSEPA9OcUKAU3HpyearVK5nG7uhqqNh45zuoClkGflGc4NPKFlwOnSh1K4z6Umu5abQ11345464pFcqvtkU8YReeMmm4KsSR70LsJtoRlKcKM8YBpkqh2CZxzmpth7+majERL8n3z6UPUWqYu0BSFHQYFPijBPPsG96mESjZtbk4z7VLHAFTGNgyTihrQNWQLG0nRMhQCfUZNP8oqS3foasqgVcLyT+tRyOCpAP3sYojoVZPqVGYFmJ4GcCmS4jXgVZWMk/NgswLDHTjrUMy7n9T0HtVJ2JSKjqQuc9eppE4YDoMYFOlUpkg8Z5oQBUBP3ualu+pd7WuQgAu2T35qHyyGJ9+anbCMSemeaRgAp9e1NLcnVkTuoX05qm6jPPfrVqRgpB9OPpUTxgpnHNPYXmVHUtxj3FQFxkjHTpVpSevqOKhdAHJFS3qOzexWcMxznvnFOjdipBOc4J/CpUwynPrmomIRsj5SaS0K0WrI3Ygg+nSmB+Dxzn8qkchWBz8vQ1WlIPI/ChPUb6Cu6luOp71DIpKg+vWiTEfv0xUcjHHPehLqJ67sVwCM916VBM2VO49vypzyle30qrM5bGT25qVLuDjrYSUE7uwxge1RSMAMDvzStJke+MVCzDgZ9zSbuVZPYV2C49xUUsgOe+DzQxYtjHPQVXJI3E9jj600g0SsOk+YE96rkEZH4GpBIRTOTknrRa5dtSKQ+npxSIWBHrSF+o7imElc+9TaysJNbj3mDHFMckqOOR0qNfkAHUdqAx5Xv/KpSWwJ3d7jeeuMcc05RkE9e2KQn5cEYyaQsFA9RTeqB2TAKfXgDNROQM9xTjITn0NRsAW46E8VTTGkMmJHQZJqLAPX6GpHye/fNR5w3TqKVrg3qNZCEI/AU1mAUDseDUm4BsE5qB1J498ik10DTdDHAH41XYAj0x1qfJ5yCOajeMF/xpWurC1tdERyuMcgVFKxb/GpmwrYxUJbH58Uu5fLpoyNwB169qrSgD61PJIO/aq0h5P04pWe7K6aFRsqzCoJH3duO9WHUjqc96qyMDkLxjrSeuwXSVgbAPoB0qMqGye1DsWIqJy34A00rNBa99CVCFGcZwKWNywPsahGcdenSljcAY6e9S9wiu5YaQDFKrDHrzxVdnPU85qT7uDnnrTdtyrK5MZMAKTSBwcD3qFmJxnjnNSIBgetN+7qK9rouwyBx9KnDFl5/CqMRAzzU3mkbfTGKfL7pltdj5SUTFeb/ABN1b7FpMyg4LKQK7+6mAiJ6HrXhnxk1cMohRuSeRWtNKL5mbrXU8kupRNO56knIz3qPcBgenODTQSzZpcDp1z09ax3B6sNwPBAPfFNAC5wKHAJ4HSkOD2zxiobDoAjB6EHPWkJxnI/Cl4A6Z55pMnknuOadw8hqgkjnilkBC/U9qRiFAHXpTWB+X07VDvuXshScg859/SoSTkVISFOOlRMRuApiSBj2zxSHDLwcelL1HHUD86aQPr61OhV7Dc8HHc5pjDd7ZpzNnoKjbJzUALgY/nSZywJGO1OBCnk84phGOtNAKACRQ2eD69aASOaQketIE9QP3uPrSliee9IpBI+lKQO/bmgLgThSaASM5/CkPIz60gz36U2C3FJB6UoAXGOtJyc/kKAM5osA7I/KkDE57c8UKQFPr2pGy3T6U+gDttN2/wD1qUHP40EktmmA0En8KBgt9O9DAL07807b/KoYbgDzmmkjp2zmgAfhQff0qwVhVIPUYpTgNSAgHnntShgO/Pb3qBbi8j69aQn8c0gxt6Uoxtx3qxn6YjK80oAppJzz0zT25x65rJ3VrA9tBMkZ4oBBz+QpGI3Z7Ec0gQH5h3NN7BewcLwOR0FOGDSYBWkA2tR0FJNigANz60ZIH1HFIAd38qCSRk9uTU3eyIfW4oPTFLtOQeuBk0gJHHbPNKGx2602w5W1cUtjj8KRmx+FNIJbNAYDOemOKWjRW24hYtkdD2pSBxg8npTRjbkcY5NKCGxmm9NQhqIwGeevehBjvQxIfPoc/WkLg54zkUrFXVx+SFxnA601myvHOKaxNABGf0pMVwYhV/n703gYGOO9DAnA64601Bkc8CrWqJdrj2YD8KaeQe+eKG5x34o/hpN2K5ewMAq+560hwfrQMq3P4U1xk4B60XvoFryuDAHnPtTScZB6AZp8YAyM00nt6dKeyVwcXuNJIXA64yKicg/1qQkDI9aY+Rx6Cp2B6ojIJ574xQQSvFDZGcdKaHAyMfSlYErmdrd4LDTppWONqnFfJnxJ1x9R1qXD5w397pX0J8VtcGnaPIm7BZTXynqt0bu8eTHLMTW0FZGL1ly9iKTCQ59TVGX5myOOKuTHMIH41SkcN9QOa0d0Uop6kLkjPH1pobFBzg+56Uwt8w4x2qDTRFyMhY+nJqNmCrjPvUin5OeO1QyY4x0GarpYXW6IH+dgAPrWlaReWgOM44qnaRGSbPYHFa6xle1OKvqKTtoIqlsDHep44xGnPGeaRAFYE8d6ivJgq4z0Fa+ZnoiheTHeVz3rLmkJPWrFy4PPbvVFm381hJ3NYkcjA1EWwuB0pzg9zkVGSOffpWZXQGOcUgINIecU9ATmgBUHzcjipkxzj0piKTiplAOOPrT6AIYyaXaTjHanYzxS7dqjvRYBEUEUpIOKUEA47UBSnJGcGqSDZDSpanqhH1pVGfxqQADNFugXuhAOtPAJBGMYpu0nB/Gl3FmYZIpol36iAFuBSjK9+B1p4BGcdKFXLfWrsraCvoKoAGR3FKkZY9PrSiMggYwOlSAEd+ByaLA3cQRbSB6CgKGan7hjPrxSAY+nei3UVwEYH4mpAw/DFRyEjIxnjikckqoHpzT21C1mPLAkYpg759M0ByKa75yKGUoiljwO1BYnt7iotxHI/GkZyWBz6ipuUtx7OSfftUUpBY9cCh2JbjtTQQQMcc0gED/KOeM5NOJ+XPeo2wRxQMdR170lqSOBJx6E4pDlT60bixwDSElvp1pFXEIJbjpQTk9NvFObAXI703IPvmgOhGcj3q/ZIVjyMcnmqG05+prThQIir7VD1NYLUkJDcehpGJDAflQFKj+dC8ZzzUbM3vrYAg+gxQCTkHnNCkLnNAxjrQmK40Ar/uilLFuOlBbJP8qbyo9jxVdRdNAGVxjmggZyTzSgEYPahgCMgdaLgr9RABn6CmggD0GcmlZSRgetLg+uT/KlfoMcjbm46Y4pWOBkc880iqDxnHpSr8pJznmla+oCKCvQdqcrAE9uOlBG9fSmqCeD2JGaL9h2JCc9O/f0pCxI+nNAbBAHTqacGAfGO+TRYoEIIPcHoaCPlyBz3FKzlsgAA9/amDnIPSi9wGjg5zUkQA+b15qLIP4GpxgLj7uBUy2Eu6Hud3U9BVS4fOB17VNNgDrgdyKpTsQ4A7mqSuRN9DSs447W7SR/nAXJHatFJDJaSyj5A7ZA9am02SzW2hikA8w/Mze1V9VuUmmKQYEYPy+9Spa2Jitbme4KkAd+aFc7h+pobnqevSkJPAFXZbo2stSYArz6UgJZR6d6EbYmSORxzSoBnJ4HWlvoUP35Q5x05pwAOefrURy3GO/FShwi84AJoWlyluKD1HsKFdWYAH5hwc0M24HtzigHHb6U7dRLuPKk455HWgqEU0wuDxjjvUinjB65yaaVwdtbjQD971/WlVtowRmg8gEnP9KRQAc9e1JIhMlBC89eMY9KRSOvXFIc847DJNGcNgCmtdCrWJIwCCD06ZpyOUDAH60ihWX3FIFAYY6elCaYbMfGSeg5/lUgBDDjJIwaQYXn8TT1Y9j7Zpk213HRuc549PpRdMyQnPJPpUiKFA7elNS0k1G9tbOIFpJpFjUDqcnFPZEytGLPqf8AYn8CJHHe+JLuP96/yw5X+HjmvriTCgE9/m+led/B3wwnhDwdptgqbGWFWb15A616CCRjv6100o6XPEu0weQgHByT0qMXBRv0NErBVY+3AqpKxk/HmuhKyVw+J+hdFwABg4pRMCu48AjFUQ+wgnJ3DNO+0bmycCk79BfE0aDTAbcHn+dKJTyT1rMWY7855A4HsanWUtnB4wKEknYqV2tC8H459cipBIAmOmQCRWfHcnv9B7VKtwG78Z5oaFf3S0mGY9wamiUFeB8uOu6oUcHof/r09plXjcOOtVuS4tvQU4jfA696crgZ9O1VGmDdDzjrSLITtyeM8+9U9QsuheMoQkY5/wA5prOXy2c4qnLcEvwcmlM52YHXOam2tyrLS5bLBjnoOfwoBG9QRnHP51UW4IdlyRkfnT1mCNktxiktVclxV7JlpnDMcdqVWDKPU/yqolwGcjoo7+tTpKmNo4wP0qnaWgmteYs7wCMetTxnPfrVPcrbsdiM/WnByiHnqRmhMTTRcLZc7epGB7GoygUN3BFV0nIbAzkenapkk29OScg07D0Ww1ztB59zUboGIPQ4609ULk+/B/CnFNrZP3QMmk0tgu09SnKpP3uWPPFRZAHuOamkBLk9xULIA/XOByPrTStHUFbUjI7+vGD70x0MW4dSoOfXIqZyS3p15qMKWYnpk4H0qbPcOZpleRCw98g/hSohdSfTpU5jzwCQQQB/hSFdsm3HDHjFTbUt67FGaA9B25/Cqsij0rXmQlC2OnAqiUUZz1xxTvqyHey1KIBGR6nFNdQjFh261LKhDfjTGjJBNS9AablcqytuyoPqaqkkH6cCppCQcdRnFQNIB74+7Ut2LSRHM3HpUYcFenXinSNuXP4VBISnHQ4q2rq5KV5NdBbhwFCjtxn1qqz+wJxjNEj5/pUJcLkg5PQ1N1YtpX1CQkDHvg1ASNvXNDzlm4655qEynBwOtTq9yuZLYGJRs5xjkVDJITknoOalZg3XsKruwPTnJxT5Xa4pXHecAoA60zcfzpGUL26Hg+tNJJHpxQ5JIEr7iOADTNpZcnrnIFOOBnI4zz700P1+nFHxBuIpA/CkZA4JB9jT1AHbJPBpoBHXv0qEtbobs42I2xweo60MAOc5GPzpWBPT0zTQTwMYptdQbWxERhsnjtSZ24GPpUjqScClYBl4644pXbY+ZJNELg4/HNRyYGPzNPIIPPNRtg5574FW11HBoj2kZz3PNNZgvPYc4qQgjgjBz09KY8eRj3pNKw7JK5A5J6dutNY7uM44z9alkQA4FRyKOfXHFFkxXuVWB+nfNQnJ+tWHBZBkYNV5MKelZ7sadiGQDqTVaUAqfyFTytuU446ioXX5CD9RVMfUruA27B6HFVHQHI7/AM6tycLuH41UkY5J6Gi3YbaaRE5K49f51C0hHNSEFqhbA69OmKzV2y03EQvhfcmhmC8jqaa3DZ6jtTSdzDjmj4kS5NE/JwfU08OCvI3dhUCsQvWhQT396OYNb6Excnj3pwYnHqODUcZDc988VIxAHT3NPd6iV2mSJKU5xx6VL5xKZ79apq5VfUY704SFffjmqV+hLXQg1W6EUDEn+HNfNfxF1N73WpAeVU4GK9y8Xah9mspTnGBXzdrVy11qEr7jnceauTtE0g0ykGI5I4peFbOevFOV/boMg+tNJJT3zWSHcYQTz0xxmnBgM0mAFz0PpTAQCff8qnoNDlJSkYsf8aQY3E9KViVyVOCeufSlfW4JX1GE7yexBH0o55B/KkVcHuh6kU1mAz/WgpIRmJB9qTkqCRx60biDz+FGSvuDwKm9xiHH0701gQ3Bx60u04Jx7U12BHpjpSvqFhjgDj3wabyFPf0pSBj8abnP4jmiwvMQgjtmlyTyfwo3Yzk5xSAj/CpGwJ980gA49O9KAOPSkHB9j0oC1hSMAYoZSPelwTk9hTT94elNh0FGS1ICT3p2AMH8KapI9+efaqC44HAP1pASePWgdPftSKMZ5qWGw4kLn60hGOlAwFyT1FIzD6Z60gvcVc5oB+bGfxoAJXAoAIOMU0WBBIz78ijoKTAFBAVfekLqKMnoKTA9cfWjPQ0mSOOtBPQcOD60HBB9BzTVzz707GG5NPoNbDVJFOAx7im5/wADSgkfnVC6n6ZHJOaCCR0xSctyPWnZJzn2rJNsbVxGxTUJAH0wKGBP5YoA9+lUS/IdvB6ULg5ySTTSoOccc0uew5xwKVkCvuLneMEUpAIpvBzxxQQVXPWpb7Ca0sOUgdabkjg96cVAU/pTdwIB644p+ZKT2FJBxjrTSuc/TpQWHHrTQx5z60rFeQ8429PakJIz7CgvntUbOTntQ9wtpdDmYnOep6UmW+XscU1JATn0NK2Dx0waFpuJXerQ8nNMAzweDTiM8UmcKefpSZotdRDkEnpjANNLA9uO9AAPf60EdOccZql0IfRjQecdOKexwvoaaAP60YznPOORTRVmxC2cj2ppOOnXqTQcls+tKCFpdETqML5UD3oGT9c8Uq//AK6aSSPc9KTsxq4YG8jPGKiLEN9aczYHHeo8fN+YotfULCHJPB4yOajmdYwWzjGSaczFR8ozisnxJfiw0qaQnDYOKaWyYuax4Z8bvEyzztArYGcCvEy++XgZIJro/HOrnVNYmYtlVYgVzUSkueelapErS7H3MgAwR6Zqg5BJxxmrM7jccnBqpJ8x2/rVMa3EJIX0xTUAaQc96VyRj60kYzLx161N0VYtOVC47kflUEpK5x16VNISrdMHGKgUb5cdTmrkQi9p0ZVMt3ORVxiRyO/I9qbCqrEABTkbzOBxzzWq6EbkqlhFuPpxWbeSgtz2q9cylUwOOtY87kLnHfNKpoUolW4fOeevJqpIccdMCpZWJb27VWkYtn61zM0Q1mz7Z6VG2TzTiQaaxHakXYACf61Mi9++aijBPFWYhn3oJFRD+mRT1AHUZGaVRmnYJbPamg6CbfmGe1BBUkZ6dKUHNBb+dPzBbgoP404AnJ9KRVAUntTkwcfxDtVoEBGOO1O2kKeDxSgA/jTlBBBzmheQvMVVCjjj1FBTLZxnjNPVM475PNPChcep4xVctyb6CbSOnPFORAOMc96VATwe3WhWxnnGP1qkrCbFwD0PA6UbgRj71IzDGD35ppcYwOnekCHq2e3FIzBenWmAYJA7Dim+YCckcYobK5bEkkmOR3qMvkcHHFMdwcDGBTWJGcdulQ3cLa3H59uaQklsk/WowSD16daUuQvrnrQNuwoI70gJHHXNISD/AEpoAC8de9S9Bp9UB3HPNOChQMjqaAw7HigNuUZ7UWsJXuIw2vx260hUdPTk0rZ2570ikZ5o06j16AyAfdOKGAPQ0hHcDaPSlyGAApMOogIOPamMo3Yz70/btzxk4pgUnJz9KLB0JIRmRV4HrWiUCrgHgd6pWA3S5PYYq6/H8Q61m3qbwWggJA4/GlUFmx3AxSFxtPv3pQQMEdDU9zXewgIGaQnOO3HNCEHOfSkbhR9Kd7AxxIHfrTMEDPvjFBUZAIwQeT60Llc4Oec/WnuFxwBXOelNBDewzxSsxKkeopqkj8BRa2w27sdJ2oBJYflSFSy8Dk80qqfyNFupG7HFQOf8ig4DexJxRklvTFCgHJJz3FLVLUvS48Dr700gj/ChDt69u1KcNjHL5zST6DAgbqUgBj7imyKRkHrjNIAcdfpT6EsUsD2601mwwI79ac7AdKaBjnsKWyBoUMMnA61IuT+FNiQDkn8KcCTu9e1DGtBkuN3HPHTtUENrJfT7Y1Ln0FSXDnH05rU8LlUWSZnCNjKik9I3MpOzIodFuVZdpwoPzEtUc8RgcoTnBro9NZLq4d3bAUFvrWFfkS3cjD+8amLbNIy90r5BTj8KFAP1BpCQefrRECe3WtV3ElzMlChsZ4x0pUQHIJ3Z6UoQBcnjn8qNwPsB0pdzbZhuIVR19KeNrZ461EOec4xxUmCy9M9s012FHsP2jIGM8UuCxwe1C5AwPSlLFdpHIHBp2LaFXoeO9OwHPoO/tTGJbNOBATjqaW2gk11ADHAxtHNKUDAHoRRkHHGT2pUAOM8g0idNkKSCrDt0zSEEYHoOtPcA+3tQqbm57VSVg6CoQRgng9fU0HGeBgZAFDZUHPBHWhGJzvHTgelCWtwb6DjhjjPepolI4HU81GqBjkLjOKnQEE+/60xJajwp2Z/KvTv2bPCC+LfiVDLNHvgsSJDnoGyMV5ixPl5Xr0FfY/7GvgYWfhefWHjPmXb5Vj3BxjFFrtI4cTK0dOp9D2FoI4l4xj7o9quligJzyTT9hUBVwQRg+1NkULkHkn9K9FQ0SPNb0sU5pgeB1Iqp5xPUY4Gas3RwuO4ORVOXEaMcdOPrTvpYaSTTSATE5JPOTTjICp59hVRZxtJpolIXk/hUalRtHUtpMD0OSODTzMdhz/8AWqis4NOMofaAcDBJovsNt8peSZnwB8vGPrUsUm3O45xwKzFnKsOcipFlZjxyKrVXEr9TWS5AXHamyXe8cdgRVAT4GO4HNKJO2eo5qguuhaFyVxg+1SPIzjgZwOBVFnEeNvA609Ji657Gs+YzTdi3HhWZj1PJpVmJ47ZyBVcXJAIPQDNDT7XzWjt0Eld2LhDBRx1P6VE0jDoeAe1RCcMpJPeo5LgHp054qNbaGkoJalhHO8HPP6VbjuSWOCMDrWQLoL+IzT47oFhg8mqT3JcbK9zbWYgKR35p7SbpMDkYBzWZFcg9eoFTxXIUnng4x7miKd7iVl1LwfP1qxGwyobvgg1UVtzYHcYqZHJ6Dpwap9xKVnqXvMA3YqMvv46gfrUKsVj2+/J9qbG+3r16U1YtvoxZFwv14+lRhFYHHPcVKwLg9qbFHhQB6YxSvoZvTUixu68gdKQxbwSOMVO0RG7+Djj2pQCyYzjiqto2PdlcYJA9sVGyEuc9wKsFADn+EgimPGGwBkms7K+pVu5DJl8r2HIqjLGEcg+3NaQUtx6cGo541IJPLEYU0rdAadrmTNEQDj5ueKoyuyr/ADrXlUKwzzzVG4hBz0J6UktLkt6XiZk6ghvQ1WKlPfirs0ZGD2NVGUhsdQaLXWpfNFLTcidSc+mOKqOCWK4+UD86tMGPfj+dVXYnPbgk0tgskrkEwHXsOBVadCeh25qdiGPI7c1E6lh6VCTT0KtqmynICvTuOaa3A96mkITr3FV3Yswx0xWiZNrS0GkgfjULqcHHBOcVLjdnio3zswDk5/Klq0aNa6iEHdz1FNLhunUc0rHP5YppUHNZ2S1EroGcFR70wghs0zcQee9TFxs4PNVdRQk3J3QwkjHHNMcFmGD1605mJXOOvFNGVxQxpN7iEEDvjOacWUEHuvIppJAOaQKW5JqY3kHw6ofgEHA981Gy4wQfakYlMgc44pVBHXvwat6ApKQyXnA/OoTGpI5wc81YK4GD2puAeT+FJLQa1RGYiTk/jSPEee2KmdSehwOlEgBX8cVmolt2KXlkZ/U1BLzzn2q3KCATng9RVSUFl+lauN9OgpOxDKABkfXFVJULnIPYYq+xBGe1QOMLkEYJrJPl0KauUZV2jGB0qB1G39TVyQZU/TiqbkevvVyVtiVrJNlSZgecdqqyLnmrk6g9KqSA9O3elfW43EgIOeOlQSKP8asykRnj05qvK4DHI78VC3ujRtaIiAL/AEHSgABc9+9OJK/h1poTOc9PSiyeo5RdrIRnB57U5Ofm79RSMhIxjinhSuB+FDiuXQhNp6ksagYzx3p8hKt7Y4pyxhU5pJVHBHYc046jjt7xDjK496Y7bFJpVB2nngVVu2ZYjk54NUla6JvfRnCfEfUlg02X5uowfavBZD5sztjkk5r0/wCKepF18scc15hGwBJxgnkj1onozVL3UKAFyCPw9qYFKtzyPQ09QOo5HUZ6imFs8HkDjPpUC2GsCM45pvpjkjg09wDjnjvUe7qfSp3sO3QQgt07dvWmsML1ye1DEkHHHcetIScc/hSkUhwwQM9+9MP3+nToaUMRjPbpSFgOopWugbsIwBbjqf1pCSMA9P5Uu8FaQkjnNJ7At7jWOWwe5/Oo5CAfXNKzDdn0prMTzjrQNgTk+1RsSSPal3E9uooJx+IqUFrjSxLZxilJHH1pN2adyR9aEAg4x+dBGRgHoaAScjNG488dOlDC1mAyMZ6cjFLnBGaaSGBoJJ/CjcAIIzx35pBk5JNKWPUmgkenWkCQZI/GgAnGe9NGfX6UqsSSPQUFdRxIxjrnmkOBj6cUpOcYP0oKgf1psVrjckflg05TnHvTTgc55PSn5BJ7k+lIE7jDgNTgc5756e1N569z0pQvbvVk+YgJPX1xQQR9DwaAP8DSkkc+nNSh3E596AAefU4oyBml5GOPcUML2BiB9R0pxGAT+lR5zz+dODADr1qg06n6YE7fp2pw+7n0pqAt16dqc2AayWmgO+rBiODTXcbge5pduPbI4ppPzfU0kx7AxO7I5PSgDJHsc0vCnPftTVYFee1O+4n2FJ5p54U88np7VGWIbOeopAxz/nvSa00JXxNCklsY6dKcAAOaQjA+nWkZgF+lDfYW7FON2c9qQMDxSkj8e1IcdT+NNdx7DivHHWmhQevegnpQckZ6Uu7HcRgN5OOKacLyeR7UgJK4/KlC4bHbqapB1DknrwM0pG7qaaCBgD8adk9fbFR0uhiKAo9aazFT6+tGcMT60gwDn9KWrswsBJ5ppbC8dxSjnB7UgIyRjGOlajv1EJO73ozg/hThgjB6jimMxPGNw9aizejEBwQxzzio2JPFKSQvPfg01gV6emKa0Jv0EJHBHSmgBs+wzRkr+HFMYgc569KocdVdjDIBnnv0rzb4v6+LDSmQNglT+teiSFUDO3QAtXzf8a9eN3fGFH+6fyoWr5kZzlaNjybULkzyu2c5bJ9qghJUk5yB1pkjEnHqKkjXCE+wBrSKuO7SsiGYllyeeaqlickcHPFWJSBxn2qu5IwRwBQyltoMZyWx6cfWn22WlGRjrUbknPBqW1GW49KSV2FrE0jYxRZoGuCwHANMuHOQDzU2nRYJP96rWrFYvvwuB3p6EL0+U4xSOQMDtTCwAY1ujJxsyG8l2rg9QKy7ly/H+TVy7lBc4Oe9Zsrjk55zWMmnuapMgdiMAj1qu5qV2Bz7VEwI61gWMPApuc0rfdPrQgy2PzoAmiQ8YqxEoXPHIPFRwrjGPxqZVx25oAcCSp9KAwIC9KeQGB4phUFvXsPaqtdC2EIK59O1KQFb19qCc9aXknpwadguSAbvb1FBQLjA680iqePxp4cvhRiqbsIVSG9sU9ULYPcUKoUD16U5Wx9KdgvfQeQRnHUGkJL4Oef5Um7PT8aR8Ln06CrRNtBzOFxz160p+fOOv8qhZwGx7ZpS20Zz1GaGCQu8Fuf/AK1MZ9qjPSms4bOBjnFI5DDnjis27FpW0FMnyjHc4pq8dfpTA5P4UpckewpN3GBYgH9KATtDckimgmlDgDIGMUNhZdRTkKefrSKSEPeg4IAP405SNvPQUri6iKS34jpTSCOKcAM+2KQ5bGPxpphstAbB9geCKAAO/qaUgM2R24oOdv060rhsNC/KRmlTK89PWgIep65NOB349e9PYLiEcj35pgOGJHbpSnBOegzR91v7uaVrDXcbuy3pkUAjbknBpQARz+FMwDj2pWK6lyyUgEg4z61YbaenI7+1Mt1zEOOO5p6gcjp3rN73OmOiEBCttHzUDKcfr605QOaTjJJ6npUvXcEhrABtxz+HQUAg9B35NDHcMfdx+tIWyM96p6BfcGGcZPHalzhaGwwxikJHXPI7U9AWjuOYYXONxHSkwVPT3oyDjJoDk5HY0rWHuwI6AcUpAXgd6GyuQO3Sl3EqM8elUFgDAAZPGfzpWOMg9evFIACDzz0FKcjipb6DaBc9zgUoILkLye9LuBXB69KQMRjAzzil1B3E6sPyoJII9KQKQ+M9DzTgc4wPwoFe4rAD0BxTAwKkD65pZSFb69KYoy3HSjS4nvYkhjPU8g809jgkigMAo9RTJWBGR35qepbskVbuXap78Yq54XmRrhxMcoBjHv2rLvpAuR2zUVpcPby5BxnBq7aWOWT1PS7wwaXpwKFDK64965JyXcsajTUJb9vnbAAAFPKge/NRFcpvT2EGAx9TUqADJHXFQmTaeOcDnNPVgT6HGR7VVug1ZO5Icgjn60AE8ClX58k0oBRefxoRpvqGwsh7EU+NflI7VEzErjHJNSKCRgn6Cm/Iel9BVY/XPFKrDb+hpu7apAGaeQF5xnvRswbfQUklsA9KAoHXr1owVbjkGhWL8EcHil0Bu7uSIcdfWlVtqnj6e1ROw4A4FOZg2MHrzjvVIey0F3AOuefSpUJDevrUSKB16UpOMdeTQjO+hKWx9cGnKAduOc8CowAOg/8Ar1IHLeme+KW+42kOCk/d6d6mjBHXqf0qGJjxjj1FTKpHGfYiqIvcltYzcz29uDkyyqvHucV+kvwi0hPD/gvTLULsCwqAB2OBXwl8EPBj+MPH1khUm1tWE0jheMgjAr7/ALGdbK0hiU8KuB9AK1pLmlc8us1KVux0zSjr6io8FlLZ4PrWKdVbgkjpwKnGohk689a7Oljn5dSS7I3cevFUr6UJEB9BUU94XmLZwD0FU7u58115yP8ACjVhfVoUsRFjPJ5NQ7iWANAmDcd+oqIyFn9Rwfei7Wg+X3dCcOQ3J47U9JAOT3GDVZHA5zu5pplyTnuaTJUbbF1XBfPtUqS7Vb07GqKuwCk8dfxpwmJGRj0FCKTL4lJxjtSpJtzk8mqMM2ZFHp1qVZQckH1FGqlfuK62L6urJu6YGKQSgggDoagWRShA4AGaYZAM89Tk00rjaVrlxpQuO1NmmXHHPTJqqzgr15AqEzlOD1pO7WhMWk9Sy1yV6HtUT3YZuuBnBqo8gQAH6CopJD2PJ6VXMN6uxcecFQc9RikW6ZeAaomY4H60gkIYntis9Urju+axuWtyXcZPStGCYPgE965y2uSenFadrMOB1yOaabY/snRrICAc9Bn6VPE4A44yefrWdDKGwSc5HFXd3yZzyea10ZPLbUnaXOe49u1LEdwBxuI5NQxkMnPqanhITGfmI6UtVsL4tWSk4TJ47j8aci5Oew5poYvn07CpYwAgHUnqfWhK+4tJbD9m7PGeKikiB5z2yCKsBQUIzyTUUgLYUcc8/T/61UCs9CJoyBn04quykZHarb5SIrnpg/WoUUHJJx6UkmUktyJfl46Ac59qSbDHae3B9qlcFHYY7VEVyw3ZyT8x9u1LYV2rIpyxg/UDFUbiBo8ZPBOK1JlJOfSoZUDfL3qZO1tAitbGPPESOBk96zmjIznr1Fb0sYXI75zn1rPvIwWGBwT8x9BQ0Jp3uZLj5fSqlwQvbOKvXEZZ+ehPP0qtJCST9Kza1LepnOBuH5VE4JHy8HGDVqSIDJHbtVWeUAqFqvMa1iU7jP0qq8pHA4PfFWZiWDHv0qnIQG9+1HS5Gzsx4YFRkkY6GmmQUyTkDHGKjK4ZeeoJYetGpo7bknBIH1/CmB9gx26UEEdOh4qMsA496E+jJa1uPcnsP/r00A/pTyxA5qMgsw9O9Z/FdMa0sDrgZHFMQkMeenWpB82B0xTcE9uaGtbGt9mgJLN7E0/BK5HUdKaEJwR+NKMMcAYIOKojm5txANwOaTG4Adu9BByQO1KpLORjb3oeqQ9ExCM4H4immLOPQVIwCY9aGYJjHWmtGJq+lxCAPp3qKUEcipCxVh9Oaru5d8flSVu5UlbQjmJfgHr1qs6gE47Cp3BbGOOaiZAMfQijzHutSFmJHofSq8gKk56dqsvxwOtQzMAvIyaT12YouxSdip4qtIBxjnircmTz6dKpsSWye/WlJ6jWlivOmRj3zVeRQ3T6Vck+Zc+lVXUFc5xmovd6FpFWRVAOaqt97r3wKsyANznOD+dRuAeDS66EvXVFcndkkYNOUllx708pinhSSeO1GnQ0WsdRoQ9vwqRUHX3p+3DDHXFJxgD65pLsZvTW4gcA+tEkhkQ+/FRuxGOPeg/d9PWqd1YqxE5O30GKydXvBbwuxPbitOVyvB7Vyfiu9EVrIT2BIrSCv7rBWsmzxbx9fm71Vhk4B6VzYB6n8KsazdNeahK+c5Y1VcFcH8BUN+8Ve+wpC857nrUefmXnHORTixVs96YxwR3b9KTYbhISM56nio5AQuO4/WnsSWOO9RtnoeD2qbFDSwJJOaCBwOlG3B+Xp0xSkjnPala49hFGPbuaTA29cj37UM69PvUZPX1oC+oxwD0ppGW579adgBqRkABI7dqh66hp0GMo2+v1ppA4+lLISTg8U1wd3AxTGxHIHGc800n5ee9KwH4imHPXoPSoC9wbgjmlLkYxTQD+lOOSo9Ka1C1gIB6elCuSfYdaAcLnvSA47VQXuhSCc0gzx+lOBHHvSFs/galgAWhjt6dqQnH1pMgmkAoI5poGGJJxTsA57A0Ffm9cigBVJH5UhJIpwIPy/lTcgflzQO1gAA9uOaTIGMU5Vz+FGecjtQK9hDkH1FBJPOeD+lBOFyKCwNNABwMUFsg0HA4/OgHFIBQ3U0pIbpx61GMmlxnv9KA6CkANj0pcALjqe9NxmlJI6dqpBa5+mCMNv6Yp27K59KjXIb6U8HCn3rNdirg2T/SmcH2pSd3TsKQAnOOvehp3JvuwySTzxSFTu6/SlBAHPzHpQOM+1PbUlq6DIFKCcE0i4bGaDx9KNmO+ug0bhxnntT+F3evSmjOQ2PcUEke+etHkZJikgsCOBRjK569zSHj8s0Fh0zwelSVq9xCxJ4pQSee1N3lcA9KGcgn26VXUvYdkjpTRw3XrSK4oIIx6VDB6O4BgvXgNxSFwp9qQ89fXilIAprsxJ6iEhgT3pqkDk+vFOJBxgUwZXGB35zQtCm9R7Ejge9IzbR755pqlsk/hSMSePemu4nZ2TDJkzSKCenpmnAFB600Es3XIqb6grMRyMkU1+FpHcjOO3BpGcn6Cm9LCWgwnC02TCjOKUkjr65pkjFuvSgpaGT4lv0sNImkLYypFfIPjrVTqGsTvyRuO35vevoH4yeIRp9gYkbDMpGPQ18wX8xnmLE8kkmtFcxcbz06FZmwwPXNWyVMJPTI4HrVIZDAe/FWJWIQAjr0rRM0exUcgsQB0pj4289ac4xk981GxzznmpYR2GkswxnHtUlkCG5+pqFgfoMcVLZ4XPrRFag9UOuAfwzmrlgpEWT0FUpnz+dXbQFh64rSO4+lmWGUngZwKR2CKeeccUpyGqORhsB75rW5FrMoXLHnn61RcA/h1qzcsRnBziqcjEZPY1yyL6IruSeQetMYkfjUr85NQtgdeakY088U6MU04Le1PgBb6UAW4gRjntU6nAAxUcSgH8OKm4BBxVITbuJgbetIEJxTmVT0/GlVSMj0pt2GhCMtwOnWkJDY/SnIAeBSlAD6VSXQkXYOhpY1BJ9BSqpX8uKUEKo9+tO2gDiSOe4oLMvUcGgH5eBTWfLewp36k7ocHAH1pN+3jGc8Ck3gZ57dKjLDj2pXe5SWlgLAH14oJ3c5x601iDn6cU056etF7haw8sAv1GKjz82R25oAI6+lIwI/GoKWgMScduMimjJ47Ck5HORjpTlYH64oC12BB29ead0b8KjTA5Pan4IOaN9QFBDcHr3oBAz6dKTJLe9AYnqO9QC0HHIxznNOAGfU9cU3I9M0o9vTmquFrCAEtjoSeaXPb86ACeQc9/pQcNn1xindoSEJP1NIAc04BR35xzSjC896aGNYBcd6Rz0xQxG7k0MACBnrSewmNJJyD2pIwcqPelIJ5Bp9tGZJM+/FBaVzSRQEAA6c00gDIPTFPBJwMYHemMCOtY+p2OyQgBOO5HNNYk5NOIKjI7U0knGTnJ5p7kCoBg9yRSccAnjmlwV+vYUhXDZPXtQ1cAX5zwOtABVcgjHegEDBGfekckqSOM+tJh0Ag5z+VLgluOnelC5AB/ClAPHqBTvYaQ3ceDjrxTiwfryT+lJkhsEdO9B+bAA560h37C5ABH5etCE5we55NCkHjuRQVx+HNBI9gAD69aapIYehpDzk9PX3pVBP8/pR0K2EB3Zx7UBsvnHSnsCVGe3NMWPcmc8459qq5IOA+7jrwPakVSevTvjrQGPbt1qRWK5HUGpFuwIO78KZLgfTvUxIC+3eqk8gVTg9OlNa6jdlqZ9yd7mowADSOxeTOafGMt6k1Rzs0rAFYzxz2q0QQntiorf8AdoB7VM2G9gKiSNoqy1AoDn8qehLcd6agJ7nOMmnnCtkDgjijVGiQ8KF/CnNz9aF+UDvzinKQx5696plxQYHGevWgyANwOBSMoCg5x2pwUqOam1mPUcmA2TQAN2c0gBH5cUpUlcZ5o3HYUgsBls46e1BUjJz9KRyFUcdOaViBjPeqsK4DJ4IzTmwCB3oQls5PP8qVSQ445xTB7CqAMAdqU5B9OcUnRjnrj9aXBOAeST+VJEtDgCOalUA89+1NAVTt7EZFPCgYwM4pite4qAjIBz3NPQkv05I5pVAC5xya0fD+lS61rFnZwoXlmlVQB7nmmtEZzagtD6s/ZW8Hppfh46k6f6RcksDt6rgV7rMhA56Dis/4f+Gk8OeGrG0RceVGv54Ga37mEY44PBFdNJWSseU13MaR2HXnGMUlvcsXY85JAqxcwjAAGADgVQdvJ5xjHOatvqQm72HXd6WcIvQd6ja4OOeDVUtuJPvUUsoVzg8YBqnLSwW96xaWcpyTninLcA5wcdxWS9wST6E7j/8AWpPtW1h9M0tXoVpbQ2VuACB+dAk+brWV9qHXPSnw3Bf8aNGKzsapkKqWz7imi6JwAO3FUnvAcjt6U0XGfzqtxNKxorcAZ9WNSrcYYn2rOWQlj2GOKmjkAJ7k0k29SNuhpLJuGOgFHnYz6npVBJiW9BninNPg/gRRK/QuOsbMtNcFmpkk4Hue1VTOTx1phkJ/PijqLV6liaQsR6gY/OmO4Xvyf0quJS3Gc5qMuSwJO3ORRdbAnd8xZMgUD9KUOScenWqpcDHPTpTlcg7s+1SF7suQSBPer9tKNwycdCayEk/dfjzVqGUnHbniqumFlsjpLe5DYPbOMVqQXAKcnk9K5i2mC8dTniti1mB69xVJvYW5rIQBx3IJqdWAUenWq1vJuB6YFK7EHPOAKq9lqRbcvIxfJHc1cjYIg5xnvWdGxwo7jmrUUoGBjPQ49KbfUL2LkZITH94fpSOoPHQjmo0kHUn7o5p3mBWfJxx+VFmCsiOTLHGM85ppAGR1zzUoAVR244xTDGR3xyTxTsNJrQiYk9ep61ChLbt3I5HNWZFyDz1HJ9KrgBPVTjkVNroLvsQqSHC7c4BGP8ajSMHk9TzVjYA+fTmoMYBUjrkY9M0XvqNO1vMqTAM5JHTpWddISpAOPStKUhSOeo6ntWdNIXzxx6+lQpaXG4WdjNmQrnHA7VSnO1gT1HBrTuZV2k4x7VkzyHJORkHik9Hc06WKMzhWOTwTgH1qi3yuT3zU87scjPAPPvVOVzuI9aGmgvpexHcSA5x6c1UY5X3xzUsrlM1VkbPA6E5NTHTbYF5rUViBxnvTHY9O+cU2SQgg+hpjEyYA4OM1XNZISTvZkrODznoOlRsQzAk4x6VEG5POcU1ZMYB9yaEluNpS3LKsMjvxQG+Xn+HiohKBgg8daAxYHnjr9aVrA9rIlRs8DvilB69+ahD8YHymnFinPtUa3K0LCOF9+e9MkYhgB3qDexYDOKcWzx6YzVLfUUo6aEijHXk5pSSHAA/GkXByDzmgsSQffii1yLNLcQkjPemPhlyep6Ujsp6DB4pu8MOfwpu5SabAkqPUGonJOSeOe1PY5AOcD0pkuG+XsBmlskaRV9RpIHfrUQA289c8UrYC/hUL4B5qlqTdrcGJUnvVd8sT6dxT5CV71AxIY4GAetZ2VriuQz4VaqyudgOMkc1YlfDHPORVWRR1zwaW6HdqRA7kjg/SoZVJB5qSTB6dc0wLnqcUm1uWtFYqbSMjHFRnkkHr1NWmYH64IqFgA2fzqe/cFdLlI2THXnigEtx+VPUBlpoG1v0pWT0KlKzsPUkfjwaa/HPcnpQxAwPypX+X3PamrJ6kbuxCRlsk5z+lMfP3cc55p7MwZge3NRkkMCetPW41ZqxXuMHd7cmvO/iLfJa2EgJ5II5rv72bYh9BXjPxT1FpPkBxk4Iq4uVy4rSx5mWLyMT1yTTmz0A6frTFUgn680N83f3NRa2oa9BruOhUgA5x3phy3T5qV8SdfXg0wsR7YpMtKwhbB45/pQST16559qaQWzk4oIJXluR1qdhaC5A5/KhjnPHHtTZH9sU5eV4OOM0eY9yLaWz2PalfKgDtTs4yQee4prFXXJ5ApOwr3G5HIxkd6awwAepPensBuBPGaYxBbHbvSH0GOxLcdhikJLZz1FOII4701s0BuIThfrTMYznpUjAD8RUZBC8nNQPZCEkdPWjBKjHQGkAJ69KcMHH0qw6gQCMUnA/rSghffikJJ/DpUoGgxjj8qU8FTngUhYbelGAeMZoY73DILHvxSEA8/lSnA+nakGD0HrmkIXn/AOtTeeOe1PJB9qaCCvPWgLgOM0dKUE4o/Q0Be44kjj86bkA+tAbHfvSMArYzmrDoKoHegD0OeaCw6dqaBknn3qB7DmBHJ64xRjPQfWkPOP1pef1oF0EKkt+FL0Xp3oGRQSSKaDoAP6dKM4/rS8AcDHrScetCA/S4sTwOpGDQSW4xz1pEbeT6qcUoOc465xUoN9RASrcfQ0pYrznk00gBsmlIBPBz60WDToIGBb0NI5I78UbhupSo470XB6oVCBj9KTeAp+tBxx2BpAMHFCM721FDAfjQxxx1NIWCnpSuw/woauVvsNUY5PalIIY8elIW+Ye/WhiR0+lS97C1erDjvzzQSBRtyv15pTjaPah7XRSW40AH8aUjbnHQc0bcdxg9BSSAnocDFNW6j2EYgMfzpSpKHtk8UwAp17jJoJLLj0GaVrmaasCghetIQV5PIoVic88mgEnr07VVyt0hSw6+tMU5H5EUjKeaASM57DFRfoVo0Ju4OOeaVRtU0bQufWjcSOatuxMUNA4z1OeajJzz3NOYgMccYNRsSwz09aTdtxNX1Q1jlj2qvcSiGN3JwACTUhyelc/4y1MaZpMzk4LKf5UJDPAfjNr/ANsv3iEmFBIryQsDn1xit7xbqDajqk0ucjccGufLEA59a2vbYmndrmYRAg8nvUty44x6YNRxAs4x+NPmwP6+1PoN2KzsT19KgfJPoM1KwIf26UxgeRnvxU20GkDY6j0qS1yeeh71CT+AxUlqfnx2I4pLTUroPlwG64Oa0rZwiE9CeRWdKSX6DA4FXociIZ69q0huyG7WZIWBbntzUU7BkJHTFK5Jf3BqG4fA6c9KvpqKxQuHIJxxVOQ4xVmdiSapsxbn06VizRDWbP5VG56e/WnOwJ44pjAfWoKY3GPzqeFc4AqAnBqzbY79jQDLUakYI+lSlieOmOKSNcdOuae6nJOatIhjSxAIPOOlAOeAOSM0oFCnnB+gp2QbChSFB9uamUAKD61GACRQcHIB70xX6D9xIHy0wkHjoO/tS5K8A9uaazE89+9UmluArN0A7Gm8DvjvSFjz9aaTnI7CpvqHSwvDEY7U1nwDjgjpSMR1HrTSxHHFJOw0hzNnGO/WmsxB/SkbAwaHcnn0pDFY45/KkJ9+cZppzuoLjv04o3C2gu7sBmlYZTjg+lAAH40hILdeKli2AKDj86fzgEc0BQCfQDikAA4HeqHcUj5j6mlblfx5oAA59qMg/nQiRRxnNKSDjHYc0YyOepPNOIC9enansVa43AAyOpHNOXOOetI2OB09aRsHnPB4NKwBgbc9xzSFiScD3NAYHgD6UhIH+z60XATcBx1yacADgntTSx9O1AwGwfSjyF5CMAWqzZqcFs/SqjEnj8qv20YWIcfw1LRtDVkxJGDQfmP6ihxkYJ9KR8lgVOazs7nQ7IA4Kk+p4oACrnvTQwHXvTmJ444HBp7aE3E3EZ79qDyuKUMEUA9TyKY2RnHtSAcADkdzTSc8EdDxTjggduaOnJ9asW4ikAZHWnqMZPXNRBcZyeO1KpJX6Cla40xy45zzzxSswDZ6dzSKo7/Wm5y+e2KGgbsiRR09abtLPnOR396cqAe/ekOdxpXvsOwroD07ZoUkdOB2pAc8njB6UKQQQR15pBuDMf8AeycUZKgg0uzH060jklaNiUhrIecnvxUyg9+c1EF3bT2J4qdsAYzil0NFuxrcAg96oXjBVJFXXO4H2rKvXJ4HrVRVjKZACCx9KsWyqz/jz7Va0Xw9daycRrsTODIegrpLnwVHpFqs7XySyDrGFp3RitWZMcY2jjqM0rKFB96exC5Vfp9KZIQfwFS+x1NCIpbvU2NuD26UyMg8DjsKkK5Ix+FA0rDmwq7c8nmlACqAeAeuaaSGHI+Y8D2oX58A8ECjdXLvbUeCDwKcFLr9KEAHI9eaA2OQOnWnuUCgtjPQcUoUhic5PXHpSqoVRmlbHJB7UbE7MaVD455zyKVVDnnpTcjn6U9SB26CmthbPQVSwJwBmnqRkZ69vemqdxBNKOOMdsZphqKo+anBQeR1pgU4+XpUvC8kd8ClcVrIUbdvqT1qZQrLnPtUKjknpzxUiAgH1I49qLhfW5InGcH3r3j9lXwCdf8AFDa3OhNrZHap29WJByK8Lt4GnmjiTlnYKo9ya+8vgZ4SHhTwNZR7dksqh39yQM5os5SSRx4iatY9V3YXoB9KgklGwg9OuPSojOQueeOPrVC4nf5j716MYpI4HO6Qk8oPOegwaozkEMe2OPanTTbuB1PFU5XO3GcEEk+9Ry3egaWuR7SoPPB4qrMeoH4UssxVs5qrcTFcdyelKT0sJLW5XkbDbu/YelMZyeM9DUbyF/50wOXftxzTehSdloTrKQ3J6dKmS62DB+8OtUi64JJ79qjModsZxg8VVrak3bdkaQnJ5/OpllAwc/SszcRg1MkhOCe5xUp2VyU7uzNZJQQMnrUnnqo689qy4rgk8/QVOjg8k007RuipdkaO7C5zkjpSiTP4jAqoJDs68/yp4c9O3etL6XE1dk4cDoeaaXAz7VGpB5A9qcqFsYGc9azemhPvXVgMmWz+NIW3D14OKCgVmIOOcCmE7V9BjApeaKtdWaFD5I+vApzuGbHYio8A4OOlMBI68c4qk7u43ZaE4YqvWrcEhKj17Vnq57/NVmByPeh3eotnZmrbvsb1xyK07a4JwCecVhwyBXG70rQicE7h0xinsRY6O3uAFxn0xV1CZCFHP+NYNnIS454Hatm3m3Mf4MYBxWm7B2sy4gyv14NWVYBfTtVGKUsSffirQcL/AEotZkxTepaLAgYOOalABU/T86pxuX5/Gp1lBjwTjrkjrx/jTT6FaJE4dQOnQ5FE0gZfl74qsXAUk5yDgU4uCmCeQcL9KXNYh+9qPIwSPcA++KjfLfh0phctgZ+bp+NRSOVf09c0mkVdpWFmk3sQRy3XFVXIX2A6elTDncecnmq02GYA5G3pSvsxt9StePuYc45yaoXUgVCO3ap7pizN7DIrOuGJIGfrQ42dgTvJsp3EgbknGM4rOmlG44Gc81enTc3tWfKm3Ppmomgu07IpTOSDVSUk9Ks3EgDYXqelU3LEnnkCpXvLU0UuhDcMCvPHaqr4C8+mankYKoOc9xVOY/P9elEV0K1WvUZIRwM1C8pDD2NLISBk8Z4phcLx196Ukm7k31dhCxTJppmAUDpmmOw55qJnDY9CalvWw9bXLBkJbr7U5Hy3t0qoxI74705JM85+tXuOKs7XLgcdKczbqqq4Le3eniQfMPfI9ql3Ww9JbkqyfNzUgYH+tVA5P505HBPXkc0bq/UTlbYss+GxnHNOLAnrjjFQlgwBPA/lSg5XIPPSqTskhpdhzMP5GgkdxwOlRhye+T/OlYE8Z61o9YkRa6iFwHx1GcU1gTn1zx7UuAMEc4BprOFXOOe9ZPXQ0h7ox8cDHTrTZAu1R6cUSNjdnnvULy7mHoM0e90E0ubUilIHAqGRycDpUsjhee1QuQEyTxnFJ67jutbleQlWP8Q6VWkB28noc1bfJ755/Oq7gNk9KgLJ3K8ihsjpUJGGI9KncEZqGRSvPT1otsirWZCyZ5PGeajAG4gntzUpU8nrtqOQD+L1oK0ceYiDBvbBolBXGOppjMF4980McrzQ1aXqJO7F2l247d6GcnA9KSNhyKHHejV6MNFZkTSdePao3YdelOcMSOenWoJXO3pzTUuUa97VGbq84SFznHBrwHx/fm61MqDkAnNe0eKL0QWUjZwQCTmvnvWbk3OoTSHkFjijXl9Rx0uVCwGeOP5UjEZ9M8Uud/HfIxUMjAnB6jqKlOxV10Fc7uPfimMcDHcUpYduh4FIWHXsOKW6GhFGH7YIwc0nIYgfjSsQO2cnNIDjtxRcVrDWOR/jSAjaeOO1OMgGc9OtNGB1OOcCpuVa4gAPvkUOMN06jg0LkdOmetICAcdTQxbq4jBjx6cCmHApZCStNY4469jSuG4jEt97jA7U1gDmnEg8kVHvPpQF9RCTg+nakOTT25x78mmEYz7VLH1EII+lOAP50hJNAAC8n6UgBgc0gyOtKMnn86MjvQFxcfNx3FAIbvgZ4pDgDp1pCCG6dB+dAXFYgduabj5QM0py3NIAC3NBXUcSNvFMJI5pVIC0oIH4U+hN11ALjOKVSMcjOf0pucYB454pwJOOcVRSADFIQGxSgEZPUYoB2qKgkbkH/PWnbgf60hALdaUDH5U0F7oQghfxp2Qf60nJHXikIIakF7gcNSkEfTpSHjtQDu46c9aAvdDtvT2owDx3oAwfU0KcZP8AkVYWuj9KlY9TS52fnmmrggdsDNK2AKyi0xLRaiMSWzQW6gccilBI9ximbs4/Km0O6aHgBufTimAnpTi20H2oYhOfXildp2KYuD09qTg+x6Um8nr+FGS3Tj1oXcjcCMcU9kA7cEUADjPOBih2IPFK5O1wweDjpTMEHrkU4sQhPXjNNLbVyeuc4p7laPQCwPToKMgA5496arHv/FQ6kYo3Vib3DIpWJXk9cU1VP0x096VmIwTwalpvcp6WBiT3pCSMkemKMk8etAY5/DNWxbKw0sQeD2zSc8euOaWMhm5GQAaV2x09akE7oaSDyT34ozhs46jNIW3fdoZgFpt2EnpdjQ4Ocn3ppZmBOcelOBGD29aRiD06dqQ+mhGWAY0wgsuemT+dPYZ59Sc0cHvwOBQ3ZCT6MiZccnjFePfGvxEbSzeFTyQRivWrqcQxOx5ABzXzB8Y9e+3ao8e7Kljn8KauTPayZ5fczGSR26gcioCAfm9sU5yQx/Oog+c9ee3pW3mVZrcntxhs+opkzbnxjHNS2xGw+npUM5weep60eYLUgcE5z2NRkDsOKkcqeeoqHndnsaRdxrMNvP1FSWzASeoxUZBDH0p1u2HUY5zg0tgJ2ID89zV6JsoBVCZs4PTJq5CwMYz3rSG7JaVtR2SWBz0HNQ3BOw469aeQSQMYAqCdwqmqvpYlFOdixxVJ89KtSEk56VWfP+NYM0VuhG2B+FMxinNj1puSW9qRSGgmrlqCGBxVMGrtqDx7U0DLiZIB6GnlietNjA29OTTyByOSetaIzG7iBx0NAIH4UEkYz0pOQOv4Ur2HccCTmkBIYfnSggA/TimbiM55p3YtxzPyf1pm4A8GkIx09aQqMVO6KFZiF68GmggfNnGabuIYjHsKCARR1FsLx68UhUEHPpTQSc89KVmB7dKAQE7sZprDrz9KQscdfpQc8nH1qWDFDE/hSsMUmDx9KBkUMaBSCfp0pwwR05NNBP8AU0E7uKoHqOyOPenqpI6c9KaAM0BgMgHp1oC6YHIbAp6YB+vWjGPx/SgEjGKA1toPJJ+nalZj+HpTTg8evWkJz7Y61QDmYk8ZNIy5IxS5Y856U3cS3Xile4rCgY7beaRlJYU1nAGB36U7P50rjsMDHGKC2Ovemuoz60MQzY9qB3sKVJcAGtFAQgHoKoWsYkmB9Oa0skrjGDWcmbU46MaDlSDx3poHHNPK4b9DSFiUPHWpd1saCADbk9acADz6UwY6enNAOAcCm1oApIZuOCKVWB9iaaUIOT6ZpD8w6ewp9Beo4gHPPbmgqQARTQRnHtTkYgYPek9g3YjEsePTmnjKjnGMcUzzF2+hNOHzfh+lGw0wDbufTrQcHOBjHSkAIYn0oBK8mmkD1Wo/cdo4/GlPysD2pEYNgY9hSBSKhF3FAAzxj1oXgnP4UAE8feJ5xSZBXPuabE7IFIUEE5PegqMigfN05IFNwD+FC1ROg8EHOO1KxC/WmqCMD160SEjODnFD3HfqRyOUyCdwqCysX1XUYolHVhu+lSzEBSW6daueGWNstxc/xKpVfxpt2V0YSfQ3dV1WPSUSztMIqKFLDuayptRluUAkbJAwKqW8Uuo3nHzyM3A96u3+nSaZII5R83oaV0nY0hB25iqpIyQOe9EgPHTrSoAW56YNKP4ccjpQaO7Wo+MYbHp0pclcHrTVJbgn3zQoZe+RmjRlLTQmTBHHWgqopEUhvc0Fgy+jE8UIe6Ho4C4PXPNAwz/KcAjimABs5py5DEg8Cq6lRS2HSkHGMge9BOMc4qNmIbPfPFOLBevc0yLoccdR9DTkyrHnK9qYMEcd+TT0YkfQYpW0F1FVdrHHHOaec9O4600kbQO9HKpk89j70PYLkiuMdcdM09yDgZwMZzUQbPykZ7jNSKCTjqBj8KLA7skjUf4U9eo4qKNgMcY5/OpUUsp7DPWmGmlzs/hRob+IPHOm2wQOokDt7YIr9CdFsBZ6bHEABtUDHp7V8h/smeFW1TxPdai6YSBdoJ9eDX2pFbmO2XPJPNb0rXuzysRL3rmRd5UAD73JNZly+Ovrmte9AR2Pb+VYuoNtwfu9fxrpTOa5RefJYjr0+lVJpctgdc5NNmnCvx0PWoJpBjPc1LbvoVF8xHO5OcdM8VUlmBYnuOKdI23PORVWQEDk81Ni2xHcD6A1E0hDcemKXcCT9agYkMccYNaWvdMm/u3ZIZCyk5xzQr+WwxyetQAkfTPGKcWG7GRgfrWd76MLJ2sWUmLqo7ipxIWz2HWqkbBeSOKmEgOan4nYm7LUTEr79qtoDsB/Os4SfLxxxVmGXeODxjmnZrU06l1JTjjkCpA2AB61TSTBCDgYzU/mA8ZxkcVfM+or3ZMrMnHtzTkkdVOTjuKr+ZjBBzgcU5X3Hgcd6d9LmbTTsWDIAMde9N3h1I7j9KheTY+cZ5ojlAc5qbLcdnzWRIp4HNNbBHWomkA56Uhk9PyprRlOy0ZNuyo+vNWImCjHeqS5JwDjJwD6VOj5f8hT8kS+5ejBPOcnrV2CVgMe/wCVZ0cpGcdjVuGYFh3qv8QmjZtZdkue5ABFatjORncec5Jrn4ZNxBPGBitG3uMYHrSfkOMbM3VcFRg9QSDViKTcpPrjHtWTDKTnLVftpNyVbsTe3zL0TFcH8KlYkqcjr1qBFBI5xUjP29vzoWmpKstGSbwQPTrSeYApI4ANV1fc3B4Gf1p5IGcc8ZFNW08ymtCUMSoJGNwzTXcHn2qEyZ+XPpRIecihaMUlfYAcIW9qpTyEDKnoMYqeaYDAXkd6zp5RuPOMcmjSVmUnykNzIASetUp5AzKx4qW4kDbvQcn3+lUJnHTsDxUN2Da/mQXUpVs5+bPFZ0smcqetWbiUnJJ96oTyg+xNT8RWi3K8zgfN/EOn0qpNKGY44zUkrhvlzz/Oq0gB+oFTLshJXkQsxHB5GKryMOvoTUjSE/L05qOUgD9Km+psvxRXlJYc8jrxUEjKMbfu5OM05yVyAeM8VXdtqn0ptX0JUk0NkJUHB+lN8wK2MdT+VMklI69qVD8uWI6ZoS6gktv6sOMgdiKA4C/SoSwUZ78UxpQpBJ+XNTuxrQsu4OT3pQ5A+pqs24DP5UqzZIPrxVW2ZNrlpZQtOXBbPtVdZVIIxjtg1IjgHB5ob1uVFJ20LQcBAPypy5OSOM8mqocAj9KmEgI9/Shu9kO1pEoIHA59aR5d2B1yM0xZMdOpOKYsm1+DgjvTlqS12JGk2cetML7hk8Y7VGWZmOeMU1jtJxzmhpaXDXRoc5BHJ6ioHwFP5CnlsflUMmCeOeKdkjS91cY7FvlPBzUTPkbe9Pc7nOT061E5A5P0FSkpCkhuSvBPIqKRvmz17VIwDZJPNROgUEk+4pd20Fr2sRsQxPpwahkyePbNPOQwI4HvULsckdqi3UpNvQhYnOOmRmoWwc9sc1I0pGD+dQM+Qc96lvmIWmgny5yD2pjkN0prOCAM84oQ9QRwRzQ+5paysPOBg560EFsgccZoVgOMZ9KVpCyttO045xVuyVyWt2yB8g/Sqd1IUzjqRir0pDJgd+Ky70qgJJwACDSW/qJPQ4Px/feTZSEnkjGK8PkbzHdiepJ+lej/ABN1UOwjU5U5xXm+0Zz7U5a7mtkldCMCF/U1HkDkjOOntUjEN1+lREY47461LJtcQnJ6cH9KQZbr9KUkLj9aRioPfnNSVuIxAbnlu2KNw7nGeKQKOo69KTYRk9eelJvUpCgkc8A4700sTnI6invjb+ODTP4f7w6Ciw9lYQAbaGXv+A9qCPm68UjsR+NJqzAaynd6nFNcALx260/JGSPxqNsfmMUrdCuowDGc/WmkHnmnZIprKaTJAEjOew5prc/SlY4wKTcBn86QABjHpRk7sHtS8E4B5HNN5HX8aADcTxigcsAPTmg89KAOvGD2psNxemKTOQCaAc0MARSDXqAyBzSYDf0pTgrSAlaAF/Q4pCc4HbvQBkZzQSC1AAwyfxpwADAU1T70AHNVfQscBk5o4Le3WkBOKUgsKSFuKAAee5pCMU3JK04c4OaRNhOmBQSep696cB3PHf600/nTRVh2M8+lNxnHv1oIJ/KjB4pEgecdqeSDTCpAzSqQwPagOh+lOR1B6DFABUnnOAKQH/EU7Gc4qb9g3EJJHHBzSYK0rALnmmlyW4Ge9UTFACeO/eh2wSB9KMEKe3PSgKSRUp31FK7AqTgjoKerZ6/SkDDgAduaCSq/0oWqB+5sKzjp3poyOvSjGfbPGaDnae5PNPQa13F4/DrSHnHNBOeOmOaAQBjvUWJQhAJOePSlkbJx6UpI/OmbgW5702uoJWTQ4gADsaNxDHjNNJ3HHSkAAOfwppDadhQQevWkLDNLgA+5qNsjOOopbsHdDlk9O/FNY5bkZ5zSkEc980gx1pruVpFWY1iVb0oYHp1pSBuIHPqaTdtzQtdSXoKwAwM8imFg3GMUFjz+lMcnfx6Ukx2VrgzYH6GoXYtkDjApxOG547mmMQvNSrrQa11MDxdqS6dpMznj5SB78V8h+LtSN9qszk5BYgGvoX4z62LbTTGHwWBFfMF5N50js3IJzWyWhz6yqehBuJbBppYBunUUjMDz3xQSTjnpTub6snhGEJz0HFV3Ysx3CrKlRGD09aqyNhuvFXeyEhhbGcjtUTEfhnNSMBuyeajABz6Hk1JVhhYFuDkUsTFT7mmtgdKaCS49agNi5MSVHtzVm3fdDwcHtVdyVTA7inWndc/WtUmncT1JSzL+PWoZGJHI6nNSuQzdaryyYxn60paBFWKkuN2frVdsn8OtWJSDnNVyM8Gsy07aERUCkJxSkkNTM4PtQNChQcVfswSAPzrPAw3WtSzQBQaaB7FkDCcdRTQCFOTSg5zx7CmsR/jWhmtXcDk45zikJAY0hIXj8qQndjigNxWIHHQims5XgdO9JuJyfWkPXjr3qbuxQByeemaBgKTmmnI+tIcjmgBxJHIPNNBJH8qTcSxPT1pCDzigGA4yfag5C9aMg/1pMBlPrQLoKCfxFGSOP1pRgAZPJpDzmoGKufyoYkDjr3oVQOAMdqXBAzTZWomD+fUUqqQ30HFOA3H+9xQpO/p2xSJAj5f0p3AUnpxQQRxQEDNwPbmq16hYaDn8qlVcr/d4zSCPAIp5XpjJJqwEwP04odWDAAcd6QELwe3c0hycn86kpCq+3PY9KjI3PkcUvB9/WhQBk4+lK2gmwIAOR+FI5PX8KcCCQPQZNNZiB/KmthXsxSAB/KoskfTpTiQwz1701yTxUsC1p4A3Z7VbZiOR0zVe1ACZ9ascDg1LXU6VpGyFDE+/HNN3ErjPI6mlwB3poBZ+B7mlsVfYQgbgR1zkCnEYYgcA8mkK4Oe3ahTu56cdKdwvZg7Y+U855oCAqe5HI9qRTvbHehwFb8cUvIm/URTsX1yM04EgDNIpHU8np9KNuM+9NAtB6qCfYDJpmc8+pzQMHIzyaeF5x7U7WL3tYRSDnPbp70AhuSO9AJBPbHakUELzSdxJ3F4AIHFLkDHscUFdvPXHWkKlscdOlTr1KvdDmfH58+9Rj5sZpysQpz64pT8x64zQn0Jb6g7BSQOAeKYpPbmnEYx603OXweMU1oyWTBCV69BSMpX24yKerAKPTFMklBJwOgwaV+peyKd05UMc9a1tCgaXSLgryRyawryQFcDpW94QlV45bcn74wKb2Od7kvhq6i0/UBNLyE5APepdZ1FtVvHuGHLHP51QvNPnsrko6kAnIPtSqCOvQVDXvcx0U5c0RAAvAPGKMHkA8ZpzAnjGeOKYhYPwcetVoO9mSBQEPelJG4egNCk+uDTgoDc8/wBaEXq0OKksAp560IM9OSDikzu5/ClUAcdOc0LQpJCcgc+vNPHyjp1OaQH8SKcpHcbs1XkKw0HP5UH5mx+IoVQO3U80nIwOnPFHUjpYkGSxOccUoJZcrz2ppBX8qduKp6HvijYe45QATx0/WpgplLdgOlQ7zzx+NPJIHFMNlZigAuOMgDFPBB4Hbg0xcD69qcFJzjuR+FJjHoM/hU8amQhV69RUO3Lda0NLtJL29gtohmSV1Qe5JxTtZETdj7P/AGTPDB0/wbFeOMtOxdj3OQK+gZwBEDnk4AH0rhvhPon/AAjvg/TrPbsKQrkehwK66+uTHwDXZSSUVc8WTcpamZqbgs3uc1z14Syktwelal7cMWPORmsLUJgvXtxVeYvh0Mm5mCS7e5/SmM5YcnpUc5LO3fnNMZzu9MiplqroNE7DZnJU4545qsWLLk9eoqVmIyD3NQsSM469qaa2G7przDIGTznP5VDLJngD61Ifmxk4xx9aj2hcn7xqdtTS11YYrEcdCeKQ4GSAM54PpQ2d/oMZFMHBNURutCUNnJ/CnpgLjoc/nUSORwfrUygEE9sg1KXUelkTgl3wvpg1YiOxcdu9VoyVYY7/AK1Kso9evBpPUF7zasXfMDcg4xS7wV/zxVQjCgZxUkchPFWtVYi92WVIwozxk08ScjHpVcPlfoOKcMjB9KAbe6Jy3zAdM5OO1IWBx+NRhlC479qQkKBzVRWpT0SsKxLAA/hSByM+o4FM3496QMDyfTmpstxO0ncljYsoxxgZqdJcqM8E1WRsYx/FUkZG3rz0p9SNehejbhcGrkJA5x3rOhJAwefSrUUhXA/OrWoPRmokwXaOvtVu3cjB6AcVlwuPzOKupICoHQAAn3NLSI97tG1HKD3zWjbSHb9MA1z8E4Rhntg1oW92fXJzS8mK2hvRyA89PSnbgxXHU8Gs+O5BUKD3JqQTYT+6OlaWsTy6u5bVwrMeOlO81ExnqR+VZ/2gDIzxgEVG9wecntj8qq2rY9b2RduJ0PTnnioTdFkPbvmqLTgKfm7Hj0qu055Gcc4FQxxd5WLT3f3tvRcAVWkkz3xnmoJZdo4HXrVWe5Jbr0qfisU11JJZgAfUd6ovPvBY8Anp6ZqK4uCO/XmqpmJ4J7EUO1w+FajpnGTzjNUbiQHtgY60+WQAcnrVSWbI+lLyBbXZE7ZJz0qrMWXPoankcEcc55qvLID/ALQ9qhq7RUVsQsSG689agdgc5OCDxUrnGfWq0uSDg89DTT6A3a7RHIwjyeoIzVSVug/GpmfaOvJ6VDId2MGmtBO3QrOd2R3FDkge3Wkb5GPHembieOuRUqWlgtqRySY75ApRKQuQNx96a6ktimjdyD+FO6SuVrexKJSQOc4pd4PsDzUIbrjtTSSx96NGN/iWg4VfWnpISvvniqqSZbk96kRinX1pNX0Errctq5GD1qZJCcZ6DrVGNyzjPbpVhWKtnHWkkHM+pOhJYehOaUAEnPIqIuTjBzzmguXYc4q3awRlfcmYr+nNR7iq4I7Zo3Ecn1pHIOcHpUNu9i7WsxrHHNRNxgjpzmlZiMnt6UFty9MUNO9ydiJuRycnNV5JS2VxgA9alkAIxVckrnvnk01b4ine6QGQHP5VFKx69fakYnnjr0qMk7cntwDQ7tq+wJ3uhkpJXJquzlugzjrUsrFu2PWqzMSc8D2pNaid72Gtgk88d6ryk85p7tj+RqCUkN9f0rJL7Ra10I2JAz+Jp8cp475qORiFA7E4poO0epHNU1cm7buiyHALZHXpQWwgA6moFcnvz3pd3J/SlZ7DvceXUA8/MDzWLrEwjgkJ9Cc1qTvhifbIrlfFN6IrSQ9gpq4rmdxpacp4p47vTeaqR/CpNc68Y49hVrVphcalM/XcxIqsSQnrjge9TLcfkRlgF64PT61GQc56U5yR16imFgep4FSyvIQMCx9qVscc5xzTSQenfg0HrnPHep02ZaQbiP50hY9+lIWBbkYx0pAQRzRsNaaDSBuODux0pwYnk8e9KcDOOKGYFcYx7UPoK2txi5Oe39aTBKnnpRgHnPFIxUAc9aTDcZuPr2poI/I05856Z4prEBjQAMMNnvTC27PNOZgGwe4ppOece1ADSRQRjPvQwy2R6YoJI689hU+YADn8qUqAuM9O9ISDignA9jSDqH3e26kGWbiggDOOtAbHTvQPcCcUAg0HBHrSEDb/AFoEBHTIzSHBznpjigH3z7UHO78KCxQe1AwKAQBQc9RyetBAFSO2KcTuWm5JX+dG7H1xigBxGaQEmlX5c56UhUHmqQXsAGOtJ92njJ4qMknikwHAjH6Cjp/Wmgn0pSCtHUBxwQDnrQSTTUIDU/OO3GaEAgIPX6CgnGM0hz0oIPP6VQWufpSFAP0oZiOKQAr09Oafzt5rCDuhPsMZQyg+vIoUgE4pSentSKAc+nbFW+w13AOc5xwDg0pcs3XnrSMRtwKQAjPrSWmgS1HAjmlOCoyOelR5G7r16U4kjn0ofcmya9RxI/KkXhRjt0pp55PHSl4VTnsaTbW4Ws0KwB5ppOOPxpdwGc9B/Wmsc85x2p21FJ3BiTnJzj0pQCvvzQQFYEdx1oaTHB4pbMq2l2GCRnPQ80x2J69KQuWYfkKXB5zzTUibXegqvkk+hGabyy89qfwvA6daaWAUDvVBJMaCxbr2zQCA36UuNo+pyaYMnj8am62HZaXF4Xr1zTWO/gHHrildst/OmgBV3HoRkUXTRVmISCGGehAprAnnoOlBYHHfqaZv55/Ci3QjXoNIIBOc9Kr3MoijdjwApJqd2J47dDXNeM9WTS9Jnctg7SKF72pSXKeCfGrxH9r1BoFfOM8e9eRuSQM9c1veLNWOparK+7I3HmufckZ5zz+VbdDOEdL9xrgDt2pFORjHU5pzElfrTVJP0FKxqWOBH06iqzsOc1acFYgB1I4zVJyfrTfYhbjSSOvBphyae4YfWmsw6HvWZSIiCFpinDjr1p7MTTAMHPvzTQ2XASqj3FEUoVwO2KYWIABHGKFbB/Smm+grdSwWKDPU1DIwb8qkQgpz+FQPwp71W6uLUglUDpVdz6VPIw6/nUDkmsykRsR0prYFKee30puc0AKqnNalup2LjrxWbCPnHvWvbgqB9KaVxyHuSKYpK9eKezbQc85qORug9KrqTYYzAkGkLYPtnikwBQxAP8qXUNgJzgCkLDaR6UDAOOp60hP/ANejYGIOG/lSMwK+nejOeaVhnj0o9BoaCGb2pGIPAoXPSlAxk9sUXAQHHOKCc0Fj+lKqjg0xIXAPtSMDxSHJzingA4/WoDzDOQPWggDH60EAAEUAEjOfamh3H7QSeeg6U4KHPpSKoHbnHWnKARnH41XmgsGCDx0pSAMcdOtKg9e9Kc+ntVWEnYRcDk8kmjkNx1pRgDJ65xSjI4NStAQ10H1xTWfK+hxTmJb601wOmeD1o3HYaSBnFBII69aaxO4DsKUKBn26CgdnsKT+lNOGz+lBIH5UqqT14FK4hpBANIoLuBmldwFxjmkgUtKPqKHYEtbGjGoVAO2elOGDnsO9KpATn8KQgH8BxUnXbS6FICnHqKQEj+tG4BRnuaarEuR0AFLoF9RWIPXknrjtTSMjryDzS4ByR1PShyT0HpnFMlq4gXP+NBB79B1owwzTz+eetJjsRjHbOP504gjHv1prALgg96QHKjP4UxLXQUjHJ6jGPelyQR7dKTlmAP1Jp4J5Xt2pXKW4KuTk88Z+tBkAyCMj1pHYjjOSP0pGIPAPBximApY5yDwadjOBntk0igqOfpSk7cep5xUXBCtgdaHGO/FGDwPWk3AdfTiiz3DyGsx27Tz3xToSGY85OMGmZw54709VC8r+NVYTdiQuN3TPFQyuOtO3E/lgVFMcq2OhFJdht6GZcMXcjtVnSbx7G6Vwe/NU3bLEU5Sc+pzzVHOdxd+JE1G2CFVdsYyeorJ3E+/FUdOACN35q5uI+bpUWsb07JWHAHP4U6IA5OPpUYkMhHYU7GGPODxRtoVvqPyFf1Hb2pwOGx1pgUs34cU4EAHijRbFJ2HqBj3B4o3BqaBjjv2p5yv0Bo2K6ACd/p2NCsVoAIzxz1oYD15601cE7q4Anb680vXg0EELzxxj6UcK3ByKFpqS1djlJf7x4pcENhTzjgUm4cY4zyKcpB7c5qhPTQQuRkH8fenKQoy2c9fpSFQuec/0pwUfe79qB7skRgcD15qUknGCMZ5x3qDI3etSKdzg+lLzG3qSp82K9Y/Z48Gp4p8eWsk65trVvMbPQsCMV5PFE28HOR2FfW/7L3hwad4ee+YDfcNvB9uKpK7SOSs7RPoy2lSGIKrfKowMdwOlQ3N3v+lV5JQEAHsapTXJdT2GCBXcl7tjznvsFzcAsTnvisTUHMrjb0zg1cmcZA7+tQNED8x9aXmJpNmbJEUTrzVSViW9+/tV25IUnuM1TcEk+pppa6hdNkBAPJ5wKhdiDkc54qd0JB52jtVeRCB9DUWWyHK61Gu4I46imKS/TilcE/gKbHkc96lq2g7uTuOYgMKiYg8+gNP2jknuOKYBt69DSd76gtb6ArE9sDiniQ4AzxmoiwORnAxQQByOxFVe2xL1VkWElCjn6A1IHIf6Cqy89eg6VIJCOTxS0SuJXRZDM45x1yKlSQn8KrK+cjPGM/WpIJMtnrT5r6mlrK6LYIY5HQnipTzj1zioI8bcnOB2qVcY3Z4xTatqZ6pMcQBimkncKCSMnv0+lI5HXPOADRdlX90R2CdTxTQ4fvxSSEHj1qJWIXBOcd6L63EtHZkxYn7vA9alDlec9uaqsxXkHqakjmAAyOR1NNbFeRoRSlsHpVlJM47etZiy/KDngVZjnAH4ZFCViLq+ppJLkjHarcMxAOemcVlRuAq88nn6VZjmDYGcDOKSd9WUtLs1Fnwyj86tw3Yj6nB7GsgSqMEnjNONwBznqOKrd2YPyOggvgxwx4qyLwEHJ6Aj61zK3RDHpjjafX61YN4x4BrXR2J1inc1JL75+Dxnmmy3pd+D1NZMl0Sc568Ux7vGT7AijWwnI2GuAFyfrUEt2pGAeV/rWaLwg+2KgknPHPbj8Kz3WgJWZoPekv1PByKrS3hYnPTrVUTqucnk9arzTnnn6fSlZMtuyJ5LncfzqrNOe/I71H54UDPpUElwCPfpQn1E10bJfODoMn2qFiFOM5FV3nPIHTHNQySnqT1qd3e4N6E8sg/hOccVXdyr8nI61F5jBTjpzUTy5U/X8aGrPUpu1miVpduefrULuDnjOelMDE4GfrSM4HHtk0ulxKLd1YjdQAAOKrshJOeB2NWJ3C/j0qJm3jDfjih7FxWhVY73IP4GmsDtA75NTbAOnao3AXBqU3omCatqRsgXnuBiq7khjxjNW2cHqO9QPgcgZOapyZasouxXJJGcbeMGkEhDYPXGae3KkdutNKheepxU6/cZ2s1YVJAe3WpNxZvbtUIQDnPJ5qWJSo+bmr2d11Kv3LCsFOKmDjqTxiq4GQDjBqVAH4rN6RsSldkiSBiAOmKcGBIHpxTUTsOvrUhIBxVq7Ym+XcAe2epzSOT1pScnpjmhhtT8earV2Ep9iJjnJ9eBUYYgH3qcrkHH4VEUO0+tDdrmnMrqRA7HHWoGBP1qw+T25AqErhal7XB3lYiOe/pUL429OKmkQY61XkBYfSjpdCV1ZEMrAY561UdsMR3FWJAAvPGOhqs7A4I/Gp5bOzHfXQhL4bB71EWzyfpSyMAD2qF2yCPShq60EnyjiQG/lTGJYDtjrSbuPxpgkOfUVLv0Li020OLDvSmQ9PeomkyCc/SoXl2n8OaavYfKiWZw2ee3NecfETVTbWUibu2BXc3FwEQtnnFeO/FHUQziNepPSri1uNKz3PP95kcse5JNKWKt9aZGPl9jSO+3nHTpWd2VdMSRu+MjtURI3DPH0p7ZKkZxnp71GQS3HXHIpPUpaIA2DxTSSDgHjvQAQ2T1PWmspPvjioY+g5VL5zjPSmnAyOvHNI5xx6UDABxQJO44At3zmm49+OlG4YPGPSgg7T9OKbGgKjI/SkKYHP4U4ZCj9BTGBbPNS2JKwjccj8KjbPf6U92GR7U0uW98U9x9BGYGmHI/PmnEk+2aYcHigpgePxoAzQWI9+9NyRx+VSyRR8p6Z9KMhsY/ClUHGSc4pN23p2pssRhjv9KMg5pSAf60gPbp6VJN7gxy1LjC4HTrj0oJAb9aTOMeppsQe9Jwf50EmkALH+VIpDhx78Um4qTjvRkAe1BUeuc9KCegoJX8aPvUoGQaQc/SgaVhV3Ec0nIan4A6GkyR9KdtBdRASTSHJpw4wc9qaDjHY0irAwO7IpCSeDSjJpQMY56UEgQDmlAG7rTVAP8AvUYx1p7hqKSD70HJb+VJwFGBzSEdcUgP0pBPpkmpGAGfTFMQg+1KcHFRFq9gegjKSvTg4zQeOKUsDx0zmmrxn2qroV+qEJKrnv3pSQeR3pMblHahSVXHpwKS1BuwoUA5x24pS2Rg9xTSxPb3oICjj2p9LBa6uOAG3nrTGYrj3pwJNIxJbHSl1uS1oISSD9eKXIKYYZJpASo9c0iA9/lwaNwtZCsCx9801lDZ9acOTz36UhAP3ep60PTUb1VgABUfjmlyNv8AeNIQB7+lK4HzAd+RU7MS02GMx4/WkJAwfxpwQbc54HWmEhqpMG2xVIOfTGaXoPwpr5H3fXBpGUMPc9am/Ud9BHOfxphGcgHgGnFS3tTSccdqaskJ+9qAAKkdhTGHAPpSnA49TUZPyn06CmlfUcUug2VgckHGORXi/wAbfEJt7doEbkDaK9fv7gW9tIzH7qk18r/FrXm1HV3TPAbGKuKuRUd0kjzm7l3uzE8k5queFJ656092LE8fSo2AYj8zV3sX0GkE8cgY6U6PqB0NIXGSe4qSIbpQR16mkBNOMBRntmqbcf56Vbucs+f0qkxIPPrQxIRyeD7YqNlU8YxUjkVGwA78gZqepXUa+FqNmNLIxPFNYgn9aQ0WAwZV+lGQDmmxEFM+lKwAbIGc9abAmicEYPSkIwD9KjRwG6U6U4pu1gKzk9OtQtwaldccevWopBUlIjYAd6YRgU8jNMbG6gkkgXdIBWzGpC4I/wDr1kWeTKOM+lbKHKVcRS7DZPve3aq8gyQc/WpJWHp3qM80NCsugjYXGO9MJBbgYxxn1oJLHikYnI7ZpdSgUDOe1IwOaCD27UgOM4pILi5AOPWgsAB+dBwPoTTQB0PakA4DH9KQE+lAP8uKcmRnPOe1WA0jPX1pcgZHajgdPmyaCpHSpYCrz+WKUj5uv0oGOT3FAG5s1QCopx+HNKFLdRilBGzg0/btPHII5oC6QKo/M4p6qRgdu9AUbs4/Gn5I7dBmmoib0uIwAXj86cVAAHcmmkB+nbqKXOcN+VV1Fa40gHH15oc5XPU9BipGAT3PpUQYDPGCKTeoWa2IyCrdKHYAnt604kKx/i7imMuVJxSRVtAPA9e9JkEEd8UhOPyo4C8GkA3BAJ9qduIX1NNcn8T/ACoyQP1pbFWEcE9+als03OT6CoXPUmrlghCZ7Hmkxx1ZYbIXjqBk0ikgc1IcHt1pjA/jWadjpegjjP4cmkdeM/5NOGSORSYIb9DVJWIYgJOc8YoViuQfelJP1pu0nn1osO7TFQBuRyTSsSPbrTAGXgDpxTlBY4+7j17UMNhr4OOee4pS2cfTBppUjJznHU+tKzA49qNSdrjnOPcAYFKELcg0gIIOe4pQQo45IHShmlrC7SxH6UhXGO2ec0AngmlJBHHYUmmLbcXjvzntQcA89qGGeg+lMZyCBjqaVrj6DuHPJwQaaxAbrxSBST7Dimld/Q8jk1Wxm2LkcH72amQjgYxUIByFB6Hmp0TOCOgzmk9ilqwc5B4xVO5cqnvirb4ByT0zis29kyxAP1pomTZTY7iTUkakkD1NRle9WIFHB75pnOalooSHHrzUwJ/KkjUIAe5GKHAXGehNRs7nVskHBcd6kbhSe9JGAeR19qcVIUZ5HWjexSWg5AVIOeTTwd2QOMc0xAWAxx3JqQALyOQOaEXbYIyRjPU8U+RwOMZ5pigh92RntSSZAznPNDSWorOw5ZCcZ/OgHC5PU9KRcMTxx7UgIZsHsOaevUd7D1O73yeaTcVxgZNKGHAHBHWgAdc5+nalcLj3UM3uBSLKewwRxSZJ5JyKCATkdD0q2J7jjksD17fWnqSePXg00ADHcg5pTk9O54zQT8IAHJ28YqeIlUHHtUSYB6dualVSMcEkelJgr3uaOlWkl5eQQJy8kiqPU5NfePw10MaB4XsbcJgiME/kK+RfgR4aPifx5ZIyb44j5jY7YIr7sis1hjCgYCqAMewrWlG8mefiWrqz2EMofIPSqNwcEd6tyKdn4YFU7hiv4nArrUbnK5ptWIdm9sZ78UTKUX0A5FEEZJ5PTmkuHBOMcYpeRWnxGXcKS5bPTkiqrqQ+e2OKvSKFbj3qnIAFwOSaVrkRjYqsCOfeo+eQTuJqR2AJ571FKQMVLST0NFLRERAPOOD0poHUe2Kdknr24FRMxU4796nurBbZ3GEncRnkdaHGOB1NBZjj0oJOen3efrTV3ZoWq0E2Erk/lQw+X9TTmyev0ppAKk5pLRhvoBIwOcUoc8A+tRkZ+vb3p4HbuBTVnuJpvYnjXCnPPapYmKg9hnFVSxVOvvU8T8+3WhKyY7u9i7CSeOgUACpCQMDtVVJhv61IzhicdzVJolqy1LJYD8RUUhzwDkYqHzQUAzk8nFDSj5fpzVLQV7j3YhcnsKiaUbAPemPMCCM8A8VH5gPGOAOKlLuVLROxZWTfwe1IrAsO1QK57daGkC9++Ke7JvzIuhgeg4PHFSKwXnviqkUwIPPQULchuvrQ22Uoo0I5mGOeelTxzk896zBPs79uKet16VPkxrzNYXO3AJ4AxTjdAtxWObo4xnpSi6JA9zTTXUq1jZjug2QT9MU83ZJx6isdbkK2e3Whr0s+T7800+Zpi+GNmbIuCR15pjTk/TuazFuSG68Zp7XAPOeoqm+5CstS8tyB1pXuAU+906VlG5VVJ3fMe3pTHvPlOfwqb2HZPVl+Schuv/16he4Bz2Oazmuy39KjluGAJx0pPexdlYuvcEvyajaUDHPXrWc1yWb6U03HPJp7polNvoaDSAd+tVnuAMjrVc3QU5xmoDPhifUUklZikk9EXWlJzzg9arsxD+hPJqAzsX9c02SUj5u/Wpbdh2vcsebtJ96Uyh/aqbTEsD75pS4Knnkdau1wUmkWmIYH6jOfaoXYD3xmmPIVzk570xnAJ4wSMUvIq9kTHhB6k5qGQgqfXNBnBx7cU3eChz1xSSklclyTSGPxSFgU/WkZSYj9c1E5wB7HFUlcpyte47aMZ9qjKsD68U9OBj2pwwGHOahpJkp3GLERzjoM/WnKo24PHOaeZRsA9eDSZHftjHvTSsyn1HJkqAeO+KmjJCDH41EuWbI4qZCF/E0O2wlzLcec5BHel2EYzQpZsE49qepDcD8c0+ayFLURAD+dPClsnr60/wAsNuI456e1KUyuB1xmhJXQQd0xixE59xUckeHz0IqwqhVH6CmyYZsHhutVy9haNK5SKHk4zzxUUiFB0/8ArVoiId/Sq80YdTUX6Fx0MyRQ3Q/Wq8gI4rRljCgkDp196qSp+OaUl0BS6szZgSpHTHSqki7eemBWpPERn8sVSkjO368D2olqik0tjOY49zmmsQuT69amlQqfp1qs+QDjtU8thaOyGuCF5/CogRnHY0rMRjvkZppIC5qVfQbVrMYRgfjzVefKjPfqKnZgAB6VXmIbr1x0rWUXZAmkrdWZmoyFIWz1614d45vvteqFc5CnFexeJLgxWz9gAa8G1ec3Gpytn+IioekeYumrIrxgAD8TTZMcfSnYKp+oqFmz1HAB49KOg1a4Fs8ZzTNw6j6mkYgnP5UpcK2e5rPrYq+g0Pyec9xSEg4OfelOBk9PWmbRkCk+42Bwz+2aUqB9T3oIHahQCx/lSTQwII/KkUZ470bgH9sflSkgcCmCuNfB7cfyppBDZP4UrkJ3znpSMdp4pbgMIJFISUp7Nkc9aaxBNPZAMIzTD+tPcAMPWmMpNACK3Qe1BOccUBQF49aVgFqAvcAcZHvSEZH4UMByQeTQWBXjrQAgyOfalIz+FIDng0U2AuM9aQ5PNK3p70uAfrSDoIVJ4/Kjp07UobK8Uz8aAFABUADvRjFCnC8mlHP0oCwZ5HpRnH5UYB6UBSOaAHU1ST/LFBBagZH86bACaBnv6UEniggDvQw6AFxxmjI/GjOOtISPz60gvcM+n40bv5UAE896UgAntQAclqOB3pQAMknFBUf1qwufpMGH0HelBAGe9N2n04IpzErzjp0rJOzBMMADrxjNNBO0460rEeu7ikA25HtmjpoHkKpG78KQkL75ppweD26UhP6dKozs9iQNlvoKQ89/ak3gN1zmjAK5HBB5qL6ldGAJCkZ5xxSAEcfjSkAKPanbQSD07VSsRzXdhCxbtiggEEe9DkKx5yo6GmMxDYqErXaG+w7AXk9ByaYWZD9eKe7A4Gc8ZNN2lgc96a3sDWlgZyce3NNYkgZ6infTtSEgjmh2KSDktnt3pGYBunpimuSGznp1oAzyeuelNdxb9QYkKcdzmkdyehwccGnhQATUe705J4qbD1BXJwTyM0jMCxodiOPfrSHDduR+tNbhohjH5iR1qGRmycH3qRm27h09ars5xmrJ20RzfjnVRp2kTMTgspxXyN4nv2v9SnkLdWNe8fGzxEILb7OrcnI49a+criQySMT1zzVJ2Ml70n5EJYnn060gcbfrSMT+fApCpHb/AOvQ3c6NhSAO/tTrcgP79Kjx7daktcFyfSmuwrvcfcNjPr3quGB7deOalnYtuB6VXdeoBqWNdxGHzdajJ/8Ar05jnjPTrTc4bnnmkGgxjnqO2Kic46VK+Avoe1RMSAcCgdiaFiOPUYpzMN2M9KhhyTj8ambAzk9BzViYgIVhzT3JdcnjtUTY6+1SRtuHSkmg9CKbnNQN93PfpUrgjPrULg/1pPUY0gD3xUbADmntjdTD+eKRZb09B5ua1CpCkjoBVDTULZOOlXmbArSOxDK8jhsevWmMATT2UL1B4pu4c881O4EYIH1zQRnP5ikAwx9KUDPfrUh1GgnPFKQTxSE4yKUk+nNNABGMc9qQgjnvQFPFKcmhha4KOtByWx05xSjIbApdpPvQwW40KDk4705eWHoc0EkD/PNKATg+tULYXjk/nTsZHHXrQqjn+GnKAD056g0WsWhoUKP51Ioz7ZFCgMevFO27jgcAU0TsIM7uOcdalC7hjsKOPTrT9pUcd6qzFdWGgBOg9hTGYnnHXmnACmkYzntQ3rYYMxQ5HcYNRMxJwOvenMMr1+lMCgk9u9TsF7iEEHp1FIcjp+NK5BYY4phyf89aVh7oCBg+9NJ29OaUnPApEGaBAMdKRjxxzg0EFm9DigALmlYLjSS3FalqpSEDvistFLuMVqxg4wOgqXobU7Cs3Ud+v0pQMrx9Md6Qpjk9OlI2FYHsetLZG1rMGYrwB1pgIA96f16daQJkc9QaNyXcDt45+ahWA5PamlSBj8aFbAyR0pbCuO3Zzzzmm78qe+aQEMcGjpx71W4N3D7pBHQcU4An6H9ajDHnA71IrBU+b73ciga1YBiDgjBH8qU4b8uPemqSvv2oUEj8aBeYuSfy5pSxHtSSHGMcAcGgMShzyTS3DYNxAz3HWgg4B/KlUFVUjqemaUfdG481JVgcDjrk9KaTlOtPADZ9c8VE+4EDtTSJ2HRkk/3ccVIWIYYPI5qKMfLxnA61I+AM+uBRuwvpcbJICCRWXOQ78etXZ2wTzxVSMKJSxPTgCnsTJ3ImyOPwq3p8TOwPYdaFsZL2ZEt4y7nsK2hpE2mWyrcIEkPIqXKxCV2VyT0HYU0hu/1xT1BRhx60pyVUAZJNJHQ1dD4+APUc0BGPTpSxj8+lOPyrx1AquxSSaBVA4z6UpOc54B60R4Z+V6d6UkkngdcClsxuz2AgMfYdKVCSM+9MICflTgCFx2PFFtATYDKueeDzSsdp4HJ6UhBB9hwKUgFQc9Op96pCeorZHOOccChWA5x60m4DvQRuAz16UydxwYMh5wKUsCu7p2oBJ/hxzimgliR26Urg+44E+uQae7DYMDGDzSIQcdu30oCk4HbtTE7pak0agAc1NHksQDx296gQBeeo5zWnoenSaxqdpaxAl5ZFX6ZNT01Jb5bn1V+yT4JNlpc+uzRjdM2In29uK+iZYh69ea5nwFo8fhnwppmnxjYsUK59yRXQS3AHX06V1UouKPKm+dlecBO/PYVnTHDfMcjqBU1xOGfOapyyZ47V0tWISur2HodqdevSq85L96e8hK4Hbmo2fr7DNTy2dx90VZhty3qAKoTkoTjqTzWlMhcYPeqNzET7UtOpLl2KL459TUQbK59qlaM7uu3NQurBfXn86m+upaWzGMxU4HzEj8Ki5DDJGakjJI9geKHjBBzznpSbd2U1skRsQ/QdDg00Ahx396eVCqQPvdDSsgGPpS+ESvsDDKA++KaF3e+OacGDcDkg0BSFz05pRT3K31Qwj5z7DNGM8k4AGc0rY6g96aXBVee9V00IjroK7ZU+1KkoTPrxTPNT8hxULSl8+1TuhpWZaWUKc09ZSwyTyKomXGO3rUiTgdT7U076i91uxbWbGaHmGOv1qmZST6cUNKSwA5x1rRbjVkrlkuCOtRPIQ3HpUImJGCcVGJQD1yajaQNOxb88heOvrSNKdueveqn2gDg/Skafkc9ual3ctATb6FxJwmQDjIwalSbaBjmswyA59DyalilwD3yKtS0uUt7l4vlssaRZiH9zgflVZpCyDtSLMM801LUhIticCkW6JIz2OaqmUNj34pit78A4paPU1ttFmk0xbAB5o807uT7CqDTANwaUXIJGT0ojZbGclrZmkbkBeu0gc0wXhL4zx0rPa6AbPUDrVeS5J+YeuRVbk2aNWS7IcjvnFQ/a9ynnt0rNe6LHPTsaN4T5upP6VPNy6GjhuaJnBXGecUrzk8E9qzVlB9hipGlHryelVfUhdWTyTkABearyyt0/Co3mBx35OabLIDkdu1QnZ2G5XJDMBjPTHFNMu7A9KrlgO+cc4o3kZx36UndOwJLlu9yfzgGwPwpxkwvJ7Gqhcb/wz+NNaUseKrRKwNsstIAwA+tIZwuarNKCSO/amNMG/Dg1Lb0ZTtYttOzKakEoP5VRSXI/I08TE5P3s1V2mD22LDuN3B704Pu6VWRg3NSFwOe1Nu6sZ2SZPIxxye/aoiV3HsaPMLYHoc0hAOSfwqFdo0dlYFyCOe3NKSB0+lIcFTn8KaG+b6VcddRNa2JQ6jryaQnIBJwQarhiWB96lRyWIPTNFuwk90ybeOAOlSg5Sq6sCT+VSBjg+1Sug0+YsxkbQM81NGwHUioEwcYPfmpxtIznABoTTE47lmNAQRnqMGlC4z+RqFGIxznsKkznOKfwiWtkKEAx3FMkXcuaeMhfWnBQ3HftVc3YbvsR9WHvxTGjAyO1Thc9OPX3qORCXz2xmpsrFJNFWSIAfSqzQfKeO+a0VQMmDUMkYKkdzU2uRorIyprZQvPHeqUsQGcVtTQ78nHbFU5IQuB9eadrIq17GHNbhvwqjJbkdfetyWMDPGAKpTIDmpvcrle9zGliKjioZcR8H8av3Cg8CqE+AR61Cu3ZF25bsryHIPpimyAbenTgGnOCG57VWu5wM/Sr1aEnqcn41uvJsJWPYHivEJW8y4cnHzE16f8AEW+KWZXPUHNeXRe447USadkaWUVqI52qAefWosjnJxT5WDY56dKhJA6jrWba2QkBIbP8JpjAs2B2pcnd04oIA7570noXvoIQQvHzDvSNk5A60mSeaH+tJ7jEY4wMcUqkY4+tG0sAemBSYx9TQKzQEAcZ5NAHfPejaOcjmnAY7fhQO7GsMsPemsoGCeQR+VPDcjA4zk0xlznnr0qWGg0jHPfPFMOdpPToBT/1pmctzQwGsQOvamk5+vanFsdRTScdPWkAMQDTScKM9aUEnr07UEE/gaB7sDknjpRgGkpSQOD0oF1Ac9aTH/16XJPFIB7/AEoADgtzR3zQSeKA2F59KAEOB+NLgH6CgHrz24pDkfj0oKtYCflxilyPxoICr60D1HpQSKvDYpc55z9aaTn696cDkYpoAPI4/CmkbenWnkYPTnrTSc8UgF6e9NIJ6d6UE5oAG3njFAa21EAP5UpwGxSZIFKCCpzQFrjT/KnAZ+90z1o4/wAKQEnNABkE9M80oz17Ucj8aU4oA/SYPuo3Z+nSmg7uAMYoZgrY6EGoQPa4uA/tj9aRsrk9ccUjEE/pSFiMfQmi2gla4pIOPc0hIyfpTQxyDikBIz9QatA7WHA5x6Y5pQQxJ6UhBOOM084A9/5UEa3Q0EjA96U8k5FAGGJzjuPahhn8TU31sNq12KWO0Y7imknI/Ggn19KBlcVLuRvIQg/nTiCec8Dt60gORgjvmmsdvane5q9UKWCDikIJXHQ0ADBPU9qTdtz3yM0aJO4vQVzjgfjTWJbp2FLuA68CmMxLHFNPoNIcSSME1GzHcBjp0pTncCe9MbJPPektxSdtQc5wKQqSODg8Gj5hkZ5J49hSEEdDwOapiYxwByT1FUdSuVtrV3PACk1cduPXPNcd8QtaGnaNLggFlxTWuhPNaN2fPfxW8QHUdWkUNwGIFedkhmOep71p6/fG7v5mJJJYn9ayWIwcc+lU1YKaaV2MLA/UUrEDpyM800kHn7tA+ZfYdaTKVmI5YcH8KsW3yoT0yM1VlJ/WrVu42dOe1UWtiKY/Nk85qKTO3PrUkoG7rULE9u9JhHQQgHvUbct9acST2wD0phGc/SpC1hjDHuKjY8mnnjkGmMMUAOgJEo96sSKAeaqxthx6VZYk8470AIwA+lNQkHihsGmOSecYoAfKDu4qu/LVOGLAVA/H07UBYiOaQYH404kimhQPxoLNPTyFj46mrTHdjnr1qCyT91+FSyEHvitFoiCFmPT1NRSAD8ehp7gkjH401m+Y57Ug0sMUAKPxo527ffNGSf60cHtUCQADaffkUAHcKUg8+3FNBxVjFJwce9BBPAPNBIb8aUYBGOuM1KEgUEZ9acWH+FIpzSrk5o3GmKqkd6cAR2AHUU1Scnv6U9ADx0x1qg0YgwF4p8YBU45OKMY6DOOtOjyG9u9N7gCNhs4qQg889aFA7dQcU9cnjFVa5L7CKCWBHXpinOxHPXB4pC2FJx7UjMAuMZ/rVXFYRmB6cCm5IB5ppYGmOxXgfMCM1myxSAAT6dKYxy3060rHr6YpoOSee1Ju+gCDJ7d6QnbQSRnnjHFN5OM0WDpYXPy89etNII5HrTgAOh5xQCBzSbuPzEcjPB601iTjHNKQO3rSEgAUxPVk1mhMuew61oAg5x61WsI8pn1PNWsALWbt1OiCGs23r09KaMtkn0z9KXllx2xmlZRuJ9RxRcuwwORgdsc0hcbRt7nNDEr2x2zQpAbPXHNO/Um72FUjqRn3oUHp26ijOOO5oyBQNasCcZOOaYc7ufrT2ILcDqKauTj26+9T5A9xCTzShTx6Z5pDlcnvxinIQF570XsG7AkjpzS7jx64/KgAAUiphuvGaobQrEN7DNAwmD260McNjGaRhtGO54pbCbHE4FKoDdR05pgAB+lPLEk9h0qRoUkheeDnnFMxkkkZAOcU48tmmKCSee9VshNXJkX5Rx1prEBffvQXAx64pCcc59qVtSvIrXpVc8dRwapWyNNLtHJPSpr+QspFT+Hoi8jvjO1SRQ3oc8tzY0ON4rxIowcn7x9K0dfKiQKrEnjOe1Q6XcG0t5GzhnyW9qp3E5mmLbs+lR8UjSnrqRMQvTvTFG1xgYXrzS8FeeCaI8Ej6U7aml9dCRcr0H0p6+/pQclcd6BgcHqKdrFruIc+vakyVz3z0pwUDP179qTIXBByKSBq4jBhjIHrmnhgQB6c1GQT345Ip8ZIq7iV1sK3z8A4FCgAehNDLjkdB0pVYlTx25plCBeg6e/rQ43bevXNOyEPPOBSbySPypIi2mgMTyacAC3TntSIB344yKcoJOe2MGi4rWFDZOByKkXIOe3UVChJPT61MpIQDGSTRa4tWPTnPHtXrn7OPhc6746ildMwWqlmz0JGDXk0bFiMHA/i96+qv2YtD+xaFPqBXDTvlT7U7J+6zCs7RTR9ALcLEi89BjFMlud31xgVmzTnOOuTxSpOWTB7dK7tloefZK5I0hJJA47ZqF3xw3POKdLKWxz8uMVG5C4PU9RRvqLV6IeWOD2wKBjGRzk0zJZgffBFPIA96FqiOox3U8Cqk+CD64q07AJj15NVWcOjDpg5HvTtfUcbGewJGffikZN/TjNWFAZz7mmup5IHHSluwv8AaZR8pgcD0ppQr169quKpbqOlMcjaeOcVNrlx1VyuUJX2PWmuAvHX0pWzkHoM0gJBIPc0KzvcV9bjWwPujBHIpADx/KlAIznkimsSMY7daV+hVnuMdSF5quwKdT09KmckkjsRVeViTgjgDj3qb62Fol7oxpSAai84rnnrSSEPyTj0qFwV/PrT02KvexYaYHOOopFkBHJqmWO4/TNJ5rDpyM1V9COVOReMvHXntUbXB7ccc1WM4DcHmmvLg/zo63KaSZZEpJPPGKDITgVT8whgB93HNPEvvzRZPVjWrsiZnxSLL61AZBu5OOxpBIDk+nSlZXGl2LYkP54qUzKrBc4J5qkkpI7e1ODg4PpSdhRu0XHuM9zyMCkabPA61XD55Jxxg0gcbie+aFa12Rd7FhJCqj1pwlCfT+tVA+7INO80dCenNMcb9CfzAcZOAaY0uGPP0quZAvTp71FJKSfXtT+F6FXsXDOu3PvimPKWIwfaqbOT07nNOXPBJ5PWlp3JevussbywPHB60gl/EDimFyMEfj700Z3Nz0pPqVaTJy5bHPfIpFk3AYPFQGUliRx60nm4bA5xRroLSO3UstKFYU1nB4z7VWaUsTjv2pxY/iKeisKTvdkzsRj9aQ4Zl56DBxTFkJ9zSK2KaSBK+o4gE560xWLZx9KV5AFx09KYX2tjGCRUPXc00QhYbeevWkQ/N6daUEHg9e1NJy3TrVpdyHF3JNwDemBmmrIX4HABxmkDAcHv0pcFeh70uuo077ExJVevGcU7PHJ69agLBgM/U05W8xMfnTfvA+pKj98/jTix288noKrkkDCjA7VMXHQn3otomJySY7zCMZ4Pek4GecmmFvQ5zSkg/lTdrWRrfUFJHBqTOeh3H0qIHc2Pzp6HaPxpepk1poSqCuD+FSxkluBn1FQ5AwVOQealiYKf51OqYRsiypK556c1ZQkA59eKpxygtjsDVlCHGavk5bXE22m0TbcnI44xT4gXPvg1Gnb6YqRQVXI60b6DjGzuPRj26YzUic9uvSmKCevfk0+IMc0kuoozd9hyqKAAw56U8qAB3BpSqhPU5zTuWpXuQ7QM4Hfio3iC9evWpgAccZzyKQQhgST64pJ2IVmyjKp3d8EVTlhK9u/FakiZFVbgbk6YNS7sfNozHnBOVPPHFZ7pz7dK2biLZ7EcGsy4QKDj8Km3YcJN2TMi5ADYHris+SMM5yc81ozk5PfJxVKYleQBzzSdlsaKK7lWSInJ9etZWoRsiFsVtxsHxkcnrWdrkgitzzwBmk001YXKtTxT4jXJeQJ2yc1xQI2AY5A5rf8AGd6LrVXC9ATx+Nc9KQy9eTVNJM005bETH5cAZwaY5xz2HX2pxbbj0zimEjPXJ71A7aA+DgVGox7U8/d/nSEb+h70BZsazEZFIFBUgUOwzgDilDEcfjUsoRjnJHT0o3A8ihiPwx+VIDhfbtQrAKGJHP8A+qgncvFAx/gaQkJz27VQuguSy+noaaQQuD1qRTxTJAScfjUdB9BpAHQ//WqJm+b+VPLFfxqMjPU0wvcQYbimhQKCSPypM4qA6ihtoNA+VaRifwoAP9aAFGD/ADNIM0A5ajGc80B1DJDew5FD5PI+lISRilyQKABscGm8nH60pb+VAyMe1ABkfj2oYhTRwcUhB/rQAud2PalwV6/jSc0Y6elAAMDrTlx170AA/lSkA0ADNj6Ubu3tSKe1DDFAXsNAxmlAPWgAZpAcfnQG4pIOPSjbgmlGA3HagsSfagABJ/CgEUbiFpCQc0AKSe3brQSSMUik5560rEjPvQHU/SMAAdc04KSoPrkU042kZ7UoJ4yalaq4n2ALhiD6UgOMj05pWJB55zUYJ+Y+po2GrDgxbJ9uKUEcZGTg/hUZJGPQ9aUsQOPSjRk30uLuG3jnHFKCfWkQhwfSguGz2xxQ9hJ3FJIYAH3NKTu6DHPNNU8/ypxYEE/nUt7DtZ6AFwvP1ppbbj68UkhIxzxTlGfwHFWwUUtEBYtjscZNIWOBg4xQoPP6UhHzdahd0Sn7rbFUA9O9NIxj2oJA6fWkLBiR09aZS1V0K/y+9MbI/A0oI+vHFB7jrQNCMTuH0qMglx2Hr6U7cRj24oJJUii9khLVajWYls/nTWYAZPpigqN3Bx2pku7p2qtyUvdIZXCj0rxD41eICqtArdsV7Jqc621tLKxwAp/lXyp8UNZGo6zKA3AYimtzKbu0kcJcsxck8jJzVcvt5p8jZY88npUTrnHPXrVI3tbYMg9OfWiQhfoetNDAYwKTI6kZ4wabY/IR/nb0HarS5EOfXpVRWAcZ6Zq4xAQetJBcrPk5zURBHfFSMRxUZYdx3pOw0IWJBqNiBxT3I5xSYB4xjihg9yJiB9KjYZ6VI4xUZx/SkFhUILirZPy9enSqaMAfxqyTjHpTQ2xpAPHvTGA6E09mPFMPLc0hPUaGKsR2prnNKxH9abkGgrqRkZzTQSTT5CTzTFFBJsWhHk468UsmT0/Gi02pEvbPNJLy2KtbC6kWDn26imEjnNPfJIweBxTCAc4/GkwQFSv0zTQuKeW3DmkBJxQxiMT6/WkUAtiggdu1OAJHSkguDID+VIABx+FKctx7UJg4/Wnp0AXA2kevFKoJx9MU1V59/wCdPJz7Y60w3QKpFSEYOPWmdFJ6Cn7SPaqFsOZdpGT0Panggrj3pi4z645FPRDu5OQadg3FCkcr9TUiAvx0NMBCsR2xTgccj1q0+pCHkhOPzqAsWzxjmnEfPz9FppAUHPao3LRG7KPqeKaT6fQ0hO4fjSMwGPXvUarQdrIQsTwO1IDjn0puCwzmlUkGgLCnJzxkU1SWpVIOR6UFSvFAAAOnrTSo7mlByevGKCQV96A30GkEZoLAADvSsc9e9CoHlA96gpGjaKUhHpUuB1PbjNJtKoo6Ch/vcdD1qbanSlyg6gcg9qOSvHAxzTHIZgPwpxAHBPXpStoNu+wwkZ9e2PSlCnPoO9CgKSD9aa5Bznt0qupFiQMByR34qNmwSSM5/SlUEr06c0E7gN3GB+dFihowU4NOYnApgBU56A804Ed+MUbE+oAA59KXjIx9aaPvY/GlJAxk98GjViAknilyQT24pMc4FKvLY7dPrRsWKCR26c59aRiWIXjkUjAbueO1KP0A60xN2AMD+IxTfmHHXnH0p4BYdPp7U4jK89uKB77EJZmYgdDUsYC8k/8A1qYMgkDrTiw5A9aTFsPdA3zZwO1RTNhSM8Cn7goye+BVeeUKCD1NSD7mfcOXOPzrpfCumMyMzDh+M/WufskWe8AflQefeuqjuEtpYkhOF7+2KJ9DAfr8I0+VYkXAxzj1rIDMcZGPWtHVZBLMPmL8Dd81UGBUioizdJpCZ+Y54GKlQBe/bOaidQSKeg6bvTmrBaskV+cjuOaCSWpCwVR604BAPUUr9DVKw5uBzk5FKpHT2pACV4PzGmlQvU/SrRN7MVePwoLHYDjk0pADDGcDrTWc5PfgVOwbDhyMGnIQBjsaYhDdOmOKeACvpinuh+YBizcj6/SlOSwwPSkViF4OecmgMWX14z9BVBbRDhxz3pVG3IA5xxQoOc+gpADtAB9zSsK/Uci9BnJzmpgBnPbHI9KhAYMT6VKADj0/nTDQtWERuLuKJVOWYKvqSTX3V8NdEXQPBGnQhcMYgW+uK+P/AIT+HJfE/jvS7NRnEgkJ7bQRX3RdwiwSK1AAEShQPTArSnrI86s9bPoVZWKsDRuAAOcbTnHrTGkBXGeajYkcZ75rptZnJa0romEoYg4z2pQxJ9xUaED6k04SIqliOgPWjmtKw0r6k6vhs05mCr71TNx3x7U1Zmc8/Wq2DlRNISVwe/FQzYCgDilA3jOe9NmcAEd+1G6sugJW6kAbax2j5qcg+Xn1pA46gYJNEpJH0PbtUrsx30GuMNgemarOCmfc/lVnB4PSq04LfrUml12ISwOfUdKZtLd8HNPVAce/NKD8+PTrTulqSo3QzYQp+tMkbPbqOasspK+tRCIFvpQl3Jk7qxXYY7fWoJQCM9gOKvNGo/Kq5ixEcdaNFqS9XZmdICeffFVpNysfrxV6SIsc9AagkiAxnrStdjjcpkEEc1EzA8KelWnibaTVYKfTvUbXRTdpERbHIpHYqx9MZp7gnIxwOlQ4PX8D707uw9nYd5h9e1KJQMn8BTGZVSmtngjpQnbcL32JNwPJH196QOx4BqOSQ4x0FNUsvTnimtrsNHaJOJcLgcU4SYx696gLhl9eaQsT+JpNpkK6LQnBwOoxilEgPfkVVLbSTnmlVj69TmnZWshq7epZDNuJyBx0oZ+nOD/OoEYtmlDAZ9e1JvQL8trEryg49abvJyAOnT3qIgFR6mnJkMOO1O+lhyakx4B6n0pQC307UbwM+vShWKqcfhUrTQr1JDlM45yBTVY7Tx1FJkjk88UbSFotbUOa4wYBznBI5pSwU8dM80Mo3H1PSk2FlIPHtVP+YVlblYqgHHPNIXIbpk9KQAKuKRc5685oS6sS35STOcN69aUnJ6dutNd84HT+tMViP50tXHQtO2hIwI596bL8zfQUBiTgnAJodgTtIzkYNN6k2b1uBI69qYWB7cUpZVAx64qN3Ktgc5GKOazsOXRkhYBfwoMhZSByajUn9KVWBU46mr0ZNveJA2F5Ge1LEwXjNRM2MEfSlQk9emKTu9i0+V2LKyHjjOATSFstioVcK57jvStKAD60r2dhbrQkVgGB/SnBguT3quXA3fpTlfIPrik7Md+VkquVwT3qUHNQBi2QewBpVc5x7Uk7i5bPcmQ549OlSB+OOxqFSByOhFOU/wA+fpT5r7C5LaotRsOD371ejJKZX1FZ0TE4J7dauRShfxFK7eonG/yLy44A9c1MigjGe9Uo5Cc5Pp+tXISTjFaWtcN2kx4XGT+FOUYUc45NOcAJ6nPNCkKwJ5NCuyuWzHhcKvOecGlYAfjxQoDdOe9AYA4PJoaQk+5GEIAwenA9qUrleex5p5ADn9KSRiYz+Ro2Ql1kQyJtB79qqSLknA65NWnYqDzgnmqksgH0zTl5FRtIo3QBz65rMuk2oR2q5cyZaqFzKDj6Vm3eOhWi95oz54wQDWXcLhmyPlxxWpMpCn06D2rOuFx1/CpirbjTMyS5Mec8YrnfFOpH7G5GMYNb15CXHXnoa4fxiTBYvyRwapaBFtyszx7VLgTahK7HPzGqUhVh0x61LKd7ucdWJqB2y2Kz31NXqyNuAfbpSBRx2HelOAp4z7elRsxGB6VLGkOJHIPIHTHamEYyAe9KXA7Yz0oCkt/Wi+o7jSADx+dHVgf7p4NG0jt9aAQeMdqTE07hJ8zA/TOKACp+nFNDHOBSkkD3pbajvYUgjoMYoC5zjgg96Axb8O1GCBzTC4h/lSYLfj3pQMNkd+Kbkg+lK+o73GPkf7XOKjck9RipHOV/HioiSPxpiEIJNIOaeT0NNyBUANPXFL1+goAOT7DNIBmgAB6UEY59KUgAe9ICeaA6gCBSkg9sUg7e/FBzzQAoweDz6UmAR70pAP1pCCMc4xQNbA3tyKMgHikUYX60pU/QZoC1xAS3HQGnkkd+aYeOO9Kgx9KB9RS47UA5alwRQoHJ/OgOoDgA0mSxz3/nQpBFGMUAwBI+howc0ZI4pSBt/u4oJEyT070p+X8BRxn3zSEEc0DegAE/TrQB81KBQOc0D6AeDQQTSNj86XJJPqOtBJ+kQI29KMEkH8aAQfyoyDyewqIqwNaCM2efSlJAUfrSEArxSBQc9qrcSvfUAScgUEktjtQSFyaQ5Zv0pNCfkOyoXj8aaSBnByDxQ2Rge9KMHoPrRewt1sNUhuPanAkZGaAwHbvQSSD7VRK7i8HH60hJ5/Kg8g8cUMO45P8AKlswu2xrMS30NDNnig43L3B600gnj3pJ31KWzQYJxSg468dqVSQMf5NNfAFK2o/hBsNnt6008qO3fmkXBJ7k0rAtx270upKW4MoA9gM03JVT707BOfToaa7gD19Kd+peidyMOvOeAKZIwbGeB1pzOTyeailkABPYDNO1xRXc4z4kav8A2dokw3YJUj9K+TNbvDd3kkh5JY17f8bfEZJNujdOMV4HcuWYkHrzWi0WphH3p3RWOWNKy5UnPSkIx06Z5pGODz9RUnQgBI5P40yQf/Xp7EhevXpULNmrGvxHZ+cY5561akBVB7iq0OC6nGeatSkDj86lEvRlVufYnpTHYgcjuKWRgeoz24pGYtxjJ6ikUMIP6c0xyRj34p7DGcfUUwnPbmgBj4z7YqIEDP1qRwRimFiQfrQAKoB/lVg9KrKTuFWTlsc0AxrAjrz3pGHQ088ZqMsc4FA2xrDLGoyQM0+Q4/HrTSOD+lAhhOPypufmpWOFpAx3D6UAa9qR5IycccUPgMPrTbQ4hHrTnwM4q1sD3IsEk0ZGMYx6UpyAD3pAQMfT8qGhbDcgducUpJHAFAGM+tISSo9cUDEx82MdaUDGcnn0pMnnPXrQCM5zSuK47JVuO4oGM+2aQkD354oyBxjOaYdRWHWnbQcH1pAoz/OnqoBxS6j6ihCRmnqoX+tNUdRTlBH4HmrRMh8Y+Ue+acoB47Ypsak47d6fgn6VSb6gBUAHJ+YjpSE7efUVIwBzuqOTCY7etMNNyN3JwfSmSNv5H40rngkevFR7sd6gdhTn8qQjHWg5P4U0kmpT6loMHacU1QF/pTgSM54/rSDByfSlcm9xSAvT0pobOKdjbx2zTSo5x68UwAAFce9Kckj260EAUhJGaVgYBRx3A61LZoZJAehqI5PJ69Kt2aFEYnvwKkuC1LTc4BFIePegghaFI2En8Km/KdO7A43YApCSOvy980MwBPPHSmkk8HjI5poXQaSVIz17UY7+vFKEJUCgg9PTmmRZ7gWCrwOvFNDFhkgACgjPFIyhcDsTQWSbgw45xTdhJ+pBoVTnjkAZJoU56ZNJondAwKgc8np70HlgQKCcdaASWJ7Z4FGwINo4PftTlbuOtKTk9OMc01gAenQ5FCKFKlgB6mkVWB2jinjhyeoxz7ULgvk9QDS3F5gpLdRxngUkiFR9Dk0oPQH0zRI4YAc+1LrcehCzbvbmnouB755pgIOPUmpyAeg68H2qrkrVkUgwmTx61WvXwhIHUcVbfPpms++k3cDtxQiZaFSCUxygg9DXb+EYorybfJjj1rhgoH510ugXBt7R2U/MTUzTlFpGVzY8QyQC9aOIAKPT1rIdgee3akuJjI5YnnqahJIHTrURjy2R0390UfOw+vAqVcDd6DgVGgByfTingYUYPFabCQ9QBj0HQ1ICpXGcmoiBgDPXmpAoAHrUPVmlxYhgnnBI70bSW9h0phJHBPJ4FPYA4HoaoW7sOAJ/OmFivT604gBcetGN23BwBwaafcb1B3G0YXBPFOBIGScetRsDkE/hTxgYPUU7iYqgn6GlXAz6nimox4AOQeaUqAeMDHJ9qNQdkrICWK+/Q05FAUnngcUFiOx+lJg89cHGaYne5IuAvJqVWJ49qhUHp07D2qVEZuDz2470Et2R9Gfsj+HQ+p3utSLgQL5aFl69M4r6Ivp2nmbPqcGuA+AOgnQfh7aZXY9wBIxPfIrvZIiUcgZOcmumn8FzglZ7lUsR0PPSo2chgO3epzEQc9M0x49ua2WiscbbAMTyODjmhnPU84/WnRgnLdM8CmyqWAHYHNTe13I0SskRFicDoR1oiZmb+dL5ZJxmpY4Sn86eyC+qHAksfTpUT4BGfwqyyZAx61E8RDDvgGpTd2SmmiAgevPUUh37uDgZ5qQR7ehzTWJbB7GmNdrEbvnp9BUEjFs1ZdQGxjkVDKAKFYa3IVO3n0FMVgc44yaSQkZPbOAKaWAGT1FSo31NG9iYlgox0FG3DH3FRGbKfTANN84KeeMc0EaJkrKRk9hUMnA4PJFPWcSZOfpULSA4qo76k67sjkUAe5GaryKNo9ankJz7YNQtlySO3apS1sU3bYrONoxjpVWZMc461cdTySMA9KglABI+opO3zJWusipKgXnPNQnJwB0HNWZFJ5JzggCoZAFBAHfIoa0NG10IJUA6nr0qNlK47E8flUrkZHPHQ0zAUZ5PfmkybWuMc4x7nFReZt4PXtUm7cxHtmoWBU8fNzg1X2AvfVEm4jn15NODjH61XyDz74NOjI596mycS72aJGcbuOvenBgCAKiZ1DfSkUjcTRYi6WpbjcbT7ClBDc9s1AGByvbvT1chcA8dKnmasUoprVj1Xf8AyFSbtvTrjio2YDApqsWJyeMYHtVxS3Is0x2S3fPtTlBPfOBTQw5+mKQyDr05waFZ6oOR9WSK2ME0pkO4444pqHODn3pC5DY6ZoeqNEkmOLZpgYbj6YpwIwcdaYVAx9M1N0mLRrXoPLZpNwCnGajdwv50glAyMdead9AT1Jt5YdcY/WmltvPXccfSojKCMelJJMRj0NCT2Hdbj2cFhjp2pS4P1NROS31HSm+YQv1OTQm3chaMlZSeM0jPgnnBHOaZ5uFGe9Mdt3A6HrVq8WU1db7kokL57EenSnBsYGO+KgVgDjoV/WkLkNgnpU310HvoywCrd+g4qN5c9OOaieXFMMgOAffFK1lcT2di0rkdTSBy/selQK+M5OacWIwaduZlK29iYOQmOvPNOEgC4PHrVYOQBznOaUMRz1NXdEfCi3G4HP4U/ed2SeQarI+OM1KHEmc96ykkti73SLImPUnj2pxYFTj61VjOMEDjPNTxyAdB3zTasxbrVlxXC47HjmrKMFxg5FUUcMvJ4zVmN/lA/OnsxPXYuxMR+VXEmUqMDBxyPSqML42gnjFTo+3Azx3rRNXIld6l5HJYccU9RuUE9etVEctz6GrImDdOPaoSsVe5NuC8D6mmiQA57CovMHY84qFpiD1wKL9wUl1RcMin61HJcAAjHXiqhmBbg9aZJcDbgdqJR0Q00SGUnd6VQuZiinn1BpXuCc4OOMCs+4lCr9BihtrQSRHNOBnHWqsg34PA780Ngk56dqjaUNnJ5HAFTfsVrJakVw4VSM8k1QuSSvSrcxDZPoKqyOCuSecdKeukmFtWZF0hKnI4ry/4j6iIrZkzySRXp2qziOJyOuK8M+I98Z7zygeAc1Vly3sVF2aucW7EE8dRUTEdR6EmnsQ35VC+VAGN1Ybm17jRgJ6GoywH1I5NPYck/hUROAOO9S9dBjwcZx1ppOV6+xpCxOMdhQHBzkUXsFhwcdOvY00N/gaQcHHalGBQD0FIB575oUHqe+aD92kDEDGOT1pN3FYVWB6nbmnkfL9OlMYgY7envSkk49ae+gbCMQOMYx1qMsAOOcU8qB15FRuQBj8qHoO41gP60wkE8HtStkcUzAPtS8gtcDgdPSgj5f50Eg5oII7/AFqQAEijPb8KABu55pCB+tABnP8AWjcB/SjgcUfw0ANGdtPGTx7UmcKT3o5oKYoIH40h9/xo/P0oA9KBgP0IozjrTQT2+X1pckKc0EBn0+YUcjPNBwMUDnNADiBxQeMjvScnj8qUAn86LlgCcdOBRnJ96ATzilAB60AISD+VGc0EAf0oHOewoI6gQT/WgHrmjkN7dqdwKAtcRQRzQDjtQrAdaMkj+dACE568+tKMD8eKQ4HSlBJ9j3oHex+j6kZ59afgAn35qNCfqafId22o22J9QJIxSEk/TtSkkd+MU3A5+lF1e4aNiEA5PX0p2SMEfjTQuPegEnIp27Ct3FbBxQXAz2OaQEgf3jQxB7e1GwdOZj1QcMf4h8tDED6U0Aj60FicelLXWwpNbC4z360hwFoyGPPTNDEluKEC11QoUMM0jMAM+lNyRnIprA0WsU0hzgEikOTy1KhJzjrxmkbnAzkZzSbdxNXYBQrHPr2oJB5PHGaQkDHpTCSOvSmNNWuKz44HeoiC/BpxABPr0pBxk1W5LXUibKZHYVn6vdrZWMsrHACk1elYnJPWuA+KXiBdN0WSLOGKk1UVfQlvlTPn/wCJWtHUtamw2VDHFcK7eZyTjFaOrXJubt3Jyckn8ay256dD+lV5BTVkBI2/ewe1NIAYHPtSkArj35prMDkdhyKlmt9AdhjHp0qJj2p2Ttz78U1hjpSFckt1y49D1qxNkqfSobTBc9ucmpJmJXGatfCFrsgkAB9ajYENlae4PY0zJHOO9QDQhIPb2FMJIYgjmnsSOB9aa5I7duvrQMibFRuCKkYBhTCcUAICS/SrOQKrL94VYwCoGelAMGBODjFMc4NOJytMYkjkZPagBrkcce5qPIH86exxUZ5x70AIcnJP1pg6U9iB+VIpB60FI1LIHyxnninPluKLUEwj07058g4OMYq72JIcgD2ppYGlcFfemkjI/WgBRk/gOlDDfSAknFBOCQKlABAGcfSgAgD34NKe3rSgBR65ppAJtBp4GXGPTFJgKvFKuB+fNML2ADaT3Bp4UgHnB600AntxTgpJxnrVCvqOXjgdetSKox6k01eMk9RTgoBGeB/KhIT7j0JGOOe1LkqBx35pzAqpz17VGSQxqybt6A7AdTz6etRs2d3GR3pWOWGQCD3ppJOe1S2UkQkY6fjRjco7cUpOOQaRmJ9jUDT0GkgZ5yOM0hIb+lCjA9xS4JXpQXqBAx60q4PX0pikjnFOBP8AdqUJO2orAjjuKAh4yfenFzg5NG4ke5oQ7iZAbkdKaSGb9aQgkfjSkheB1PFPzJEbBOBye1aMKlUGe1Z8agyD9a0wpVB6CpbNoLcVyXb8KYSVp/QE55poIIqXqavQa3PHQikck98UrElv5UjAlQeppoTdwDHn8qGJHPfPNJkdunGKASOD70WC+g0se/OfSgjK8nihSBjsOacQe/TPFMm+moKAePzpCSuQPl4oU5HHXvSgEsAemKXUpgCSo7nNKWI49etCjHI6dKASpOfrTGn1FbJXpjA6UKd2T6daR2Bye2MU1SBx3qfILWFZtq4xSqSFppQM3WnqAMj1FHkSxA4/HpSOxC0uCW47GkYknNNjtZBGgzn24p7EKMjJ9acATx+NNJJ4/OpElZEUkpK47Dms66yz8HPerkuBznA6VQbl+PXFWZtt7jUhLPitjTUKptJwOtR2NqXwcAk9K3hpYgsDMV+U8Ck7IlLXQynUNnnvRgqTz9KcVIJI6dKYxAUDv3qTa1hyDd7CnqpHGOvSmoxTnHangEDr9Kb1KWuooXHX0pysS33s+lNB/HNPABwCKncpDQrEjOMinFySeMY/WlZgPoRTTg+/NVZLQGxSc49RSEnI54pzMNw5wM80HIWi2zEkKSAvIz6UhI6HpRyBkn0pGw2ccY6UWsDehIAWfqMHge1AG4EHtx9aZnYv1/WlZSrZB68fQVQm3pYerA9+3JqQMPl7Z6UwkL0Ge2KcvA57cGgbuxyEZOa1vDtm2p63Y2iISZpkXA9CayEUnB9PSvUf2ePDh8R/E2xXYTHAfOb04IpMxk7RPtPSNETRPDun2e3HlQICPqKckAZTnvxWpqUgkl4I2qAAPYVRBAyfWu5Rsjy3P3mys8A25xwBVWVc4PTHWr5Y8gd+KrzxnZgcc81XKyL9imgOfahkLGrGwbgAPr7VYSBQM+tS+w1eWhRNsDipViXH1Bq0bfAJ/EULCVYHrjOKItNXLaV0VjCUAx2qOSMnOB1/Sr4jyCe3emNGCpwM8U730Evd0ZmmMjB6Y/WmtGCMY5q3LGSRj6GoXiIOR9KlxshJ3ehXljAxjntUE0QC47datGM5I79qieJicdvWhq7C3vXM51BxjtkmqskgGc1flAOR09KoTRg/zoStpc0empGznvxkcVA0xOe4p8ilvYYwarSsRkdh+tT3DdlhJiuT+FNaYcEc1REw9ce1BlzjnnFaJ+RDfQvCbcCM5xTVkDEY6jr7VUWTaM+tKJtpyO9IqLukiWRienaqshy3XtxTpJiV96iZ8Z+mKVkoismyGRmHGQQKYZMZUjtzTmIUYHeoZFxkZ781N1YXK+gyVhjP8XameYW4/GklXP0PWoGkJ780tEikmmmxXYjkHGAeabIxCeuOlNeQLkdxURkIwT1zSu5Gkktl1FEmeAMmnBypz2xULYLk+lKcn6Y4ovdakfaTJVGc/r70uTkDtmkQLgevY0Z2jnpnNK/UppP5kyk7c9QBn609JQqg1XHygckClVzg017zG9FYsDa59yaXcFqIODjPFDMd1NW6kN20J9wCE9+tBTCdevNREhF9jxQDkE57Umm9g+ImT5cA/MKUANgjriohLkD16UgkJ460LcLqxIo2sefSkMgGTnd60wsASSaa7Ark4HNW1cS0QM4II9OaYHAOfXpTAcsefams2D7DipTd7Mu11zExB5PcdaDJ0GM+tQI5UcHjv9KkBLYANVYV9NOoByrde1IXxgZ5x/KhiFx9KYCD0FR5ivq0K0o4HalZtrYz0HSoi4+p6UjMWbrjNVza2FF8u5MGDc9DxmmyHpz1OBSFtqnnvSOS2MjBxVWVy5O8dNxGkDNx0PSnE7sfUk1GUJUHP1oyR7HHFTtewSS+Jkikc85p4bK5+hqFCRj1HSnjJ4H407ocZuKQ8kD6k4p4G4Zzz6VGhB5/CnE7WFStSbr4h45Iz64qYDbn0FQBj3OeM1IHK4z160ubuCtZkqNtyOoPJqwrDccexFVUbI6c9TUsbEc+/H0oigvbdFgNvPtU8blWB7VXiOMZ5yM1YiILZ6DpWt1uJRRbU44PU1ZRhtweaqJKG4H51KhIzk/hUrY0tZal1ZABgdz+VOE4OBkg9iKppKWY5p4nC/yptvYzukuZdSyZSuOahmm35GMAc5qOSTuOcdRVaWfPIpKQKN0TtN2/PFQvMOmeO1V5LkhSO5qB5wBg0k+jG0TyTFe/IHFULqYsM4wOuaR7gev1qpJPu+XtQ9ZFxScRHuMnJOOMVH5gLE+neq8jFeM9eRUMk5GVPpQ/IXl2LEs5OSTxVWe4ZCCpwR0qE3BXgdMc1Su75QhH4UXB69TL8QXxihbJ4ANeB+KLwXeqSsD0Y16z4wvzHZyc8gGvFLtxNPI+eSxqpNteppFWRHLjbnPuKrscqcHHpUrkjHGRURJ9PpWDL2BgQnXrUTccY+lKcEDnucUxmH5VkPdDgQD70gzznvQM55PFBx6VYbCkbfrmgZGO2KXIK/oaaADznOBQCdxy5HP5UAAN0zSAgJn71GCMY9aA1FY5I74pT8y5PSm7dv1zxSoxC8+9LYEIwHTPWoGG04zmpWIzgVE5FDAa5J601hlaVmJ6cZpASWqQ6gMUhBFKCRQWDCgA4GKQklTSD/61AGfwoHsLn5aQA0EYoPzZNAhVHy4PTrRn+XNICfxoBOaA6jsjigZ5pp/LNK3Y0B0Gkn0pQCc/pSkkZpCQM0ABOFpcYNAJJpBg/hQAq96Xle/FIMd/SlOD/KgAGf8AGlODnH4UoGKdx0xTYEedxINAyKAMNQ3vSDyFB3duKTkEk96QnFOBBXHfFAACT+XNHHTPbrSYA4pAQOKA2FAx0FKQd2aQZP0pRk/WgGfo8CF+venbgx/HNNjAOfrSg4bHboahPoT8QNke2DxSFgGHtQzblx6cCm8tj260LzFKVtEO3ENyPrSKd3btzQTl9p6c80ikLnnFV0Byu0AJH50pyvGKRjux24yaMkjPalsPl0sOBz+FKCRkflQpUEZPGcNTC4JPHFJjklbQeFAwCfpSZOcj5qA4XkjtShgenWpe9xpK1hqnPXvSOQV460ZB/AGlYgLxz2p2diFroNDAtz1pGB4x6U1mAGAenShiVYe1G4X5RHOR9KazEYApQcg54HegnOP0qtkRJX2AgZOe3BqMuGbGPpTwQPwFRnj6gVCd9EaLZEM7hQT1wCTXzt8bNdM120Ktkcgivd/EN+NP06WQtgbTzXyV8QdYfUNYlOdygmto7kTtK0TlLlmd+vJqAkjJP41Kzbue3NQsSMnpTvdjt1AEDPFNI+X6U4sB3qMnCjBx60mUNYj9aQknB/OggHk0hbK9e9Ie7LFmBvJPSlmIH86S1G0EClmAJxjp0q/MTRXbJ7+9BIPPalfC8Y5qI5HFJlDskcjtUbNnj86cHJprDHSpAjYgdOKYfm+lPY44pjY9abBAoO6piSMDqMZqBATzmpc7qQAxxx7U12x0o3YyKYSS3pQA5mHXFRMTTiQaaTnj2oKWw0nPSlTOfxpCMflT4U3uB6mgGa1udkYHYgVG4OeTwCal2lIxkjI6YqBySOfrVslaiEg5/SmYB5PPtS7gaAh3Z7dqGAZC59e1NBJxxTjgZGckmmkkdDwaAHgDr60MScU0AgU8KS3WlcW4gz0x7U9QcD16UqLuc+lLgA5HcYFC1DYei7s/nTgBuB9c5piFh0GAetSIpLfzq13E9RzIB3+tOChufXge9KQM89hSDPPGD1p2uA9sB8n6VESWyPXrT2cjqOcZqFzliD6U2+gJDSOpPQ9KZIScDNKZAM5/CmhhtrN66FLQb1OM44o9fpTcEt704kc+uMGkxadBhJOe1OVeuD2pMDj29aUABcAUeo7CHPr9KUHNOyD/AEpAp4JPBpgGRzngUgADD0oIIz3oABxnuaAFGCOvTrSE45PrinAAUyQluKAJrVQznjvV5m3cA9DzVaxUKuT1zxUygFuQeevtWT1OiKdhzDHbFI33KQ4YEE9+KQHsRj39aOxpddRuCUJ6EGlUjjJ7UNjkD0phUqvvTuTsyTIXgcjsaaSRnPamhssO4pwUgnjJzRcT1BgAvuelAGKBy3t2pFbqcUwurjsnPHelJ5OPoaYCSvy9OtOUAqOxzmlbqGqFGQvXnpSKme+OaaxwvTqaXfgD8qECFUjk4we1IoGQ3fNOwDz6dKRcA5754pjsKyhW3dzQ21v5mlUlmPGB2poU+vWgH3DcQKaMrnP1oJ3cdaANzjI9qSQtXsSgjj6ZFNORk+3NPZsLgDBxxTCdykZqR7MqXTAIBjmq9uis/PenXUhLDjPpTbVSGzVWuYSWtzodMtRK6In0roNdWay06GEEbWG4/WpPhppcGqa3FHcHbCCC3uKvfF6fT4tf+z6dJviiQAn3qb62Lire8cNuGwc8jmonbL4FM3FlPYUqHMo4z6U0i73LByQD7U5SG7YGO9NQBlAz0pQAq80r6F2HcBdvvSnAOQee1NJPYbuc0AkdaS13HolqKZMtg/Q0oO7/AGRTACMkj608gkE+vSnuLzDcGznk0py/GcjtQu317fnTQQAR096BJjlwBilIPPHFNGTmnK2PpVbhaw9AT0X6+1NRSSMnjvQDgE9RjNCk7jkYAAwKm+oWbsx4U/3vp7U8krx6jr60wEH6dqeVBYZOc/pVisOj4XIb5a+q/wBk3wwum6Rea9OuGmO2FiO3GPzr5g0TTZNV1S0tIky0soUD2Jr7a0KKLwz4YsdOgOFjjGcdzinGN2jmrT6HcTaujsxyMnio5L5XXcTx2rjzqRLA5+tWV1EsAM59a7ubTQ4+Vcx1MV4GGPxzU5czYI9a521uiwGeD1PvW9Zylo+nU9alSJaSHrGASCPY1aCHjvgVGFK5456VPAh6HqetO5nbUTIOeOTxSiPGO+KsGAjB/KnBM4Ap+gO7dim8ZwfXrSmAL+ParSQnbzjil2Z6j6Ur9EK15GW8RDfdABGRVdomb2rVkiKp7npVaSIIhJ60PRWBMotEQu7tnFQSITkDgE1d2huDUDjAqXors0vf5GRcw7c49T+FULhNrADsK2J4gfmz1FZ86ksc9KNWw0WxlSFhnPpVWQFmwRxmtKVASRj2qnImfwNQ2kncauih5YDZJqIsd341LJGTkD1qCRSrY/CmtdA5uVbD2JOBnp196C5LHnHFRqSvQ8gUFxtPqalaaFWWjbFYknHGemaiYk/UUsjEt+AqNie/pVtj0lshJGzyKhZyMnuTk1IxBHAzmoXb07VGj94lX3uJJIQvXr0qsQCOnJqST514HOahJLcfjTslYV7SdxrjLAtyxqItg5NTFQeexqGT3PUVPMW1sxjvlsDtyacHO3djJNKiZxntSnAyP8mhPXYVt0CsRyDx0qQtke1QopfI9KeR0B7DitGuglsPDgYz+NCyH+7070mQB7/40AEDGam/Qqz3HA7iD6mpCQ3Tg5qPIGD27UbySD70OxKVt9SQsST9KFfI5OKYGIegkEE9KGmrDsCudn1p3mBc84LVGMjP0yaHAOG61Td7ktWQ7eW/kaHIIwTTDlckfeIxRvBTnrikpLSxSWgCUryOo55ppcng44FMbA5HekDAGjbUq+mhIhyenA4pWYKvBye/tURcg8U1nJcntUu7egaNaEytuzz2pCxHTt6UzIX6Hk08OB9OoqlZrQLjVPOeh6GlJ29TwCOaazYz9aCQSRjJHWjTRkrTYfnK8cntSMTwe44xSoQOvB7ihiAefXNK7fQNVqISQo9SaN+ev4UrAFge1IVBYcdaFdouS5mwU7RnvinLgZ9uTTsEKO3WmMcY47U/MeiWrJFI6dSaVWIYZ71CpBINSDOM/jUyZFmo2JVcNx74pzODwOMVArYOPenocZo1bHsrFhRjbzU8RA4x1H5VXiIZuTUoY7iBz61KunYGvduTRghanWQIuAarg5AyaegJHHY5rW62ZnaT0RbikAOehIzVgOevtVKNyKswt6ngikkt0ac3MrMnUg9+DxSSnbgDnHWo1fOB0AprylW+lFt2CSaFZyD1wD0qvI5Ocdqc2GHHaoHY7fYdaeyEr7DZJhtOOveqss5fPbjFOcqp6bSe9VpCxzjjPSp1RpdtXsRvOy47881E8gLfhSOTnntUJc4z+dU7tmbdtgmkGCKqSyA8VNIwK/MOM1UkYEnIz7VNtCJXTt3KtxMRVG5fKHJ781cuVBUE9qzrnCRNk54JqN1Y2Ttozzr4g6mUtjHnnOK8xZs49SSa63x9ebrox5zz0rkiQB0qpO7sjWK0QhYnk9qiLAp796kHQ56ZpjL1HXisikMAC8Dr2puAWyBipNoPNNCZz7UrCuMCjP60Hg561LtAPrjpQQD2xxTsG+5GT6nFKV28fjTgCzc0u3J5+lCHp0GAEN6U7J7jkUowSc9jwKQEhTjr3oAQ5Bz+dNBGDS4Ib69aa4AXGc+lAvQjd8Zx+tNLE8fnTm+bOeophyOnbpUsY0jPQ0A4+vejdikGe9IB3XkUzk+1KSP6UuevsKAGYy3NO3ELTQBzzRuz70ABz1/KgEmil4HTpQAp459KAQW/ChQTmkUANzQNagxBpcgUjfezS5FNiEz1pKcRmmkH14pFIAcc0oBzSY70HhQfWgGPUENSLkmggdc80qkAnAoDcAQFye1AOSMnr0oBBoAJ/CgV7i4xj2pCR+lIOc89KQAnH60CFwfw60ZBXPSgcNRuAoAU4PbFGMc9qABTiAFx7U0Uxoz9fahsHpnikAO3rThgYz1PWkSfo2hI708EKuT2GaaQd1ODHuMYqFqiUrOwOv4UhUHA6HH5U5m+U5PuaRctTvZA43kNC56mgqMdPanEDDflTWJYDnvmktbCaWqALgDmhSDwevWkwQP60MCeR6UXTY1oOY8kUCMCgg9e2KQON2DwMUW6lO2wj8tzSDk9eRQWBXjn1NNGBk574NVZPUhprUdg49+lMPyhu1POAvHemkbgfTPFDGlYQLjv0oaTdmkGOg6nrTQDyKStuLVWuPyvTtimMwRSfQZNIRt/pQEDfQ1Vugpa7Ax3Ln2qFm3DJ6CpCx7HHFVZ5xCjE8gDJqIqwN6Kx558W9bFhpTRhsFgRXy5fXBnmlck8sSa9W+M/iA3d+0KPwDzXkMzgNk9DWuxlD3m5EJOGxTW5yCetKxJyfzppIP9KZttoHAyeuRio3BPGRjtTmyPbjIqI89TU7F2FJGR9cUhHTv2pAe3eg5PNIC3AQsXTFMduD/OnwDEX51E5AzjnmrvpYlbkbEFvwqM/L15p5JIzTWHy5FSitxpB4pjE1IWGPwqJiS2e2KEA1l/PrTGJLU9ht/OmsQefzpAIhHH608H8sVGpG7NPJAoAYxxnmkyc0uB/hTTx3oKQoOKbnLUEGl5/pQMRgDU9kuZR61X4DVbsQC5poT0L0p2r1yBUBI3H0PQ1PMQ4wOBjNQOPm9Aapu5GzGhSGpd56flTcgZ+lAJHPXigaEIA4FLj14pACKeCCvPTHNQAm0HIz25qQAYIHWoySGzjcKkUBc849KsLDlI6e2Kccr744FIi/Lk96UKWaqE3YWMDdjvUygDGfWo0HzZ71IcZp20ESMwLe5pC4/LigE9SKYzA9eKolW6iSOR9McVAWIb6daczY4zz0prKAp9fSs27l+ZGw2rz3oIAHNG7GfpSAg5zU+YMaFz/OlBC8npSEc+1KwLUMYAgkevSlDHoPxoyDjjJBpAM855pgnqKCARxT9oPQ8mmgnaO5pxBBGKBrYGBVueQDUaKTz0pZGw3uKFJY8g4/nSuF76EjEDpx2qPIZ8etDEjPuOKdApeYY7UmNK5djXaqjjIFPI25weT0pY8jOR70nAxWfQ6ktBjHt0weaGckDj2oBDE+poKgc/lVbkWezGjJ69uKfu3YHpSMR9M0xSBxRaw1oOVRzzTWYnGCcZpwZRx1zSD0PamD8hCAG+vShVyzfpQSGwRgilJJyAeTS6CXcRSW69e9OcEAHsOnvQQAMY+8OaZknjt2qRDixbmkwdvPJ60ZCqD1FK7BV6/WrGgBAQY/E04HOPY0mAVpFJ5GelJA3YejAcHqDSsoPH41GmC2SMjvTyR16HGSfShhe4xwI34696cQW5HamnLn8KcoIyDxg0wsDkDBzg9BUTttzkZB/WpHQH65qvcsFTr8w/Skgb1KhVZJTzgA8U5HCH5evWoVIJ+tWEQD645pmDdjX0XX7jTJS0b4YjFLc3Ml/cPLKxLscnNZ1shYjjIzV4AfpStqbRu0MKlQeKWNSTnpnpTnGQOeMYpEOMD0qddiuo4HZ04OeppTgYAoGTjnPtTuNx9KTS2K1YuCOfagKGY54B6+1GSMZ6ChlDHrxTB66Aeepz3pcgoMnnmjGcDsKCuF3ZJ9KAvYCAc4/H/wCtQV3DHTPSjIAPO7AyKAxK9RTsugWXUTAC8nJ6CnqoPOORzTCQOD7U8Hb2z3p2Jt1FBIYdPYUMTkeh/Wmk5Iz3609SW2n7oGQKGDegoU7SM/8A1qkRSeT07e9MXj5s+x96kjYAgn7xpq9tSdker/s++FH13xcbnZmO0Tfn3JFfRt/bStLtIOA1cz+yL4YRfDV9qDp88zkKT17V65qWhBXY4HJrSG1zz6rvI8+jhcPgZwOKuwQsOO4Oa3G0dQ/TvxipP7OCHp1zVvRaGHPzPUrWUR3DjryK6WyXZEPXGTWVaQkN93PpWzboUwM5xj9atIl6ssKuevXAqePOR34ANRRKRnjjNWYlwxGOc1ei2BaolALNgc5IAp6w9c9KeihsEdR933p7JgEnscfSqWugLXUjCAbvQc0GMgDjGe/pUigKMZzk07I4PYgCktB77kEtuuAT+VVLiABCMZB5FXZSD0PXtUDrnr3pA9HoZkkBXLe4BqCeL5ST16VoyxluR35qrLGd3PPFFr2Ba3MqdMcVnzQErnuTkVsTALk468Cs+dctycZzS13HukZUse4mqckIG73rTmjw2B0qtJH6+nFTZyTKvYzHiAyT74qo8ffsRWnNHleOec/Sqc0ZYelQk07ji4y3M91+b6dKjHHWrLoUOOvrUDJjOOvamnbcV7iMxwDioSS2c9ulSk/Jz0FRlS3Hc5qkn1DmGLgHA544qIqD16A5qcoQAaiZS2QRiocbXRcpJIhYAJx+FQOuQRnk1bkQtx6VE8YOM/K3Tii12iG7LmRWZQMg9qb5Rc5A46ipxAxcD1qdYygAxzQ97od20UyuD04NAjG3Hp0qw8RHtzTViJPTg8GqS0uxPV6FcR456YwTSOvzADnsasNEy9eT3qNlY544FTq5D2VmRFCfwpQARgHsaUcdewzTvLAYZ447UndSsh35kMLAgDPI4oVgOpyaXaq4wOaa6le/erertcLWQqseTnpQ7Hp14zTQRyenpTHJGcHkjFDd3cdnbUBIxyM96fuIU+uagD+nWnGQ8j8qnrYiN4rUcZCV9BmlLg9R+AqMKADz16U5gW6dqe2xd7pik5U4PTGKYACeep4pwBB4PNGApz3qtmHkRkEZ9BxQFAHXk0pJIGPx96ABn0wKm9iewuSPwoBPc80jEMuN3P8ASmE469e9OKGnyj2Yn8xSxtgjPU1ECD7npTmIC+45obasNaImYZ5x1oDZbHXjBqMOfXgUBivJ4PUU4vSzE1poSZH09KejkLmoXYHHr1pAxAOKlPoF9bNlguA2KVsKB3qEEfn0pSxZeexo5m9h6rcew6Y6GlHPIPGKjRiW/HFOYk9PXFXZXG27WJFwRweaVCQ3HGOlRAg/XpUkbgt05qJaaxC+t2TRsOc81LG5LcAgjk+9V0IHPbNSAnfjOB1ovsxJPctxEN/X2qRSVOBVVZChGDjmpBIQw5680LX5gtNWW4yDn06GpsgYIPTk1UjkBXngHrU6P8oxx2polNt2JA5Xntn86TfnvSsQ2RTXAGdvTFVonYHoRyMFyAOnpUDP9cHpU7qDkfQ8VDIQqEjnFCa2ZWrK0jEL+FV5HOMZ6jFTlTtyfw96qzqfpWV2mUm2Qu2T7CqszkZOcDvU7ZGeM1XkHzdc4p7MJPQiLFgQecd6ryuTj6c1LLg8Z574qsxwxyuQeB7UXu9RJ7eRHOS+O/PNY2syeXauR8uBWwSUbJORXM+LLkw2b4OODj3oikpF2c7HjHiq5MupOCc4JrIDhlqbU5xPfSse7GqqOFH1qWzYRnLNgeuaUAevrmmbh370oIIx3OKkCQYFCoDTA3A55p4Y4PoOcU0G+gpUgfTj60gQAE+3FCtuAGeAc05e/OR2p63CyGiPKk/lSDPOBmpBnoKGUAn60EkanPb2pjJ+WeKlKkZ5pjgjJxyOAal6DtoRswxzTXIPfoKU4Pt/Wo2bGaBp2Ecj9PyqNsn8acyn+tBIIz61LC9xhyKTIC/jS5zn9KT6j8aQdRCD170E4/lTjyv4U3pQNq4YH40h/WnZBz9KQjbQNiHB/OnEgcCmnjp68UYIz+dBIq8fnSnFN3H17UowR655oKQZz2oxgfypQN39KQnNBIEDFJjPHelGB/SkBJoKQpOOKBk8HqKTOTQM80Ejsg0AbcfSgjC+9B5X3oAcMFf6UhclsdqB6jrSYFAWFIAHH40MBxSHB5/KgZK0FIUCjqKMn9KQnOKCeoZz1pcYpBn8KBg/jQUxQSaFyKUHFJkjBpom1kfo4uSvr6U44AHuc0wAj8+lKoB5x2qI7A2K2W7447UoYBRj04oyBnPQUjYCMT0HPFF76Ce97gGIBz0J5pc4PA60jHdg+ozQCQcnoalO4MFbIJB4HFJnHB4oBygz1ppJ2gGqtqJt2Hbuw7U12Hf8KXO7v0phGff2qhtjwM49Kbgjg9KUH9KaXB/maiI99xCxU/rQGI/LmmsSzH3pBnrjpQGzHrj8cUjHa34YpM9x9KGYdCMGna2xH6CO5OOO/FJIQRx9RSE578U08d+lUF7Ma7Efgfzrn/F+pDTtImcnkggVvuwOBXk3xj8QC0094lbnGDQjOT0bPAvF+qG/1WZyc5Y1z8p3Yx83pVm6n8yZm65JNUiSp45wavccIqC0AggZ/CozgU5yd340znj1zUGnUVmxkdyaibBankHJNRgA80DYYG3ikUkkA8UZK4pQMNnHNAi6gIh4qByB9TVhlKRg9fWqspBYn1FUw2I2YH6YpvJoJAGMUBi2akoQAtyePWozg9fxp5OCfQ01iD70C6jG5HPrTCD6cU44FIWz9KBjTgNx0pQSRTSQM+lKpxigBxGKjIJ5qTgfTrSdB79KAG4O38aac08jFB4xQAzaKuWC5b61UPHFX7IE9vTFNFMmkYc47daikO/kdKmYA9vY1CckEdKp6EIYV700ZOfenbivfkUAnb6ZoGhCCGHsOKUEjr1obdwRj3oKll96lCY4Z/rTlAbtnvTQCFz26GpEX5h6VV7CFUkt796enzdO1KobcfY805Qd3SqQ9mORRupVyOTzzzSLxj86cGI9x61SQMRyf1qNsHp+FPL/ADfhUbsV6ccZFDdiVfoNOB1pjknAzR5hJ5FNY4Yn1qGWNfjkjrwKQJnn0FKWJzn8KRSd3tzSACQeT06U4E7fxprHIx0HanEAYHWpYCcB896CAOSOtAHU+tKQR/SqBiZwfwpQ3U+vSjB280qkcHtUoF3GnJzkU9Xyv06U1hubFG3Ge9UAOSV64B61NYoDk47YqGQgtj1q9aRiOEe/WoNIK8iYKN4U9cc0wgrjvk0pPzE+tNcDj2OaDd6CSHHQ/SkLEsMnpS4LUiqdvX6VNrCuIWLdRxTPmU8dTTgTyPzo3AqPQcCnuTbuGCVxj60OAg4HUcUFgDgdeM0PnafbgUMPQYh28Zp6nIz68CkChSM8E9aOAMZ4o3BaaCEg5OeakyARgZ44pigj8aVCQP0OKY0xCuWz6cU/BOKTI9eMUpBK5oGgBAyfzpACy9e1KVJX0xxSLuGTjikxN2HFgFPvTAf1604thOnfgUhUii4WuKrAE+tPC/Nkntmo1UdelOJI79aY7pPUJATgiqF459eauswCHnntWbcksaXUiVugyFMkfWraoD0PtUEOQBjHvU5UcfnTMdye2BVTkVZ3k9e/WoLfCpyae+dwwelLqbxfKhSQW9qlQA9ucVAMl93Qc4FShSVHc1I1uPVT6/UUY25HU96RchsY+tPAOM47ZNKxommK5PB9KaFI+anhiybh2FNBBHHNPYLCgZUc0shK4A6d6aGDYFJIST6cUEbDypZcnr39qa67uBxjpSgqy80hY49x1oBtAo+XPpTxh+M4J5pFUkY796UqTjH1NCeo1oKW65P0oCgjpnHemgHjoRnmlUA4wcAk8VTIZKVG0dxUkMe9xgZJP51GAR1GPWul+Huiv4j8XabYrGX3zKTjpgEZp+ZEpqK1PtL4EafJ4X+HmmJIMSSqHOevIr0SRhdoWwBxisy3sktLK0tolCrBEqAD2FXrLJ4J9jXVBWjynmS94rvZqnI5H+NQXNntGcY4zW+bRVG49Mg1U1AKsRX1yM1ViLaXMO3wsnTIHAFaEIKjJ5qrBbknOOc8+wq/BGARn1yKpXWjIiSopbBHTrVlF98c1GqcjHU81OqkHA6CpjozR2WxPEoLAdMDBHrTx8ykDoOTUQYtz6DFSoABnpnkj0q7WI1YwqScdPWkIHr1NSEhgS3Xt9KaFAHTih9wTfMkRtk4PoMCoZcnjIwp59yatsqhR7jioZ4Qw69+tSrsqV+hSkYgYxjsKrzEsuOnrV24VV49KpykKSRyKE3YNU9DPmQrkenP4VTkQnk8AVpswbIIxgVWkUD5SOe1LW9h6JGZMqsc47VUnjDE9gQK05YgfaqssXYDp0pap2Fe8U2ZcsBBI6HvVaa3OD+mK1jCWAbqD0qGeNRwByDU63LT7mJJbY7fX3qpNCQ3H/66254M4z65NVJLfI+nSq6Iq38pkmMrk+pqNowenar0kZXqKYIw3FSnzIi13yopqhBGRwaY6k8AdTVx4xsI6jpUQjHTH0pt6+ho1ZFcpg4xwKj8gswPX0q3tLMeKmt7Ytjvg8UmluiNnYqxwE/1pXhAwAOvStJrUGoWiGf51mloPsZrwlsnHbFRiEr/ALPpWg8RJJxUZiO4Z6d/anbRobexQaPGSx5xUYXBbPpxWg8Ibr0qFoSdxx+FO5Sb3KRjXGQOD3qPqxx8vYVaePaox681FIu4Mc8A4xRZ25iYrZJlRyUyO+cCkZiOozxT3UBuajdiVJHHbJpSdytOohO/IBxUZAHXkA8UoyuTjqOaYWY84xVOXRE69Ry4bJPY4prAfjmkjcjO4ZBpQN350rWbZT1SAMXJ9qchIY00Ag5p6qQpJ79Pem9WCavdjlwO/ShznJH4U0g56cdaU53DAyMflQ3YlyuIwC8Gm5JOex6U9gOh9Kj3DOf0pNJoVnezEOATzSEFjkUjnJxjg0/cEHFO7SGrN8o1DtJDHd3pCuME8etNJPDdTTmYNzSj5miSkkhNxUdMjpQJQcDJzjJzQM7ee9MAAx7c1V7Mm3Yk83Bx3oU7sEHnOaiYkmnpgc+1HQEk9GShi2PTrTt4GD6VEjkLg0gO7I6GoWjaYNLSzLCtn+lOYgHI54qFTheD0604klcDgjmkStEyQgDBztpUb5SR1zxUTEnA96erZGDzTte7Kv0ZMpx9KVW2kn1qNWHQ/LilBK4HrR5g9LE6MGfr2qeN1yM1U3d/U1KGC4bNNa2bCyTsi3uA9xUyHC89M/nVNXBwBU0cu0gdccinFK2oK97lwED+VKWIGO46VAJeOOmakLgc9yMUbK42ryuMYlRx+NNc5Tp708EnPvTCp9OlQ9riV5asrSj5eOmaqTqW4FaEihWzngVUdTuP1qlrdik+qKhU81WIHP61cmyM8YNVmU49F6UmurG2r6FK4IDE46HiqcjEY9MnFXp4y3J4x0rPugRnFG25Un2IJZAmQD25rhfHWoiG1lGeQMCusu5CqFs8Yryj4kagQhUNnPFUtNy4O7ujgJpd9wx9TSMwC46cVAr55+960F8tmsLmthxcH6gUiyfNz68VGzE8U0tikFtCcSANThOGHtVUyEHjpTVc9qdykXRKC3t3qSOUnn0FZ/mH196csxHene5FjTjcH8DmnkbmyDWek5UkirKTA9+tO4WHOdp/ShiTxj/69IWB6ngU1jnp1qkxJkZIGR+FRkAZxUjkHr1/lUROM/rUMoY7EjHpxTWyfpSg4oPP9aTC1kIclqNx3YPSgE4zSYHc8UgDnjimkGnE7RTScUAL0x6UhJPOe9ISPzp2MCgBpOKORQpJ+tK2Rz+FBTE9DTh696QZI6c9qFJFAIUkUEAD60HIx6ijd/KgkaSAKcTjpTQCafkbaAEAw1AwD68UgJZvWlGBj6UFIXg8+1Ke3rSZJXmlAxQSIADQBmg5PIoPK+9BSEBOaVQT3600D1pwyKAYE4H1o3UhIIH1pQBz+lBIAknngUAk9aMZagA0AAOKXAI/Cmtg5pwICj8qAP0bDAtx2608AH27mo1YAe/ShnIGepNLdCS1bHsQfb0NIzbeCc9xRn5fqKBjec+gNS3swtZgckDHTHNKR8vp6UpIU9cjvUTHORnvRbqDWorEjj8RSE5HHUcmkOCnueaViQ34VZNla41Tlj9M0oOCeeO1OAwOmKYCCxz0qNwSaSYpbIPvTACRzwM07aRz2pF5UjO407tAulxoBbvihHAQZ9OaVlK0FQ2MdKW9imrjWJPI4pjknv3p2SOe1NOG+g5q1oK99AJPFISS3J470Fuhpr43Z7d6LahfuQXk5hgdx2Un6V8xfF7XTe6o8SnKgnNe/eM9UGm6PM5bBII/SvkzxPqRv9SmkJz8xqlpqYzd5qJiSndux6VXJ28e1SSlh9TULfN+HFM210QhbcnvQ2T+VBI47DtUbEmpZSAse9NLg/WgnGcmkznk/SkGyHZyDSqCWXn60BiWNIpDY+vNUgLjyfusd8VXc56cYqaQhQMenNV2IND1JT6jH46fhTWyPpQcH+lIQS34cVJpYUgA8VGyjbSjgcmgEEc0E21GN81MIp7EUwcUFIRyQv1pobNDfypqkA0Ek/8ADSE5pAxPSkbBoKYEk8U0sB9aRmPPoKaSKAsODEtWnZriLrissHLD61rWgAhHNNbkvQdISCeahdyCVA4qZ2B9sVCx96tgMY9OOgpoJ/E8CnEEd+tCgdahiuIgweelSbfToOtMYEr1xTgd2e3GKOg2KuTT4z04pq4+gxzipEG1ff1p2FbqP355PFOQkMCTximqAOvc05SM4q7C6jsjcAKGIAx70hJH4ikbirEgYEdaiZy3HrTix4+majkYh/Ss2xiNkkg9hUZUnGOtPyR3/Ggk547c0mO/UbwxPtQo3fSlIIOAf/r0DJBxQO4KBuPftSsBxxgjrQox+WaawLH+dLoLcXbgcdc0q88EcimqCMetOKBmPPNHQfUUsCAO4FDEHH601iS/4YzRjC+uetO1wWgpwWJ9qexBX04yajUkY4+tKwxk9c9KCkNQbiB3PFaSHYmPbiqNtHul9gMmtAgnmoZrT0VxjMS2BxSbhSkg+o4waaqjdg9+lQXcSRQMbecUoIPTsOaQjGRn6U0KVzk9egqxXFIUH6D86Rcnj86buO4EDPb6U4uB/WlsTcXIHHvSs3yD9aavLD3ofjPt0oYxOW6e9KVAxjsMmhThenOOaUDcM9MimNICVXpTdwGcDHOcUjAkdee1B+ZSD1pJWDyHI2c9jinHAwOppqMCDn72KcAOnrxTBbC8nvxQAOgFAO3A96Mg/wA6lsdhSuMEjqOaQv1IUc0hYj6ZphcDj1p2FsPUhlGR0pxZQvT3zQsQIHXPWkcgDHfrSauw3RBPJt/AYqiGy3JzzirVwQEwevWqaEs3vVGTJ0I9OnSpsZ69c1Eox+FSxfMemaCbFyFQMU5lVTj1qRQQuT36UxkA59ajqbtaWGqNzYH4VKoUcegpicZx9Keig9DjtR1HFXF4yMemKRmBYY/GjAXp+NB56cd6HuMeFI53YHcUoCheO/Sm72HTrkGjcCw5PrQm2h2sAAJ6dKGAGMHp1pTkZI4z09qbuB5J5zgUb7iasgJByOmelKTzjqMYFIgJXn14pzEn8eT7U4snbUcpA6fjSBtqnjgHGKQEkDjHcUK4bOD06+9F9bId7ijDe2DUi7Qy54J6U1Rnn+LPNKgGcZzzg1QupKGBbgf/AF699/ZU8MLd69c6vOn7uAbVz68V4NbxmVwiDLsQBX2V8FfD/wDwjHguzUjZLOBI/vkULV2Oeq7LU9bSfCsSeWpIrwRnOOSayvthCYzij7UE+o6V2o4OqOm/tIPDjdhh196qXE5lXjnPSsKC+Jfk8VrWz+awHoQaptBLuW4IWRMkYPfHerEUYLZ6mkeQA7VIJAx7U6JwMdsUmQk0/UnhYDB6c5pzSZPoBzUAmC9eORimPOoyc8Y4qloNJ2RZWQM3XHrSrKDx+ZrOe7C8dCeDUSXhzgnnPFN23KVlozYacH8SBx2pyuB+PH0rLiuBu9qe94qAndTbuieVdS88hCDuRxUck5A29OOaoteKec9qie7GM55qH2BXsWJ3LNn0quCF3d6ZJclh14NQrIG6+tJyGlZkgYMx9KY6E544FMVyWP17dqmRwWFDXVAl0Kz24HJ6VD5IBJHODwfWtEsrLihoQVBxjPWpt3Js18jLe2A+maqSWwOeOM1ryxDB4wAe1VniJz6ZoTbKiuhizwBEOeme9VpoSUHqc4/CtyW3354/OqE0OxgD61Ls9xRWu5iXMRZ+Puiq20An07Vq3EYZ8DgZ5qo8OM4FJrlRcUVBGFX17mgwkDdj3qxGgAwRk5wKtCEuowOh5qdbjT6matoW56GrcEGzoMEVoRWwCgkcmmNCew4BxV/FGxm7plMKT1GDjmmNAD82NpPWr4jBIGPrSmENwO3WlvsVs9TKaIKvTrUbQ7CcjPHWtN4QFNRPGS3TIoT15SmtmZUsROQOO9VJUKj0Na8sW38aqTwgNSsuYq9zJcEcfnULLx6Vdni2nA6dKqSqQpXFTZrQIrUpzKUH86ruTznpmrsqF/aq06DO0fjVJ9BNdblcsSOfmphJ49McVI4K8diOaR0B/Dmla24lJ/cBBAHGD2pFySMjmjBCHB7cGlUj6nvVcuhd05C4w3PbtSFiVA9KQHH5Ui+/pzSj59DOS1diTIXOe3SnKQBnHJ601M9xTgQGJxzSad9S1Zqw0gnt16VGEzn1HTFPBxwO1N8wg/pTdxWTdxp46+vFEhAxxx0pWAVeaiYlffNTa7KWgbSuec9qa7gN/e4yKHbavH1qJyWcYPGOaaTb1GkorQmkcEDHpTGIHeo9wVj3pGlXp270NPoTGfUejAnP4VJ5mFyTjFQBxt444pxcn8P1qtS1JIlEhYfypysVySc88VCmRyDgjNOWQ7c+2alrqRdLRosK+fp3o8wr6cnAqJG9uBUigNznoOKS0uhSbeiJFIPJ6jgUuRzjtTFx+lAHzY7Uno7F+bJS5Ye4OaUkgZ6elMLELx1o8wFce1WpLQfLZ2HiQHvzUiyHIyciq5YBuOaeDgCndJGeu9y1GxGcnr09qnSUfQDrVVXH9RQH6EdaW9yuVWsmaEcoAA9TUgclsfjVGGUj86tQnzGBzj1pp8u4m3PZFpQDk/pQykdOlORAOh7U4AMPpjNG6uPleyIGjI5x14qvJGRn1FaEik5A9OKqyREHjk0cqYfZM+WI7gQMkVGUBA44/lWg0JH41WmACZHHWpexMdZWMi4Qlz7Gsq6Q72rcmzv6dazLiMK5zyKFroaNbNnN6wwhhbHvivDPH1zvviobp0r3HxGxjgOOmCTXz14suTc6rL7HFJv3TSK965kAke2RQXK9O9RbyMd6VmBrEsV2zTS4PvQSRTSaCkOyaaWJb6UhYikJJoJDcT9aXdimgHmhcmgskViSMVYiYj6GoI1JwR2qVQe3YUEFlZMrj86eXLc9/WqysFHB570okJFNMLXHM4/Go2PalLZ96TOc0MVhGGRkd+lABHHrTeRmgMTx2pDFJzxTDk8U8kDv9KacbfxoAUkAc/NTWBOaUAn6UHJWgBBxQTj+lKTmkBB60AJkHr1NLkj+tIQD060DJz2oLDIxT8496YQTg0vXmgVxCcUvTmhjnp2poOevagkUEYoyTRkLSZIWgBydqXrTORTs4oKY5QPXp1o6ke/NMXpShqBjgSCefwpATSHAbpSgZoExNwFAJPXvQSBx2pw9PxoGIVJ+tAOKdvHpTQCOeuaCBeaB93mgnFAI470DWw0g9PypxYAdKQj5f1oJH50CP0bwTyDkg80KxJHekUYyB2oDdTjrS1aE9bD2A9e9IOWGPUimg55o3Ac/jSstxruKWJzSBgWJz04NAYlcdM0jYNNuwt1ccjArj0oLhiQRTQpH4Uo5579ql9wTvpYQkhcnhjSFsHjrnFIAe/zc07aOp9KFsSu7EYk8+2RTdpDE+3NKWApBkDr1NVclrVXFJ3nHtQWIGPwNNyVIpHO7NJeZoncSTAbI6CkLDGPamknkfnQxIJz0x2p7IlK7Ywkjp05zUbSMO+O1Ob5j171XvJlgidicbVJp7hsrnk/xm142tm8KnkgivnK5kMkrN1JOT716X8XddN5qkkYbIBxXmEjA5+bODmtXtYxhq3IgYEsW5yemaaCQxGc55FOdwcZPPamMwCn17VJ02EbBb8KjY44pxJpjE5H05qAAkA8dTRgHrTWIGcUc/ieafQLigkdu9KrA4Oe/HvSAndTo0G8Z9aQFuUYUH2zVVmA79eRVqQAIOw7VUfB5qnuJDcimMSW6U/OBTGwc+tSUmAOfpTW4pxHy/wA6jbJyetA7DSQfpTSTSkgD0pGwFoJGk4ppIDelOJz+dNI4oKQ8NkcUHI/GmKTTiQc0EjTk8UYxTuBQRu4oLEjXLj0zWxGmyMHrntWXAh3jvWupHlYPFXHcTtYhdSc8cVC5DNzUjt8xI5z0FQuSOgoJQpAXn8aQEj+tISfTrTtp/OgVuoEEgUoyvsO9IDn+lPOTx0xQO2g5GJ4x9KkGTx+VNjyOnpThhsY59aaTYD9hz14x0pdoA+tKuNwz3FABLVaJaBc7DTc5Jye2ae4Kjj1FRFsjp061IluI3HH41GxDHnmnknHPamEZbJ71Fi+g18duwpRkYI/GmKeeacCPXvRe4ICw4xQB279TSqxOPQHigc5zz70wA4P1NBBJ4OOKCMtTh8o6ZNArajQAFHOc8UhY5I9qccMvH0FBAC5oG0NBwcHigNjkU5xgjFMyB/OpYbaDxjbn35pjMenrQGJb04oPb3p3CxZskJyevarYJDHI4JxUdupVDn5SBxTmc4OOvFZt62OmNkhHAP3egpAwXINISQ3XtzTWOeaRQBgwJA5FGNzc89xSADBA79aRCD9McVZHXURgTxTVjJ/GnsSGx6UKxI9qTDqKTgjHTOOaUAK3PJzkU1snr17U4ELgmmPpcRiTkD8aC23n0oODlsY9qQrhce1AtQzyePx9aAefbOKEJC+h7U5cHP0oHa9hQoDfhzTVAL8nnqBQ5745pQpHzde+al3C1hcCgkcAUb9x9KCwHemgvcaxLKeeBQASwJHINOICnPemgktz0oQrEq4HOeDTXIdT9eacrbv5CopSRx09fehDehTu3B4B4HFQQkikuWLOeKWNccjnNMxbuWFUkZqzbRknj05qBGAHPc1dgIXOO+PwoBbpk4YM2PQVG7ZX1PSnkknJ9KhIJbI9eKm1mbydyUKVCnvzTwSMHA4pmCPQjH5VJwcdu1Ia0QzJJJzzTiCB15poJGc9zwKcoyuTR0BNDkbB+tJkB+DkE8EUi4BHvRnBAH407WB7Bg8ZGQOnvSYLZB4pSMnk8YIoB/lTQkICVX6dKduIUDFImSSB07U90G0Y/GlsxiIO2ffmlUHqBTAxDYx+NSbiGOPXn2oXcT3Q4ruAYcE04DafpTFOORzjoKevzMT68mmhPujq/hnoR8SeMNOsx8480M2PQGvtNoksYUhThYwFH4cV8+fst+GXvtYu9T2j9yu1M+owa+i721LOzYxk5rSmt3Y8+rK+hRa6YZJPBwBQbxj78cU2S2K0CMKCT6ZrdO2xz6sntJcyqCeprrbRkjhB78Zrk7WMB1IGPat0THYoHHAFablLRo1EmDZOc1LJMVUAckVmQylBnOaV7ohs5xSV2ikXJbzAB9elVJb8LxnvVC4vBkjPesy4vepJ75NNL8RN2aRtXF+DkbsE96hW/HDA/wCTXPy35L5DcU1L4lRzxUttLQq3dHUJqAweeABile6CYPXvXMxX7L16cgVN9tPBJzgUbWHo0bz3oPeo2vAc88Hg1hvdk9TxTVuyWyenrRumKTXQ3zeBzgelSeaDg55zxWBHdlpAR0zxVqK/Egxmmn0Jau7m3C4PXualBy4OelZcVyDjJqytwWbAPOaPMfKlsaUeASw+72pxYnJ7d6qJMAuO9SLcgcH0pvsHKk7k5AOSfu96hdVLEDjPSh5l2nng1FJKQnHU9aFEmSZFKRHyeufzrOuTliffirkzkgc981TeIN19TSaVkyUuyKLKGyfwqsYiufrj61oFC3QUhgDNjFRvctPRFBbcB8j1yKtxQggA9M0ptiGGeKkj+VgOwpJ30FsrseIhtOBznionhA5NXVA7nIpsw28gZ54q7WdiUn9xSCEHpyeRTmQLkDg1MwAXpuJ61GwLN78Uk9botJPYrOoOSe/WomiAwSOMc1PKh6dfWmMAOD1FEtHoF1F3KUseQD74qpdQn+ua0mUNknoTkVTnGfzxUqKZLu2jKljCg8ZNUXjyxx9a2JY8ZA7nk1RmiKqcfhUNW0NYoz5Eyv1qu8RBx1Per8igbeM4quynnnHpTemwNpLQpGMEnnNR+Vvz6CrrRFTkenNRPFzkDkiq+EiKeqKjIAmO4pqYHbp39asNGVU56UwREqPbpS6Fx0ZCFyc/lSBcufQCpWjP5CkVSCeMHvQnuxa35hoJUHH0NOcgD3pVIbgjBIyaJAG5H0oejZV1uMLgDPfpSPg5OPpSbSGx26UoBHGOtTbUi/KrMa4DdehGKYQcdOhNTSEDpxxUbAtz6dKLWuUrXuVxnnNRlCDwe9WHXv8AWo5Mq2Mcdq0TKdk7PoRCPr35zUQAB+vWpjlF5GfSomIP1zjmpd27IhpcqQKDuxjr0pyhlG09+hpACvJPbgUoYnB+9iht7IpWQ8HAwMUoJTFMGBmnkkqM8YNF72SFKLauyeMg1ISFzjjjAqAElj83XmpF5YHtwalLmejKvZKyHKwPsKUYJB7EUgJDYYcUu3j0PaqSTvcEm0mwfJbrz60nt6Hil2hl49KRQfxBqVaxVri7gp5OKcpy2R2pknOCOvalRslSfTmh7Jk7OxKXAxnrmlWQHGB1OKicgMRnocU+IgD6VV0tUJfEWY3A6Gp4pduMHmqKODknrU0cm3pT31NHolY1o5ScdzUyShccck1mpMV5/L3q3G5PselTflM1J3bsXVJJyD065oWLK596ihPv96rIdSuB16A0akpW07lZ0JyPas26j2k88CtiQhQc9TWRcMWlbim9QTS06lCZQ3I4HSqM8Y3MzDoMitK4ATJ9OlZeoziOE/TNCXKgu5M4fxpei3s5mJwMHFfOmpzeddyv2LGvXfidqDJayKJCm4mvGJnLuec5NRI64qyGkUD71HO3r7Uu761kNDWIpCT0pCcUc0BYD0ppIFBwOtKD7cUDFPAp0S7moUbm+tWIoxGue9AkKECigsRwOlKcN0/CmZP+NAIUN8tJkjjtmkIx/ShgSv8AOjoJaaigDPH40Z9Kacg4pwGc/SgQgyQf0oXnHGaC2APWgHHIoK6CsB0zSDNBX0pOvFAxxGaaDigsAabndx0oIFPH0pCOv6UbqM//AFqAAEU7KmmjjjNAGKAAglaXgUdMUm2gAbB+uKQL81FAOfwoKQhNAJJx2oOBQwH4d6AQZzThkflSUAkL+poJFJI/GgntRkkUDnigpgDntQAT/SlyP8KKBjjmkGCv8qQuCcUoIoIDq3vSqQKYTlqXgYxQFrjmNJkc0mQSeaUcdKCwzkfhxRt+YUEE/SgYOKBI/RosCOPxoJI4PHAzUbMVwQcdqXcSvvjrWau9ERKN2OzheOQKTaTzjikUg8D15pXboB+NU9hRemoFgM0hJPsD1oY560m4Hp26U2DXccSetODc596YGOz2zigkEYH40raDVug/AfjPSjk57elN3E9ABjrimlienQimgvbccAMc9BSNkcDmgEhsdfSkOAetRezH8S0GliMDHUc1GzksAD9aezbW4PHQUwkbc9ycCtOpnG9gIwnJ5zmmlsORSsSqmmbx+vNTe6uWlsmIcEZPWuY8caqunaPM+7BKn8K6VyF5ryH4y66ILUwK3JBFNavQU7RTueD+JdRa/wBQmkY5yxrCc47cdatXUhZieuSTVOQH6CtCYq0UJuGcVESA2e44oI9+aRsdelK5e4hJ5+tNYEtihiBz+NI7bsevapGHB7/SkJPGO1GSvB60HGf6U0AZJ5xmpIW+cd6jAIyKmtwWcY6ihB5E1xngeg59qrMcrx+NWrgDk7uaqnKknPSq31ElYY3P9Kax2inEk89eKacs3P0qWMQHFI2PwoyBSYBX+VICMjHBH0obNKxphYUAIRTWOKXkUjAdaCkKv3jRkBqYRinjBoCwuMZ/Sggmg8jpSfeoGWrNQZR6VfkYDj86o2ZAb6CrkpA5PXtVxIepC3JznFNIDNz6UrYP4U1lJ4JoCwhGelBOaXAC0ZAb8KXQLWHKT6Y7mpApYn36UxVB/A1KpJ/CmkHYUABRTgCKQAnrwaeHK4qiRFAC5PWnAgY9ccCk4IyfpRgevSgSdtxWICciouRx696kZ9w9x0qMkNxn6U2VbqNcA8dc0wnHenFgegximEFunpUMNhADg5PWlAxyaTGOce2ae/QcdetJOw7CIPlyPpQAS3PFKMKvsaCAWHP1pkicK2B2pSwBPP0pMknjoaAMkfrQUhcH/dzzSY7dSe1KzEcdBSEng+tGgeQMMdaauOvXFOZi/B7UmCFwOB3osJisQFz+dNVS7ge9K+BgetS2qgluOM9aTKWrLeBtx+FDAdT2pCSGyPwpCeCTUdTpsBAOaaVB78UFuMke9AAPXt1oQebEAI570AKOR680uflAx1703BHuOtMHboBAbmjOeAe9BUc4PFJsye2eopIm1hQAO/Q0jknB9DQSN3XkdaaGzkevNMLjgxOAPqaXJIB9aRACfpTtwUfjUBvqIwI7+9CkhcHr04oJAckcg9KNoBwO5yKrzH1HKPl+tAyEwMAUhBB9e30pqklqGCtsyRQAB8vJGM00gAnjkdKcpy2PQU3aPm5ye1Fh2GsxJ69BRGpwTuyehpWBHUd+acFATPWhE7jgcg+vFQ3LEKRnp1qVn2jpwTVS7bNMJPQgXEj89M1qfYIZrbcgw4GT71kOxXgVs6LPlJVJzgZxSZj5maq7Xx1xV+EkKOwwaqkgykdctV5QNgA6DpQzSC1GqASewxilVQ3fHGKQ4Ax75NKjFQTjJNJ7XKHAdCfrSgkscnpyabuzgdKdkEHP50b7l7IcBjk8jtS7QOh4zUa5C/hSxDK5zR0sG+goAyTnntTh8jHPemlgMgjtwaOFIye2aSfQLg5AbI70o4UD0poUHAyeATQCTwRx0FGpOpIrgnmkJyCM9aTBXnt3pyk7flH19qA1FUAE+/JpWfC9Oh4pgbqO/egsW5qkJkkbDBx1zzUseOOO9MRQcdgP1q9pdqb3Uba3Ub2lkVR+JxQndA3ZH2D+zZ4bOk+AEu2TbJdEN+deoXEAYZxweaPBeiR6L4N0mzAwY4VOPqK1JbdCpHtXZTj7qPLbvK5zMkI3HjkHioGgA9BjrW7PYFOTzn071UNthsY9jVddDODvqzOihO/271aWUhwPbFT+WgTjjHWomQBt3rzSt0NU9FoTGYKvXFVZrvdnLDGeKjuJSykD6GqFxIQmemBihalPXQddXAXoeKybm8IbAbjFFzcFepyKyp5yT14PNaGaklJXLDXQ3E9eOKYbsrjn61RllIPGetMMxDZz3xWRslqa0d583X61a+18DvxiueS4K8Z6CrAuyRjPFNWdrj9003uwe5FILwjGPpWabk4JPU9aFnBHX6UbO5nLojXjuiR1xmpo7ooRjqRWPHIWb6VLFMd2c9Klu+oJcqXc34b07+TjB/KrUV8d3XHOTXPJOT15B5q1DcgEc9atX5bMfW50SagSOOT3qxFdBhkn61hRTpzg4NWI7n5Q2fahvsZtT5kzZWdm4zjHNL9qIXOeKzRPu57nkVIGJXBPUg4qxuTUrMsPIGHPpTFBOe9ABPGO/FSxJhM561OrVkJ6SSGpCAwJ605IgpJxnHFOQEtyPpVlU3KB0HalZJaivrdFV0BTIHB5zVdoyGz25rQkUKNo6dTUMqKevTB/OlyroOWhXjkGeKGYFse9RElG+mTTGkHB796tbXI1ehMSBz6jimM+36jmolnAx9cVFJcArj86iKaLWgskgLdc44qCTPOTQ0ygEYycflUJk3Y9RzRH3mDiyRjheuMcVVlIOQOvWpHl3cflUJID5PU9aTvuUuW9iJoi30J5qCZASR3xxVtnBHB6CmCPd04I6VmlzbluysjMeJQxHfFQyW4KfzrQeJST39aY8IOMjg1o01bQziuYzZISmO+aYUB6DHar8sRIPHeoHi2qPripaT1Zd9dEZzxlsgUwxlFBx1q8UCEjP0qF4yc/pRZD5r+pUdc+3FNZBs96tNEQvIqF0Bye2Km2uofCV0UBie9MZSe9WCoA96iKgcd6r9SYJNXIXO0jPelBI5IpWUMcGkfIwB2600rLcHq3JjXcHOOR2pAxK8DvkUrAN27UiDb16Ypay1Grp6jSoJJPbqKjdBk1NJxz3NRsAcE+lGshSlZ6kBUHAxxUbqoOWGcdParLKC3t2qN1C4P40L1EmmtiJlB4J5PFGAD7YoJ2/N68UgOecdeaSerZpFinA6/gacuT1OTTSSe3FKuM5z7VKabuyZeQ9TuC/Wpd3TjHNRDJ/PIpwy317Vd0tQSasSISM555pxYNj8qiJJ74p4yM96GktgvZDs7XwKJAVOc/WhCWJycHH5UjEFgOwoSsUm3G4hyw9qcjgEDoegpVwSSB060hJ/XIqU2RZ2SQhyfpUqjCjFRgA5HfvSFjz2p7q1hxduhKCV6GpkcD8KoqQG9D3qUPkE9O5pWGrrWxeSQA5FW4pDs/WslJT1qeGY8A9COKTVynPojZRgR17VNFIMgHqTWYlyUYZPapVuRjP+RVx3Jau79i7PMOcHOOaoysH68U0z8EDuKhmcKp5z607Kwatle6cFSOpNc/rkpjhJ74/KtqaQu2e2c1y/ie9WGF2PYGhO9rkxXvaHhvxL1R5bvyeoGcmvPjw1b3i6/N7qsrk5+Yge1YBxurCTTeh2igimk4pRgUgOagSEJzQQaUnFIAD1oGKcimgEilJPenRqWagB8K45qYMQAe1KFCjGOlKHxkU0QNYgD600HH5UFgfyoJ9O3akNKwDJpMnbnpQSOaAM49O1AhDk804YPtSKDzSgZ/Kge4EZ4oA4oyC2cUpBOBQF7CA8de9ITmgYZvQCgkce9AhCD+FNAzTmJNJgmgAwG+opOnPrSkDqPWjJ/CgBAM0pAowPWnDj+dBY0nP1pM9BSkgdDkUhOKCUxSR2puDzS4OaKBsMAflRj8qQgDFAOeaA2F6fWkBx/Sgkj8qCcUEjlwaABTQCR0xSkmgsUE9uaXAPPakGB/Wj+GgTBhnP0p2cimjPOaByOn1oJFA5pSCGxRwO9IeaCmAxSjAWkIoAxQSKCQtBXFAIxx1PWkwR1/Ogpn/9k="/>
  <p:tag name="MMPROD_14771LOGO" val="iVBORw0KGgoAAAANSUhEUgAAAGQAAABkCAYAAABw4pVUAAAAGXRFWHRTb2Z0d2FyZQBBZG9iZSBJbWFnZVJlYWR5ccllPAAAAyBpVFh0WE1MOmNvbS5hZG9iZS54bXAAAAAAADw/eHBhY2tldCBiZWdpbj0i77u/IiBpZD0iVzVNME1wQ2VoaUh6cmVTek5UY3prYzlkIj8+IDx4OnhtcG1ldGEgeG1sbnM6eD0iYWRvYmU6bnM6bWV0YS8iIHg6eG1wdGs9IkFkb2JlIFhNUCBDb3JlIDUuMC1jMDYwIDYxLjEzNDc3NywgMjAxMC8wMi8xMi0xNzozMjowMCAgICAgICAgIj4gPHJkZjpSREYgeG1sbnM6cmRmPSJodHRwOi8vd3d3LnczLm9yZy8xOTk5LzAyLzIyLXJkZi1zeW50YXgtbnMjIj4gPHJkZjpEZXNjcmlwdGlvbiByZGY6YWJvdXQ9IiIgeG1sbnM6eG1wPSJodHRwOi8vbnMuYWRvYmUuY29tL3hhcC8xLjAvIiB4bWxuczp4bXBNTT0iaHR0cDovL25zLmFkb2JlLmNvbS94YXAvMS4wL21tLyIgeG1sbnM6c3RSZWY9Imh0dHA6Ly9ucy5hZG9iZS5jb20veGFwLzEuMC9zVHlwZS9SZXNvdXJjZVJlZiMiIHhtcDpDcmVhdG9yVG9vbD0iQWRvYmUgUGhvdG9zaG9wIENTNSBXaW5kb3dzIiB4bXBNTTpJbnN0YW5jZUlEPSJ4bXAuaWlkOjQ0NzEyODc4MEJCRDExRTI4NUJEOEUyQ0I0RTlFNTREIiB4bXBNTTpEb2N1bWVudElEPSJ4bXAuZGlkOjQ0NzEyODc5MEJCRDExRTI4NUJEOEUyQ0I0RTlFNTREIj4gPHhtcE1NOkRlcml2ZWRGcm9tIHN0UmVmOmluc3RhbmNlSUQ9InhtcC5paWQ6NDQ3MTI4NzYwQkJEMTFFMjg1QkQ4RTJDQjRFOUU1NEQiIHN0UmVmOmRvY3VtZW50SUQ9InhtcC5kaWQ6NDQ3MTI4NzcwQkJEMTFFMjg1QkQ4RTJDQjRFOUU1NEQiLz4gPC9yZGY6RGVzY3JpcHRpb24+IDwvcmRmOlJERj4gPC94OnhtcG1ldGE+IDw/eHBhY2tldCBlbmQ9InIiPz5dQqNjAAAomElEQVR42txdB3wVRf7/7b6XHgIhgqEGI9JVUBBQsKAoKgp2VE4IiOUQKWI9D8XeUcR6QIDDEwEpnmL3jgtYABUFFBAChBZAOklI8t7uf36/2dmd2fJeAhH1v/lstr7Z2fnOr/9mVjNNE/4sS2pKilJZTdOq9LuS0lLtz/KO4T9T42dkHgentGsNiYmJtOKSYG19gTh0CJZ99wPUSk835Y6H+39UkMJ/VBBatz0FGmTXo31sfNHwn6/aAbsPl/GbQlb1Qwm+5TVJ1uCaa66xj/ft30/bn1auJJAEOIdKSv4w4Gi/N8uSQejWvbvd83cdiMCSLfucxsbGF/t6Aj/WcQ1Zb6L7P8A0+NaIsjUCEI3AJSfVhtwm2TZI89+dScD8EcD5XQAJAmHBimIwRcOLrdz4dBzi5xKSLRpPrNpDIxV8W3mYAVPJAYpWEkh3nHOifdvUyf/grDCcALv37tH+XwMigEhNTYUuXbvGBgEbHPfDyXbjL7i/L20zMmpzMJ/8yKEQtix/tI/yvPZ/n+8cCAqxqITAsEDKO7MN5H/+JWQk6nBTR045s96eDmWHD4NhGHDw0KFjBswxkSG1MzLMyspKEsodTzuVKGLu8m38YkotDwgTBp0HdTJqQf9JX/NreJ5RyKyFa+HevIug1X1zoGh8f2jfvDks3/YrSnwqqkGDBrQ9fti/rLIzJEAMBxRcooJKKuCac1pA/pJ18OrgLtD/jf8BlO2DsSNGw64dxfDee/Op/inptaF422btTw+IoArBmj746VfeyIkprKFTPZQgqOCSlwsA0o/jFBBKpG3+BgOeysyE9jmNIaNWBizfVcJ+k2LLD0E5ZVNv53jcPFWVI2aU7yNXQDDYUvT81VBaWkrP6j9rA0BSGrHBhz4qJPY2dsitdN+4p58gYPYfOKD9KQFBIFBVFUDYrEkCYuzVnfmLoxywKKFhwwaQnJwM57TYAv+86yJoes883uBaiLbY6EufuwGuefozS34g3ryNkpOTOB8emA9aWgovU5MBCTvUovEtAovPKHoljy41HTaNszKkJAbIQ59toeMJTz3NZMp+yKxdxzRYeb8VMOHfCowmzXIhp0kj+GzNHg6EYE1JtWDCkAuJJdWtWxegYC+nAAIlER5+vxjeGNIB5j98DSz6Ga+xRtZ1iwpManRtwGQLBLG65CA7NA+V2vsCMMHaIBSiC8a0PIhGDXpGVlYWzF68kaFay2JlDJDECr5fWQZ3zFlLbA6BmTxpMgGzd/8+7Q8NiC9VIEUQVfD17BY5kNssh3r69VOWsx/VtdgSV2Hn/bQB3s44F1Jumc7bMSRXUVdbHaTGtjo+/ovm58GH32yE3q//x7kPwTBNB0B2jHUlSmPPSElJgQHTv+KsEykqjPImCcb1OQNGzi4gUCBSTsBMHzkc9h04CFmZdc3kpCTYWry9xoCpMS1LlhWLNuyHsqjGKSI5g/NlZFMoZAmgNFj97HWQyeTB8cPf4QIdKQCBwXbLH8zb3uAYcIpQqu2lCt+3EyAEmChTB1HZuKXb6TkWaOx3ZW/2Z/hGIe3mfEsrq+TAVJTA2VkA13bLhTEP3E+aWE1Ri15TYKAG1eP884lFlUEib/g01vtT63AqSGdvkJrJQKlDwLQa+xmkp6dDxxNyLJU3ZLEUjWq1av1u0PIme8FQ/FeaPwhVvN+IGNCx0XEWGPkSC+S/S05MYpSeRPUryb+FvVMyZ2nsHf63P5moZfyECZB7UktiYX8ICkEwfFmUJCv6T19hsyxISLK0Jh0qGSWEQjroeVOknqy52JHDZkZ0bQnjbjurWvUb+fpiePGrNYHlRvMHsKroklwyberBTtH2xCzbig8NmMj5IlOVobKcUwtb3xncCVavXQcvPfvUURuTRwWIDIatziKLsnoRqrAoK447ri60GvOhY2+QkOa9kbONfJdc4I22cszl1CC2gNCPnqAX/bgduj//oQdseSm462I4s10DYh8fMFl0ceemEBo0lXcalC9k01RC0dOXw1+e/xgWrtsMC4Z2hT179sDwO4fBr7t3a8cckEAwkEUx6oDU2rD86RvgsglfwrLHryL2lHbrdEt91fz5PNsff3knGHZlO1t+KCyGnVuzuxxWlYUsCe5mwLoCXNuUKLSulxT4Di/PWQl3vrdUuIAV2dJ41GzY8sLVvNihMyytTeOCjd1aPvEmePXdb2Hk/CU2tSy6tyds3b4d/nrrkCMG5YgAiQtGGpMVSemMdaXCvjcHQduHP4TCZ66ChIQw6MxGUIWtZjVCnu+zZm+scChDBsHV+PY1v/PS/tXN/H1fiqyy6qcKe2cZzzSvYX3bMXtnok0tZLtUlMKiu3scFSjVBsQDhjD0EIy0LM6uCIwUUiHLmZwIh0MQyssndTSE8kJiF35AEAh+Pd9XLYlzzQ2kdP7qpmEPJ/QDRlGVExPAYNoXl02r+WugBwALihxmoDBKGX0uLP/xR3jowQeqDUq1ABHaFPqjZMqY8NfLoV69enDH7J9hV7nugMTU2BFntoJnb+4CCYOnelROd2MgEMSp/Bo56FxQg8c656IeBIYfGvTsHbtLIXvUDH9VOX8Q1TGUJysBJt+QEVlqg3Ln8BGwacO6aoFSZUCEnYGqrUwZAoxaaalw6ZSVrF5hblyhQWcJ7kZZGbB1z0GbTQlWEEgRv9MiszNUiUODp3g6EaKh5XntovdvOw+a1a8F7cbMUijlqiv6MKMzFTZs2qjVKCBpqanmeT16OKqtJTPeufsqaNSgAXR77r82myq4t49Lk+GVLrirF3Q7pYFd5kwGhGT/gRHHUBIUZUjX5N/s+pBra/UuznOuW4Xr8u/lB4oHSNQqA0OCHwW3t+kULQ0pp/Ho2bD1133c7eICpXjnzpoDRMgNssDR6JMFODP4Vo+7iVvdI+dAo3p1YPO467jwlpZo/kBiByQDGWnP2RJVGj2Am3jYmiE1HnlKWPV1pooeXl8INw+4jE40Tebv9Nh/1rBraqO7gVAAl8qORy2ynKlkGhfKSZQ/lZMGQMKgfBuUcxqkw+PXtK0yKHpVwEBHIaqt5A4h6qilaFNoY+D1yqlDYOveEjUbROO2hm616szCw4xFVdJLijWCW4OvEelY3trn5WsRg+wCAuMvvTk66FI/rNH64Hkt4YEeLZ1nGa5tJLjsGesOwwxWV2qksM7ZlU+Wizklj8BAIY/34D7dZ4UUFm4/RHZYm/YdIbt+ffOoKUSwKltukBukHtkZtp/KkhnG1MEEBurwXGawjsK0KIE6vmRNLojx6hnj4bEJb9hggK45+9aCFPPIJ6vsTlGd8pFC+zVPtklIG5TveJQtDVEoA50eeA+Wbf1VcjlbgTBGKasfuRh6snYs2rpVO2JAEIyzunXjLnR0nzMAzm7bCu7rfx5c8toSTinoDhECHB2EkpEXneIGw+EV/CVk9qTbL+bIDMM+71WudFj88gMwbdY8KDOCX7Axa8sBT82Blh1bgSp9FJPTxRrluvDf9GueKqnG+dTgWnoqGK/0cwxM05T8ZaYTHGPsS2ME8/3IrnDJRb1ieof1WGFX3CIrIiFOsYx0GHpFZwoiYUAHjT7ZDaJYuxIY/1pbCoaIolqsCWx5IvFvcK7Lx/QMaTWwwdi1+XPnxgRDLCed1sIq03qm/BzDcOpA15wOIK7hOXwHR9vK46z4UBmBQ0LffndTCZpR27A6mxVRiv+g767z2b3MagOCMXBkVRT7tpyF0++8lDSq9g8vgJy/fwBJycnkIOTFaIoAF8v01aUWz444L6gcWwBZxyDOyddx37WumzkeiiM6RF2v5j7WMRDlegb+3u4Nch089bJuse7Hd7GfM3mABIDm8iZrMKJrC5IpJmPj5C7SE6Dp3XPh0y++gC1rf6ieUBcGIKXniOASA6T/lG8ZxaRSgoHJWGMK+qZst4dpO+YE25m2+hAyA6e3c+ZgbUE5b6Ue0NZwrXJVDWuf5IYEgljlY6FtgfJ85zkR6Xly2c59hlJf/I/vBJbxOr5PJxcojvcBvdJoYNo4YZuEEkkbbdziVGiU3cCssgxBQGwDEINKKMTTrHgGY1v7Jt0CKampVCmdWePh26aDWV6hWODEpgJdGj7s3IDY9+qWTNm6BfL694b/zXkLzjqLpxIlNjwRKrat59HZ43PtnzZKMuGxT1Z4y9ar9jxfVdmSd/1bpVpGouOpjuYPUuQiWvNT+3eBm3q2Yaxtkp0Lhl7is7p08RXwui911KoFaenpNqviaxrPEElIgjp3vANJQ/5JKt6uvaWMP1ba6i1lfTAtJyLSbfwWI6Dbxrh345xXYWiP9vDpW8/T8dlX3giJ2blW2JZ3qkeeeAaiOwrtn/qCAVV7noeEpa3d0XSVOwhhhEkWus4754DpX1v+Md1mXUlJ3AN9esfOZlwKQUB6XXwxzF2xyzEAM7IZpdT2alUSz0THoVATp/10gNXdZFWQ4t1WpXWIbRuJ34kt9saN816FsS+9Dg8Nvw3GPHAPvPLaGzB87LNMjvIGuKDjyfDZshVKOW9++h2ESAFQy3M/x2+/qvUc1K42gbNr72Hb9yXCwqpMkdrY0rp2jLsSOnbo4KES3Wt4ajyxGRsdKYJRR97pORyIcKKUAaIpXgRBqvkr91FlTdZro6TZmPYx8XdMQrBWPC/fI+4TjYLXHux1Mjx4z2hyqCIouAy9/VaIFK9jdeUPFWAka95Gc5cnVrl+4pohNZxcJ78Vl0k/7qMOc3yWoxKT3NC04Li/xjXFpMQk0d5mICDCCJy5ZKOTxMYMwOHXnwNN6qZbwaWQhL5mq7iK9WqYTiqUYdrH8nn5Pmq0iAOaOB7V6zQoKtrAnxbiXm6UEbgilSAoeA5lBbHKSoP23/hsuV2OXAdf7631LPk+UZd4+7KPDeUHtgdRimlKYDj3YQhavAyy/WXffw9NGjaMnQbkaFYWdbRvRFG/Fc/eQIIcg0xIRWoo1GITy/cwhB2MsdfJxw5IXH/RSaNhW0P3nMdl/zYuD8LZzZ0yGAA39j6PqEQI8DHvfQ9P9e0AD7y7DB676gx8sN0McnletuNcC6qr3774He5PXL4Pbm5fx0cFNu14CjcDdOIiL361FgWFTSWoFCGVsEXzZVmcXSXQiknISB2Lx/Rm5xO4A43/zgLDFekzXIadrxEmXbPcrn7nW5f8DBdd2gf043JVimeU8tb7/yEwTMs/GWH33zPnW3jiqk5w35xlLpmse57tGJ66ZIP411NZxb2uMh37a5CFh0lRReQcpOjous3StfQUS8Dr1Kaay52je9jVt1t5IkI4GfK/3QTtH3qftAILSeodauagRR3f7VF4dJQZU8rWlhugnrP25fPoM0SV9tNvHEGdoHFHogDBjPCGyE1HFmLAM1eeDllNW8JzDBSklmfYSuXJ5cvPs9ao1PBK/cW98irVU/7N6+zd7cY0uXVOeQFWBNKIRG1BH3n5WrvZ0m6ZDt8sXQI5jZv4y5BEWZiLlRkzx4+YRZmE+sApzk80IMNIdJCoUQUfBpG8EfM86jvRom2cMiRewcQD7F3/gyIcG6eacMfb38DaZWvo1N7NvwDm3XY9twfcNXtpzOeaJNgNz35V6+/+vWhNtNCRTVF+MQOB2yYhS8YAD2ELn5ePcLfVXqSQ3pdfDjNX7OEe3Vr1efa5UHXtgTFq7hIuE5bsqlEv7h1n1LNZVWRnIXdhCdaFIInRUmy/eUYIDjCjNCMpEdZu4MbhzNlzYGfT7sc84oj1luPywki+6smPYd7arX7wQslr10Pb1m1gY9EmzP3SwsL2wDF9G7fts9mVkCM8vVO3QNAVYeVY0Kxf6xpta2ohrSrieIRTwlyL0sI67FnzPWQ270D1WncQ3dwh2FK0FtasWQMTXn0DTrr+PivodWwGI8nvzomFd1qePlSmtplr2bC9DHr3vRIKNxc7LAtlQ07TRrBkZ7nKrsQYPhqlpOrVK8f0sbkX1iUStfR6E+yt3+p3j7xfVlIOelYzAqNix3p6wTRmkQ+6ri8YuzeSJZ554qlEHU2OP85mX4nZJ0HPnr0g97p7qLxKxrfl8v2eF7StSp3la+LdRWhA+Lh4LpfpyftyZK8O7cbOhcfGPgSrli4itqX7aVfcAAxbFnnIm0LLChcZhS8sKgaDqZm48ksGVw2tc3gstvI1e2tKv2PrpJvPdXRyptUJCnll+hwCClexZGfVpeoZvxYSQFtKXHaOKZVvuI5Ntb5+9XbfL9dZvibefdyXvJdzgR7L0jcV1Ri1LcUO0dhfYnIaA+Ggw67CloDXYkfZFAei4RdyswMN8f1a6OoQL8moQfinDjJ7JFxfFfK4LF21mraLF3+l1scICM4bMfK4jIDjoHKq5B/ToG+LhjD3bxcpWfaOnLFYG+NAuhUe1hUKEhqWNXjGHiLgHvAiOdIMck3IuroprbLub8bfMjZTeNBUgEbfFbVJZRSaZNf3xbT75dervkqrLP58U7Up6LzptTHkurvLEb8R5Un1ju0fNQkMjLeLNkQgrnj8Ywscrm2Fw459rqN2VTerPtSpXZuzKQIm0RLmErsSQknTuAvA6jkR9OxKyQFmlK9oK9NxZZSwo3MGv98Q/isD7PtoK4RwxIQBg4ZAUj3OnpBNRfZugs1bdhDl9Oxyqn2fvbD9Diccb5dt18sOUIHzXDClxArH4BP1tgNTbh8W2UhO/fHdIlIyRrTSyaRByhDLVWfmUpa9WATFiHbFKKJpdXYtLSXVvLDXRbBsUwls1jNJ3V0+bjCFG+vVqw/rtx6CiZ+u5ia/S939ePVe+HZbSY1qLA9eYQ03CGu8waVtAusDlSj2kHWxcwhSODPHvqd53TAMnLTwd02265OTYstXEXu3c4QxNcpH0+rbohGMPjcDbux3HaYtmZCWkQmbD5vW0LIEGnQpfPZYOEa//HJwl2w56LVuj3KVezw29I2XnW83eGWFSQJcyBcCQ6KUG974vMbrU911zgZvB0VqIHB8E0o0slE6dDhV9EOLJ+nOrAn//rIIhlyRTbxNBMq8Pn7y4bmkmh6wDYoWG7FTw1hDvzX3M04diRoBQloWO28w6tAFIChrZi2U6hQrB9IICA0G1c3wSafTA/aDtCnNJ+NRiAGhUSaQYNc9Ap3JkesuaOWk4YiipcQFNX0m6kScjahSOTwWglK915CuRe01FjAIRsGCGRDZxShkPwdj76YfJR1Dfo4pHYPyfMdYNJTnO9ejrrqZrnq7yzJ8n+kFxvQJVpm26ivyEEiKc4G+z+o4YWg6ahaN7YAwH4zZsWEWPHzZKQqi1E4Rkc9kKg3jzsWVz0ciZuBAqEgkogrrsKrLd7+kn5qqVKe2vT/llh5w0+ufexpEBcVbx1jn1PcIekczrjrvTi7HDEnMhrTVX6mIsJ32ifJD+KtcKZOYjdf79S88xg4CAnIim6z/W753w802RB6Ujz2QUnpIFehuYFxCXgav/6uf8vrETajwYT/KQCCnnuBKnPNLsHO4lsrejAAARGqqasOZtqblHacuJnOhhtVdgsibVuMxsjzHAQc+xtkTw/p61Vk3xUQc1VhPawpGSRE0b3YCRKpieBqxLECfewzwz3LwfYYrmUh35EXo5qk+Al3zyBTMgg0rsV4AF4X4xYQloR6tmstadmVoLss/ZBW3fd7TUFnqlBfZv5F6kmB7EWacJWbleoDRa+fAyCmfVrsu+NyoeeT3yNf87vP15sssXwPFx2UFDINncij7xwAaox043IsS0gLIODDRybIhJD6C9alc+CZ89d8vZEYK4QzW+0u32M9Hv9aMSeOg34ARCgUNHXiVVY9YCV9erc9pQN3PX0L7UTPeteCydF0K6ZouB6M8VM4CSY+Vubjj5Rto++XK7ZTRLYYtowEjk55bS5K1Kmd1a1Omch9avh+/Nx8Kd3Etq+CTd0ibgoQQsST7BVMbQ9fOnTx1xfxew/YWRJXnRigtVK0Dv89dP7Xu4nd8G/WU634Hd1m+nEk+YfoMx9YhNoXQ1EZW/hVFwdjSLCvdK9RrYMEAE0R4zTF0S24LptoqdIfUktQU3CkaW3ZE7XpUVXuqSpzETzurziJYVt+TGsK791/Eg2z28Go+TCPkYywSIDjvYJOMVNgsXSubOIBm3pFVVz4jgrNcmpMGH2wqUfKZ3Mlnfolq7vt3SmMilUZP1hxgEKTyIvV6BHzLk5PdDJccDEqA80uQq0oynft3fdo3VIQ6+q2E99HAeLqllaLDUk4PEh5rLT0tzaxb73gYPORWPjcUhm0xnxfzsuwMRUFdpl0AulMQrNtnrLTjAoHRPybIhUD3uzft4EF46c7rYk9kmRLiBqEMiBXOHThyNIRPPtf3mUF1qUq9jmR588ZTaMsH7+z2iRY6Q8FJFGg8rw01xfWbNkIY5xP0TJxCXl1ZKzAVDeHFr9cSINgLKiORuM4QnscUrDbuT02D3IYJULitMvhND7MeGm7MCycvo5PkterLBdC2zdlxAxRWAo/PPTUDhtt2CwpOIVjbD1fwdjU1r4PHkHuHEEqGYWlELk3BFY6MGuA7vADPi9U0nPvkbVQ632XMuwQKL0iY97pzHJVsg0op0YFtl375k1KWX/kGOPVwX4vGOe9XZjTgnVTzQPOGb9l5BGvr7oO+poUq1MVUqp74r9/sPCI9J2JnHvplCcoZipTKD3pc20w18XWvGm04YaFIxRYIJzZ1PMWGTz18A4RWvYyAzEZDjYr6vZe4z/edTD9Vy3SNtPKqYd6a0FSqUXj/jl7QsVE9pWTkfTwt0qRUUlz+NagjVEajtPpl/9kZikKwubMDXRmAjW0qAWWUkxQOlPZ1Zp80pnP4/JhZiDHqJX4rb+XyolEn+im/K54X5eC56YNOo6rhmEMeB8mzRlHlBenAdB+6VkyrncOcIEwm5RdD3pnnQ/7yrQRKt9aZ8FWnS/mQANkPY6lc3V/4yE6yjtomq7QvW7UhtSJ4D55z31vBXi5Rr4ILhHDZAp173QhLP+Fu943//Ds0+8ujgWX71UXcS8+2VOeo1AH99t33QwjUNmALn2hAnXpQRAxpbi4KVHEwMHtn+F2j4cxzz4fCqZM5IAcOHiTB/ljvSyD/Wy6k69w+jSaHNKff4muly2wtYrnpg5L/fHMKfM5dcMNI+N+McVVS8nW9MbM/tkgKgw49Rk2Eui3aQawkxHiut6raF+5jw+3C1jjlYKYi9/bqxFVwHi5ZY8UA4Ifz55KGpbAsFOw4DSqNq6Y1QrYIUo8c/5VJj5MmwLy/duEx7KNc9zc8rVqNg+wqMdyUeh3uZzRvWyP1OJJ13m1nUJ0wgUFopGLmI5qVlrVh9+c/Ul0qPhMReBlExJoalQExs2A96AMn+1AFL9Ce/IvYDQb8o7SNmqa9L87Lx/K94hr+piQOnxo67Frf60gtuLx/5zWe8t11iLiejc8V9cVthbSVr8vH6Oh0lyMWShl1jQ8JDeJzhOEMeYrUN4WX14FBGdJWp3am+cqrr/A5EjG/NwmDVEmuEVOqBibH2i96cdFR6+/1l+fDW9M+jOO09I7abNzhZNi49EO4ePyXxzyx4eMR3WxtLJQ31TexUOFllrKKbScMQl8KYc1L89ESlUQtSjEMKQRpejQEZ75ENBKNo163thvgAsGxcCKRbTYYhrFNqcmW71cQ2/p0VD8oZz24JupS1dUBYwo1dnRyHk1VyOdoNP1V34DERl+dJis1gYNiCuOQGzmYUo8DUYQ84VOsOiB9Nqob+XYqUQ08ijXIeAiHG5J2xdlUQwo3z5g5waN9RY2jr0NVVnzXL0afbU8NQs09hQ9+FeND/A0TjZyOvnJRPsDJgHG2ZpyLtv9bq/jEwaEEPuXQ4GmUVo/Osh6nNpByjybbaZJYqfJI9KjIPzsa7D5JzQxD16e+gB7PzWAN0Y/U837X3mFTi7BlyiojkBA6uhlMk4oLYeFeHbq0bhaceyFNKeWkhqrDEfxjSTyj0c2uAt3vxLbwwyc093kSjwtMGQgLvt5EHRfBwDlt2z36nhND2V1Ko1EX39MDznjysyNuiM1MsdfTw2Ac8o5zbzVqMjPADNhXVgGnPTqNCVSmxz80gFOLtOC1Xa8PhnUbN7gSLbjF3TGgft/9faBNmc1zUqBy/S/Q5ckvgv1Vf7uAyse4kd+4GeFkXPrE5R7Ph+ETusDxIZ5uhHOZP/fUk7BgVE9b40oZzOXEpV2bwaoNuwntdo/MV4RV9qh3bFaz5P4LqLGOZDXn/s0XjD6P5nvuDRL6eK2wqNwDFM0spPOGdJe15N5z2esWkU+/oOBdGvwTZvcfmHgrrJzziud+LENQBxrJQvOkkVNsxXxe3CIYzpgRZ/a5Fs1PpJFeMVkWLjh10HFZWSZOCmx/jYaJlJ17yiD7rnc8jjI8Rnc8eoAF68IKlB0B68r44CH4/rtNHjGX2zQJVlbQ5FPKlfXP3eKRNQPvuQ8KIlHbtxsOZ8PePWugVp3aXB1g17r2vglw6OU3H71FPTWc2BDCDwmRGran7MAFgUHW8lqPdJpplFKONjewp28KMpgx9ZYP8OQjqBTflUUG06dOrppQj7JKP/LY47BgWHeubbE1e/h0z3AA8XB0xY/o0oIAmvbpT9RrfhnbS7m13OLv5T6mMZ7zBwMIDG3Aa3SP/FvaZ6xrxsxXWeMU29pXQVILD9Vk1m3pxKz1EFx69qmwfdevbD8bHnvmOSfeD47GhCCIFZcBN94A455+Cu598HH45rHeBAbPamf2z209pGx2hy1hdBAB48PZnPmJT+/YWbE9BLsKBASF++6dxXCwpNRSgSOWxiWTngWeNZiRoonsOs7tIfgjgiI3pLyV13ofjiUwnMblS8+LO0PFX17xAIFr4j+H0nG/a/9KDYuNmZqZ6AFOXjAqhxTz8IMvMDX5ByYbi2nfO++Qv0KAjXhod5GtUYk55W+dtYxPeG3LDhkYdVYHrNr+X3fCLxsL/YN5QTPKtWzd1ty/exe8O3c+dHthETcSxZhDMdg+P48mn5GnltCsyS9RFxfCNP3+f8dkVaVPDwFo0hiMTctsvp967xuxtbG372RyokzVwu79h1pmXL9UsQWmKosQKHzHr776iihDgCEGlWKrauQWASUaKACRY+fygtpqq+bNPZpVXArBZc3Pq7RINAoHDuy3ZEmlZSRytNF7KcCIiFlwRFokfkkgzzEYDz15GZQyNui3Npwxgr8jgWE1zl2vBt6Pa8eyHbB5n1dGyffEW37+eSHoOR0drrBnDTXHy688agtrlBmoqeG6ev16p9MJMGxiUNXdyMv9IDppoPI8nLuYJsj0c8CbTtgw5hd2cEZmnElzkaASpBAEB4dgsRrXy+SUkUBfDnAFszQeM7Yniny2L+h3z/M8Y92mg6xH7qQRtELdXBenMYvmPQGVByqUXt3htBPg+4CgrTtXK8IoI6zXV/oj5gnv3fOzki+M03egDEFA7JkYlFEArmATTkUuDVWTv/yAE/v72R1VEuqK8cOo5O9jH4XlYy601GD+lTP6nob44IopuVY0NWypSfP3IihQWWmvubNGMrnxOjVY69bnUHXW9XlKucdv1cF08X0dvu82Wr3P5fMyjJ3EoohN+STI6QygzLon8U5hCXMUvmsL19vT/6kzWJjemJMrGii+2IOdEqcJiUcdcSlEppJDjCee07AWLCwuJWejjg+zx69LvNSdC2zyipnWBCzGi/zbtPqIWSQDrr36SmoMaqA7XzqSDCiIPcYDLNA9XS3wd0gRqkVuuD4i4AeCO7ztZOggnutX/eihDjcYVaIQXHBGZpyZGWdopm9l4OcZaNIR08dVo7k0Mb6PfPfleSudPGYGDPZWnHWBIpDXD6CBnSDG6Yl9n7WwSHXU278dP4ytQ/kqUQ9+/QY1LAReyKmI8auk7srGozqwFFXbBFtmuGYb9WhR0uT81n1oErQ68cS4rCquluWxB5rlmuWHy2DBxx9B+8e/sGaWs74TCJp/QF/uOVI+K5KwPScvO9OCsYfCS5+sOlG8dqd6fPt42jRMCoO+8B+wcenH1oyy9QOL6HRhTzIMZRAijK3Jc8R7P0YGvp+wCPrwGMoQZH1okbuNQD/qqBYgpGoy1oVTZr/28jho9fAn/BuD9mftNAj8RJ0PqRe/0E9Rl4W6CJWW2yQh7OzL8ZL378dPoNqN2P36PFj41tOwefNmyMk5HQoK5tvpqNT/w/UDVN6dlks/6tF++FxgH0Fg9r/v97JUXxXaZ53O6Ew2Ryw194hYlsy6flq+DH5YsQqKnulrfXU54lCEPaFyrMpa4N71jqcH4izR+LEUK7jiW4edxeUEhmjQgrfzqfFzcjoQm/p8YQEHyx5w4zdGEKnzOMulH7Kt84g1jZI/GFqAzAA1vK1xypg9Z061wag2hdg6dXYDE1kXfgwYv4jgO+NDICn7RB5xWvLJed4BTuBMN46xajtPlt2DU/zdPmSI5cp18rjsDBnXqATE54STz4BNK75WPrcgcPN+EwR8KNyVo6Z5AUIw9u/bD6e3b19tMI4YEAHKFwv/a3+mgssTLYBlxZEv0n1y3rA7kQPbeDZTAq698koFOOztnS68CJZ+8rFk6K2H6W/PIFsiaEGQ563dFrM+wSB5O5+w1IPsjXhgHBUg/qC4p4+N1dviL2ISYj8nuw4i/Uj3fv/L8E5VIn6Mmp79gRZfKtYConyxKSYeZRwTQAQoE/Pz4fTTT4PjR82zpuSoysdk/FmXnLPkXnDAELGtWFaJa4Clk4UOPtQajwqC7nEl/jGtESn3gdF3HRUYNQKIAAXnM//37Gle9hWzoatALXG+ZxubPboNNS3OFqpdP6QMtOiDBHh1wKi2lhW0YFALZ/zHmZpxxua+LRurwk7JU4rFErwNMvXGzrFvceWK+dxgPwc/3OXf2GYAVfvU2boPZZ2wM2oKjBqjENllX3ZgH00QTF/2vO1t1XCM19ulhsKcV4zdo5xIkL2rVmM8f3NX73BjVn7x89fBzIWFUn6tU5Z9m+u7t1VsKpC/fiAMWj+j70jBqDEKkV32m7dtI0rJGzQISl6/HjScxMaUvvXnx4cVRYDf1O6R90gLCnumfdBIC8OPdLln1I5O5Dld+BVOGqAq8mdPyFI9tZrmQ1FByohDLehCF47CFpYmVZNgVMm5WN0FK0JTnhYUQJuWrWDvihX04Rf+wXrDC4THIen4gxwB7oAlBqD6yRAU5jjVN7ISeU4qYWNQvD9i2PN+eUWO6SPzHMsb+4YI6cbyTR0pGL8JIHKFEJhTTz6ZZrkpWf0zzXiTdPM0p4d66q3ObsC/wZGvsJaXvtsA44yznHCpy+XtnldEEdxYnvj8nU+yhp/84H43xp5yf1sgflNA3NRyyRXXw8lt2kBOizZQ9t5csrzx+yOeLurqpU6muFRmeSX/Upo9p7qmxB+8PjLr6wc4PkMXn051udNNr0tdABtPg6pJMH5zQBQWBnwqjjYtOMspX7fO/mix0zAqpaAN4e69osf+vGG3lWygfnbbY0HaBiKXRSPfXCwN71a1KDFhJVHECSfSEA2MpR8rMGpcy4r7MAuY83peDBtXr6JzqxEYnFc+pFlTmce3Ofy/SctBxUQC8dXN2IaemoUufGZCRsTSnn4LIH4XQGRQxHJCk6ag6Rp9k2NtYSFNU4TL4hXFPt/TdRua4Im1eP1SXvUVx2nIarAAIZ6M+C2BOGYsK5bAx+2GzUX2NUyRMa2v4gy8bSgYU+62P48hlHRyCP7icgiapq+hKRyV7mXY8FE0jIyKrAJLOlZg/C6ABAHj7p2rfvwOTjoh1x6dKuaGnPrWv+Dd+3sqHzpWAkxS+APDttj7sdHlsfjIjqoDwrEA4ndjWdVhZ35Lbk4OgYNAaRC/jarb8L8HCPLyfwIMALs76WLwMluxAAAAAElFTkSuQmCC"/>
  <p:tag name="MMPROD_TAG_VCONFIG" val="PD94bWwgdmVyc2lvbj0iMS4wIiBlbmNvZGluZz0idXRm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2MDk3NzM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PHVpc2hvdyBuYW1lPSJwcmVzZW50ZXJiaW8iIHZhbHVlPSJ0cnVlIi8+PHVpc2hvdyBuYW1lPSJjb21wYW55bG9nbyIgdmFsdWU9InRydWUiLz48dWlzaG93IG5hbWU9InNpZGViYXIiIHZhbHVlPSJ0cnVlIi8+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8.0&quot;&gt;&lt;object type=&quot;1&quot; unique_id=&quot;10001&quot;&gt;&lt;property id=&quot;20141&quot; value=&quot;4.Hafta&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3&quot; value=&quot;1&quot;/&gt;&lt;property id=&quot;20184&quot; value=&quot;7&quot;/&gt;&lt;property id=&quot;20193&quot; value=&quot;-1&quot;/&gt;&lt;property id=&quot;20224&quot; value=&quot;D:\2012 içerikler\TÜRK DİLİ 1&quot;/&gt;&lt;property id=&quot;20250&quot; value=&quot;0&quot;/&gt;&lt;property id=&quot;20251&quot; value=&quot;1&quot;/&gt;&lt;property id=&quot;20259&quot; value=&quot;0&quot;/&gt;&lt;property id=&quot;20700&quot; value=&quot;0&quot;/&gt;&lt;object type=&quot;8&quot; unique_id=&quot;13368&quot;&gt;&lt;/object&gt;&lt;object type=&quot;2&quot; unique_id=&quot;13369&quot;&gt;&lt;object type=&quot;3&quot; unique_id=&quot;13370&quot;&gt;&lt;property id=&quot;20148&quot; value=&quot;5&quot;/&gt;&lt;property id=&quot;20300&quot; value=&quot;Slide 1 - &amp;quot; TÜRK DİLİ I &amp;quot;&quot;/&gt;&lt;property id=&quot;20302&quot; value=&quot;0&quot;/&gt;&lt;property id=&quot;20303&quot; value=&quot;Okutman Vedat BALKAN&quot;/&gt;&lt;property id=&quot;20307&quot; value=&quot;256&quot;/&gt;&lt;property id=&quot;20309&quot; value=&quot;14771&quot;/&gt;&lt;property id=&quot;20312&quot; value=&quot;0&quot;/&gt;&lt;/object&gt;&lt;object type=&quot;3&quot; unique_id=&quot;13371&quot;&gt;&lt;property id=&quot;20148&quot; value=&quot;5&quot;/&gt;&lt;property id=&quot;20300&quot; value=&quot;Slide 3 - &amp;quot;    4.1. Eski Türkçe  (İ.S.VII.Yüzyıldan İ.S.XII-.Yüzyıla Kadar)    &amp;quot;&quot;/&gt;&lt;property id=&quot;20302&quot; value=&quot;0&quot;/&gt;&lt;property id=&quot;20303&quot; value=&quot;Okutman Vedat BALKAN&quot;/&gt;&lt;property id=&quot;20307&quot; value=&quot;257&quot;/&gt;&lt;property id=&quot;20309&quot; value=&quot;14771&quot;/&gt;&lt;property id=&quot;20312&quot; value=&quot;0&quot;/&gt;&lt;/object&gt;&lt;object type=&quot;3&quot; unique_id=&quot;13531&quot;&gt;&lt;property id=&quot;20148&quot; value=&quot;5&quot;/&gt;&lt;property id=&quot;20300&quot; value=&quot;Slide 2 - &amp;quot;Türk Dilinin Tarihi Gelişimi  II  (Başlangıçtan Eski Türkçe Dönemine Kadar)  &amp;quot;&quot;/&gt;&lt;property id=&quot;20302&quot; value=&quot;0&quot;/&gt;&lt;property id=&quot;20303&quot; value=&quot;Okutman Vedat BALKAN&quot;/&gt;&lt;property id=&quot;20307&quot; value=&quot;263&quot;/&gt;&lt;property id=&quot;20309&quot; value=&quot;14771&quot;/&gt;&lt;property id=&quot;20312&quot; value=&quot;0&quot;/&gt;&lt;/object&gt;&lt;object type=&quot;3&quot; unique_id=&quot;14784&quot;&gt;&lt;property id=&quot;20148&quot; value=&quot;5&quot;/&gt;&lt;property id=&quot;20300&quot; value=&quot;Slide 21 - &amp;quot; Kaynaklar &amp;quot;&quot;/&gt;&lt;property id=&quot;20302&quot; value=&quot;0&quot;/&gt;&lt;property id=&quot;20303&quot; value=&quot;Okutman Vedat BALKAN&quot;/&gt;&lt;property id=&quot;20307&quot; value=&quot;275&quot;/&gt;&lt;property id=&quot;20309&quot; value=&quot;14771&quot;/&gt;&lt;property id=&quot;20312&quot; value=&quot;0&quot;/&gt;&lt;/object&gt;&lt;object type=&quot;3&quot; unique_id=&quot;15133&quot;&gt;&lt;property id=&quot;20148&quot; value=&quot;5&quot;/&gt;&lt;property id=&quot;20300&quot; value=&quot;Slide 4 - &amp;quot; 4.1.1. Köktürkçe &amp;quot;&quot;/&gt;&lt;property id=&quot;20302&quot; value=&quot;0&quot;/&gt;&lt;property id=&quot;20303&quot; value=&quot;Okutman Vedat BALKAN&quot;/&gt;&lt;property id=&quot;20307&quot; value=&quot;276&quot;/&gt;&lt;property id=&quot;20309&quot; value=&quot;14771&quot;/&gt;&lt;property id=&quot;20312&quot; value=&quot;0&quot;/&gt;&lt;/object&gt;&lt;object type=&quot;3&quot; unique_id=&quot;15134&quot;&gt;&lt;property id=&quot;20148&quot; value=&quot;5&quot;/&gt;&lt;property id=&quot;20300&quot; value=&quot;Slide 5&quot;/&gt;&lt;property id=&quot;20302&quot; value=&quot;0&quot;/&gt;&lt;property id=&quot;20303&quot; value=&quot;Okutman Vedat BALKAN&quot;/&gt;&lt;property id=&quot;20307&quot; value=&quot;277&quot;/&gt;&lt;property id=&quot;20309&quot; value=&quot;14771&quot;/&gt;&lt;property id=&quot;20312&quot; value=&quot;0&quot;/&gt;&lt;/object&gt;&lt;object type=&quot;3&quot; unique_id=&quot;15177&quot;&gt;&lt;property id=&quot;20148&quot; value=&quot;5&quot;/&gt;&lt;property id=&quot;20300&quot; value=&quot;Slide 6 - &amp;quot; 4.1.2. Eski Uygurca &amp;quot;&quot;/&gt;&lt;property id=&quot;20302&quot; value=&quot;0&quot;/&gt;&lt;property id=&quot;20303&quot; value=&quot;Okutman Vedat BALKAN&quot;/&gt;&lt;property id=&quot;20307&quot; value=&quot;278&quot;/&gt;&lt;property id=&quot;20309&quot; value=&quot;14771&quot;/&gt;&lt;property id=&quot;20312&quot; value=&quot;0&quot;/&gt;&lt;/object&gt;&lt;object type=&quot;3&quot; unique_id=&quot;15238&quot;&gt;&lt;property id=&quot;20148&quot; value=&quot;5&quot;/&gt;&lt;property id=&quot;20300&quot; value=&quot;Slide 7 - &amp;quot; 4.1.3. Tuna Bulgarcası &amp;quot;&quot;/&gt;&lt;property id=&quot;20302&quot; value=&quot;0&quot;/&gt;&lt;property id=&quot;20303&quot; value=&quot;Okutman Vedat BALKAN&quot;/&gt;&lt;property id=&quot;20307&quot; value=&quot;279&quot;/&gt;&lt;property id=&quot;20309&quot; value=&quot;14771&quot;/&gt;&lt;property id=&quot;20312&quot; value=&quot;0&quot;/&gt;&lt;/object&gt;&lt;object type=&quot;3&quot; unique_id=&quot;15239&quot;&gt;&lt;property id=&quot;20148&quot; value=&quot;5&quot;/&gt;&lt;property id=&quot;20300&quot; value=&quot;Slide 8 - &amp;quot; 4.1.4. Karahanlıca &amp;quot;&quot;/&gt;&lt;property id=&quot;20302&quot; value=&quot;0&quot;/&gt;&lt;property id=&quot;20303&quot; value=&quot;Okutman Vedat BALKAN&quot;/&gt;&lt;property id=&quot;20307&quot; value=&quot;280&quot;/&gt;&lt;property id=&quot;20309&quot; value=&quot;14771&quot;/&gt;&lt;property id=&quot;20312&quot; value=&quot;0&quot;/&gt;&lt;/object&gt;&lt;object type=&quot;3&quot; unique_id=&quot;15325&quot;&gt;&lt;property id=&quot;20148&quot; value=&quot;5&quot;/&gt;&lt;property id=&quot;20300&quot; value=&quot;Slide 9&quot;/&gt;&lt;property id=&quot;20302&quot; value=&quot;0&quot;/&gt;&lt;property id=&quot;20303&quot; value=&quot;Okutman Vedat BALKAN&quot;/&gt;&lt;property id=&quot;20307&quot; value=&quot;281&quot;/&gt;&lt;property id=&quot;20309&quot; value=&quot;14771&quot;/&gt;&lt;property id=&quot;20312&quot; value=&quot;0&quot;/&gt;&lt;/object&gt;&lt;object type=&quot;3&quot; unique_id=&quot;15452&quot;&gt;&lt;property id=&quot;20148&quot; value=&quot;5&quot;/&gt;&lt;property id=&quot;20300&quot; value=&quot;Slide 10 - &amp;quot;  4.2. Orta Türkçe  (İ.S.XIII.Yüzyıldan İ.S. XVI. Yüzyıla Kadar) &amp;quot;&quot;/&gt;&lt;property id=&quot;20302&quot; value=&quot;0&quot;/&gt;&lt;property id=&quot;20303&quot; value=&quot;Okutman Vedat BALKAN&quot;/&gt;&lt;property id=&quot;20307&quot; value=&quot;282&quot;/&gt;&lt;property id=&quot;20309&quot; value=&quot;14771&quot;/&gt;&lt;property id=&quot;20312&quot; value=&quot;0&quot;/&gt;&lt;/object&gt;&lt;object type=&quot;3&quot; unique_id=&quot;15453&quot;&gt;&lt;property id=&quot;20148&quot; value=&quot;5&quot;/&gt;&lt;property id=&quot;20300&quot; value=&quot;Slide 11 - &amp;quot; 4.2.1. Harezm Türkçesi (XIV.yy.) &amp;quot;&quot;/&gt;&lt;property id=&quot;20302&quot; value=&quot;0&quot;/&gt;&lt;property id=&quot;20303&quot; value=&quot;Okutman Vedat BALKAN&quot;/&gt;&lt;property id=&quot;20307&quot; value=&quot;283&quot;/&gt;&lt;property id=&quot;20309&quot; value=&quot;14771&quot;/&gt;&lt;property id=&quot;20312&quot; value=&quot;0&quot;/&gt;&lt;/object&gt;&lt;object type=&quot;3&quot; unique_id=&quot;15454&quot;&gt;&lt;property id=&quot;20148&quot; value=&quot;5&quot;/&gt;&lt;property id=&quot;20300&quot; value=&quot;Slide 12 - &amp;quot; 4.2.2. Kıpçak Türkçesi (XIII-XVI.yy.) &amp;quot;&quot;/&gt;&lt;property id=&quot;20302&quot; value=&quot;0&quot;/&gt;&lt;property id=&quot;20303&quot; value=&quot;Okutman Vedat BALKAN&quot;/&gt;&lt;property id=&quot;20307&quot; value=&quot;284&quot;/&gt;&lt;property id=&quot;20309&quot; value=&quot;14771&quot;/&gt;&lt;property id=&quot;20312&quot; value=&quot;0&quot;/&gt;&lt;/object&gt;&lt;object type=&quot;3&quot; unique_id=&quot;15455&quot;&gt;&lt;property id=&quot;20148&quot; value=&quot;5&quot;/&gt;&lt;property id=&quot;20300&quot; value=&quot;Slide 13 - &amp;quot; 4.2.3. Eski Anadolu (Türkiye) Türkçesi:   (XIII-XV. yy.ın ikinci yarısı) &amp;quot;&quot;/&gt;&lt;property id=&quot;20302&quot; value=&quot;0&quot;/&gt;&lt;property id=&quot;20303&quot; value=&quot;Okutman Vedat BALKAN&quot;/&gt;&lt;property id=&quot;20307&quot; value=&quot;285&quot;/&gt;&lt;property id=&quot;20309&quot; value=&quot;14771&quot;/&gt;&lt;property id=&quot;20312&quot; value=&quot;0&quot;/&gt;&lt;/object&gt;&lt;object type=&quot;3&quot; unique_id=&quot;15456&quot;&gt;&lt;property id=&quot;20148&quot; value=&quot;5&quot;/&gt;&lt;property id=&quot;20300&quot; value=&quot;Slide 14 - &amp;quot; 4.2.4. Volga Bulgarcası : (XIII-XIV.yy.) &amp;quot;&quot;/&gt;&lt;property id=&quot;20302&quot; value=&quot;0&quot;/&gt;&lt;property id=&quot;20303&quot; value=&quot;Okutman Vedat BALKAN&quot;/&gt;&lt;property id=&quot;20307&quot; value=&quot;286&quot;/&gt;&lt;property id=&quot;20309&quot; value=&quot;14771&quot;/&gt;&lt;property id=&quot;20312&quot; value=&quot;0&quot;/&gt;&lt;/object&gt;&lt;object type=&quot;3&quot; unique_id=&quot;15871&quot;&gt;&lt;property id=&quot;20148&quot; value=&quot;5&quot;/&gt;&lt;property id=&quot;20300&quot; value=&quot;Slide 15 - &amp;quot; 4.2.5. Çağatay Türkçesi: (XV.yy-XVII.yy.) &amp;quot;&quot;/&gt;&lt;property id=&quot;20302&quot; value=&quot;0&quot;/&gt;&lt;property id=&quot;20303&quot; value=&quot;Okutman Vedat BALKAN&quot;/&gt;&lt;property id=&quot;20307&quot; value=&quot;287&quot;/&gt;&lt;property id=&quot;20309&quot; value=&quot;14771&quot;/&gt;&lt;property id=&quot;20312&quot; value=&quot;0&quot;/&gt;&lt;/object&gt;&lt;object type=&quot;3&quot; unique_id=&quot;15872&quot;&gt;&lt;property id=&quot;20148&quot; value=&quot;5&quot;/&gt;&lt;property id=&quot;20300&quot; value=&quot;Slide 16 - &amp;quot; Şecere-i Terakime’den (s.29): &amp;quot;&quot;/&gt;&lt;property id=&quot;20302&quot; value=&quot;0&quot;/&gt;&lt;property id=&quot;20303&quot; value=&quot;Okutman Vedat BALKAN&quot;/&gt;&lt;property id=&quot;20307&quot; value=&quot;288&quot;/&gt;&lt;property id=&quot;20309&quot; value=&quot;14771&quot;/&gt;&lt;property id=&quot;20312&quot; value=&quot;0&quot;/&gt;&lt;/object&gt;&lt;object type=&quot;3&quot; unique_id=&quot;15873&quot;&gt;&lt;property id=&quot;20148&quot; value=&quot;5&quot;/&gt;&lt;property id=&quot;20300&quot; value=&quot;Slide 17 - &amp;quot; 4.3.  Yeni Türkçe (İ.S.XVI.yüzyıldan İ.S. XX. yüzyıla kadar) &amp;quot;&quot;/&gt;&lt;property id=&quot;20302&quot; value=&quot;0&quot;/&gt;&lt;property id=&quot;20303&quot; value=&quot;Okutman Vedat BALKAN&quot;/&gt;&lt;property id=&quot;20307&quot; value=&quot;289&quot;/&gt;&lt;property id=&quot;20309&quot; value=&quot;14771&quot;/&gt;&lt;property id=&quot;20312&quot; value=&quot;0&quot;/&gt;&lt;/object&gt;&lt;object type=&quot;3&quot; unique_id=&quot;15874&quot;&gt;&lt;property id=&quot;20148&quot; value=&quot;5&quot;/&gt;&lt;property id=&quot;20300&quot; value=&quot;Slide 18 - &amp;quot; 4.4. Çağdaş Türkçe (İ.S.XX. yüzyıl ve devamı) &amp;quot;&quot;/&gt;&lt;property id=&quot;20302&quot; value=&quot;0&quot;/&gt;&lt;property id=&quot;20303&quot; value=&quot;Okutman Vedat BALKAN&quot;/&gt;&lt;property id=&quot;20307&quot; value=&quot;290&quot;/&gt;&lt;property id=&quot;20309&quot; value=&quot;14771&quot;/&gt;&lt;property id=&quot;20312&quot; value=&quot;0&quot;/&gt;&lt;/object&gt;&lt;object type=&quot;3&quot; unique_id=&quot;15875&quot;&gt;&lt;property id=&quot;20148&quot; value=&quot;5&quot;/&gt;&lt;property id=&quot;20300&quot; value=&quot;Slide 19&quot;/&gt;&lt;property id=&quot;20302&quot; value=&quot;0&quot;/&gt;&lt;property id=&quot;20303&quot; value=&quot;Okutman Vedat BALKAN&quot;/&gt;&lt;property id=&quot;20307&quot; value=&quot;291&quot;/&gt;&lt;property id=&quot;20309&quot; value=&quot;14771&quot;/&gt;&lt;property id=&quot;20312&quot; value=&quot;0&quot;/&gt;&lt;/object&gt;&lt;object type=&quot;3&quot; unique_id=&quot;15876&quot;&gt;&lt;property id=&quot;20148&quot; value=&quot;5&quot;/&gt;&lt;property id=&quot;20300&quot; value=&quot;Slide 20 - &amp;quot; Bölüm (Hafta) Özeti &amp;quot;&quot;/&gt;&lt;property id=&quot;20302&quot; value=&quot;0&quot;/&gt;&lt;property id=&quot;20303&quot; value=&quot;Okutman Vedat BALKAN&quot;/&gt;&lt;property id=&quot;20307&quot; value=&quot;292&quot;/&gt;&lt;property id=&quot;20309&quot; value=&quot;14771&quot;/&gt;&lt;property id=&quot;20312&quot; value=&quot;0&quot;/&gt;&lt;/object&gt;&lt;/object&gt;&lt;object type=&quot;10&quot; unique_id=&quot;14767&quot;&gt;&lt;object type=&quot;11&quot; unique_id=&quot;14768&quot;&gt;&lt;property id=&quot;20180&quot; value=&quot;1&quot;/&gt;&lt;property id=&quot;20181&quot; value=&quot;1&quot;/&gt;&lt;property id=&quot;20183&quot; value=&quot;1&quot;/&gt;&lt;/object&gt;&lt;object type=&quot;12&quot; unique_id=&quot;14770&quot;&gt;&lt;/object&gt;&lt;/object&gt;&lt;object type=&quot;4&quot; unique_id=&quot;14769&quot;&gt;&lt;object type=&quot;5&quot; unique_id=&quot;14771&quot;&gt;&lt;property id=&quot;20149&quot; value=&quot;Okutman Vedat BALKAN&quot;/&gt;&lt;property id=&quot;20150&quot; value=&quot;Türk Dili I&quot;/&gt;&lt;property id=&quot;20151&quot; value=&quot;DSCN2353.JPG&quot;/&gt;&lt;property id=&quot;20159&quot; value=&quot;aa.png&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9&quot;/&gt;&lt;lineCharCount val=&quot;17&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34&quot;/&gt;&lt;/TableIndex&gt;&lt;/ShapeTextInfo&gt;"/>
  <p:tag name="PRESENTER_SHAPEINFO" val="&lt;ThreeDShapeInfo&gt;&lt;uuid val=&quot;{6884BE34-5D69-4AAB-AD3F-E0DC86D6AF76}&quot;/&gt;&lt;isInvalidForFieldText val=&quot;0&quot;/&gt;&lt;Image&gt;&lt;filename val=&quot;C:\Users\Gln\AppData\Local\Temp\PR\data\asimages\{6884BE34-5D69-4AAB-AD3F-E0DC86D6AF76}_2.png&quot;/&gt;&lt;left val=&quot;122&quot;/&gt;&lt;top val=&quot;103&quot;/&gt;&lt;width val=&quot;436&quot;/&gt;&lt;height val=&quot;4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6&quot;/&gt;&lt;/TableIndex&gt;&lt;/ShapeTextInfo&gt;"/>
  <p:tag name="PRESENTER_SHAPEINFO" val="&lt;ThreeDShapeInfo&gt;&lt;uuid val=&quot;{C5BC9C87-AE1C-4DEE-80AA-DFDAE290C4C2}&quot;/&gt;&lt;isInvalidForFieldText val=&quot;0&quot;/&gt;&lt;Image&gt;&lt;filename val=&quot;C:\Users\Gln\AppData\Local\Temp\PR\data\asimages\{C5BC9C87-AE1C-4DEE-80AA-DFDAE290C4C2}_2.png&quot;/&gt;&lt;left val=&quot;122&quot;/&gt;&lt;top val=&quot;242&quot;/&gt;&lt;width val=&quot;436&quot;/&gt;&lt;height val=&quot;4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quot;/&gt;&lt;lineCharCount val=&quot;1&quot;/&gt;&lt;lineCharCount val=&quot;17&quot;/&gt;&lt;lineCharCount val=&quot;2&quot;/&gt;&lt;lineCharCount val=&quot;1&quot;/&gt;&lt;/TableIndex&gt;&lt;/ShapeTextInfo&gt;"/>
  <p:tag name="PRESENTER_SHAPEINFO" val="&lt;ThreeDShapeInfo&gt;&lt;uuid val=&quot;{5D177795-DF04-4A4C-8F55-9C8C6B7FFA29}&quot;/&gt;&lt;isInvalidForFieldText val=&quot;0&quot;/&gt;&lt;Image&gt;&lt;filename val=&quot;C:\Users\Gln\AppData\Local\Temp\PR\data\asimages\{5D177795-DF04-4A4C-8F55-9C8C6B7FFA29}_2.png&quot;/&gt;&lt;left val=&quot;120&quot;/&gt;&lt;top val=&quot;411&quot;/&gt;&lt;width val=&quot;437&quot;/&gt;&lt;height val=&quot;49&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3&quot;/&gt;&lt;/TableIndex&gt;&lt;/ShapeTextInfo&gt;"/>
  <p:tag name="PRESENTER_SHAPEINFO" val="&lt;ThreeDShapeInfo&gt;&lt;uuid val=&quot;{27BB4C15-89AB-4E78-83C0-8986B9A882E7}&quot;/&gt;&lt;isInvalidForFieldText val=&quot;0&quot;/&gt;&lt;Image&gt;&lt;filename val=&quot;C:\Users\Gln\AppData\Local\Temp\PR\data\asimages\{27BB4C15-89AB-4E78-83C0-8986B9A882E7}_2.png&quot;/&gt;&lt;left val=&quot;123&quot;/&gt;&lt;top val=&quot;150&quot;/&gt;&lt;width val=&quot;151&quot;/&gt;&lt;height val=&quot;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PRESENTER_SHAPEINFO" val="&lt;ThreeDShapeInfo&gt;&lt;uuid val=&quot;{FF30C8E5-9C64-4753-A5C0-012814153CA6}&quot;/&gt;&lt;isInvalidForFieldText val=&quot;0&quot;/&gt;&lt;Image&gt;&lt;filename val=&quot;C:\Users\Gln\AppData\Local\Temp\PR\data\asimages\{FF30C8E5-9C64-4753-A5C0-012814153CA6}_2.png&quot;/&gt;&lt;left val=&quot;325&quot;/&gt;&lt;top val=&quot;150&quot;/&gt;&lt;width val=&quot;160&quot;/&gt;&lt;height val=&quot;4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PRESENTER_SHAPEINFO" val="&lt;ThreeDShapeInfo&gt;&lt;uuid val=&quot;{8940ED26-375C-4D4E-85A6-7D762C689F8A}&quot;/&gt;&lt;isInvalidForFieldText val=&quot;0&quot;/&gt;&lt;Image&gt;&lt;filename val=&quot;C:\Users\Gln\AppData\Local\Temp\PR\data\asimages\{8940ED26-375C-4D4E-85A6-7D762C689F8A}_2.png&quot;/&gt;&lt;left val=&quot;123&quot;/&gt;&lt;top val=&quot;456&quot;/&gt;&lt;width val=&quot;436&quot;/&gt;&lt;height val=&quot;51&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PRESENTER_SHAPEINFO" val="&lt;ThreeDShapeInfo&gt;&lt;uuid val=&quot;{10ADE291-1065-4CA0-9462-6598F861B040}&quot;/&gt;&lt;isInvalidForFieldText val=&quot;0&quot;/&gt;&lt;Image&gt;&lt;filename val=&quot;C:\Users\Gln\AppData\Local\Temp\PR\data\asimages\{10ADE291-1065-4CA0-9462-6598F861B040}_2.png&quot;/&gt;&lt;left val=&quot;123&quot;/&gt;&lt;top val=&quot;196&quot;/&gt;&lt;width val=&quot;165&quot;/&gt;&lt;height val=&quot;43&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PRESENTER_SHAPEINFO" val="&lt;ThreeDShapeInfo&gt;&lt;uuid val=&quot;{70802A64-3844-4F28-B65B-7B9B28D47FDB}&quot;/&gt;&lt;isInvalidForFieldText val=&quot;0&quot;/&gt;&lt;Image&gt;&lt;filename val=&quot;C:\Users\Gln\AppData\Local\Temp\PR\data\asimages\{70802A64-3844-4F28-B65B-7B9B28D47FDB}_2.png&quot;/&gt;&lt;left val=&quot;325&quot;/&gt;&lt;top val=&quot;196&quot;/&gt;&lt;width val=&quot;160&quot;/&gt;&lt;height val=&quot;43&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20&quot;/&gt;&lt;/TableIndex&gt;&lt;/ShapeTextInfo&gt;"/>
  <p:tag name="PRESENTER_SHAPEINFO" val="&lt;ThreeDShapeInfo&gt;&lt;uuid val=&quot;{CC3ED776-3410-43EB-B2B6-E5A0A4A16BE1}&quot;/&gt;&lt;isInvalidForFieldText val=&quot;0&quot;/&gt;&lt;Image&gt;&lt;filename val=&quot;C:\Users\Gln\AppData\Local\Temp\PR\data\asimages\{CC3ED776-3410-43EB-B2B6-E5A0A4A16BE1}_2.png&quot;/&gt;&lt;left val=&quot;320&quot;/&gt;&lt;top val=&quot;371&quot;/&gt;&lt;width val=&quot;199&quot;/&gt;&lt;height val=&quot;43&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quot;/&gt;&lt;lineCharCount val=&quot;1&quot;/&gt;&lt;lineCharCount val=&quot;20&quot;/&gt;&lt;lineCharCount val=&quot;1&quot;/&gt;&lt;/TableIndex&gt;&lt;/ShapeTextInfo&gt;"/>
  <p:tag name="PRESENTER_SHAPEINFO" val="&lt;ThreeDShapeInfo&gt;&lt;uuid val=&quot;{F0C9FDFD-6677-436E-B0BD-561BE1FE0676}&quot;/&gt;&lt;isInvalidForFieldText val=&quot;0&quot;/&gt;&lt;Image&gt;&lt;filename val=&quot;C:\Users\Gln\AppData\Local\Temp\PR\data\asimages\{F0C9FDFD-6677-436E-B0BD-561BE1FE0676}_2.png&quot;/&gt;&lt;left val=&quot;123&quot;/&gt;&lt;top val=&quot;369&quot;/&gt;&lt;width val=&quot;166&quot;/&gt;&lt;height val=&quot;43&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CAF3D9E4-06F9-4EF8-B1EB-55CABF1EF309}&quot;/&gt;&lt;isInvalidForFieldText val=&quot;0&quot;/&gt;&lt;Image&gt;&lt;filename val=&quot;C:\Users\Gln\AppData\Local\Temp\PR\data\asimages\{CAF3D9E4-06F9-4EF8-B1EB-55CABF1EF309}_2.png&quot;/&gt;&lt;left val=&quot;122&quot;/&gt;&lt;top val=&quot;331&quot;/&gt;&lt;width val=&quot;265&quot;/&gt;&lt;height val=&quot;43&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PRESENTER_SHAPEINFO" val="&lt;ThreeDShapeInfo&gt;&lt;uuid val=&quot;{564EE0D8-6B19-4985-BDC6-5E0ECAEAECDE}&quot;/&gt;&lt;isInvalidForFieldText val=&quot;0&quot;/&gt;&lt;Image&gt;&lt;filename val=&quot;C:\Users\Gln\AppData\Local\Temp\PR\data\asimages\{564EE0D8-6B19-4985-BDC6-5E0ECAEAECDE}_2.png&quot;/&gt;&lt;left val=&quot;321&quot;/&gt;&lt;top val=&quot;291&quot;/&gt;&lt;width val=&quot;165&quot;/&gt;&lt;height val=&quot;43&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PRESENTER_SHAPEINFO" val="&lt;ThreeDShapeInfo&gt;&lt;uuid val=&quot;{396923DD-F4C8-4B1F-AAC3-BD97D93D3E8D}&quot;/&gt;&lt;isInvalidForFieldText val=&quot;0&quot;/&gt;&lt;Image&gt;&lt;filename val=&quot;C:\Users\Gln\AppData\Local\Temp\PR\data\asimages\{396923DD-F4C8-4B1F-AAC3-BD97D93D3E8D}_2.png&quot;/&gt;&lt;left val=&quot;123&quot;/&gt;&lt;top val=&quot;289&quot;/&gt;&lt;width val=&quot;166&quot;/&gt;&lt;height val=&quot;43&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quot;/&gt;&lt;lineCharCount val=&quot;1&quot;/&gt;&lt;lineCharCount val=&quot;1&quot;/&gt;&lt;lineCharCount val=&quot;1&quot;/&gt;&lt;lineCharCount val=&quot;61&quot;/&gt;&lt;lineCharCount val=&quot;1&quot;/&gt;&lt;lineCharCount val=&quot;1&quot;/&gt;&lt;lineCharCount val=&quot;1&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7&quot;/&gt;&lt;lineCharCount val=&quot;58&quot;/&gt;&lt;lineCharCount val=&quot;59&quot;/&gt;&lt;lineCharCount val=&quot;62&quot;/&gt;&lt;lineCharCount val=&quot;53&quot;/&gt;&lt;lineCharCount val=&quot;11&quot;/&gt;&lt;lineCharCount val=&quot;26&quot;/&gt;&lt;lineCharCount val=&quot;26&quot;/&gt;&lt;lineCharCount val=&quot;29&quot;/&gt;&lt;lineCharCount val=&quot;26&quot;/&gt;&lt;lineCharCount val=&quot;2&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7&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64&quot;/&gt;&lt;lineCharCount val=&quot;73&quot;/&gt;&lt;lineCharCount val=&quot;64&quot;/&gt;&lt;lineCharCount val=&quot;80&quot;/&gt;&lt;lineCharCount val=&quot;66&quot;/&gt;&lt;lineCharCount val=&quot;19&quot;/&gt;&lt;lineCharCount val=&quot;70&quot;/&gt;&lt;lineCharCount val=&quot;74&quot;/&gt;&lt;lineCharCount val=&quot;70&quot;/&gt;&lt;lineCharCount val=&quot;70&quot;/&gt;&lt;lineCharCount val=&quot;68&quot;/&gt;&lt;lineCharCount val=&quot;71&quot;/&gt;&lt;lineCharCount val=&quot;78&quot;/&gt;&lt;lineCharCount val=&quot;67&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65&quot;/&gt;&lt;lineCharCount val=&quot;64&quot;/&gt;&lt;lineCharCount val=&quot;64&quot;/&gt;&lt;lineCharCount val=&quot;67&quot;/&gt;&lt;lineCharCount val=&quot;1&quot;/&gt;&lt;lineCharCount val=&quot;57&quot;/&gt;&lt;lineCharCount val=&quot;11&quot;/&gt;&lt;lineCharCount val=&quot;58&quot;/&gt;&lt;lineCharCount val=&quot;52&quot;/&gt;&lt;lineCharCount val=&quot;30&quot;/&gt;&lt;lineCharCount val=&quot;66&quot;/&gt;&lt;lineCharCount val=&quot;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2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8&quot;/&gt;&lt;lineCharCount val=&quot;45&quot;/&gt;&lt;lineCharCount val=&quot;57&quot;/&gt;&lt;lineCharCount val=&quot;57&quot;/&gt;&lt;lineCharCount val=&quot;51&quot;/&gt;&lt;lineCharCount val=&quot;64&quot;/&gt;&lt;lineCharCount val=&quot;57&quot;/&gt;&lt;lineCharCount val=&quot;53&quot;/&gt;&lt;lineCharCount val=&quot;21&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23&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58&quot;/&gt;&lt;lineCharCount val=&quot;64&quot;/&gt;&lt;lineCharCount val=&quot;64&quot;/&gt;&lt;lineCharCount val=&quot;69&quot;/&gt;&lt;lineCharCount val=&quot;66&quot;/&gt;&lt;lineCharCount val=&quot;65&quot;/&gt;&lt;lineCharCount val=&quot;37&quot;/&gt;&lt;lineCharCount val=&quot;59&quot;/&gt;&lt;lineCharCount val=&quot;63&quot;/&gt;&lt;lineCharCount val=&quot;66&quot;/&gt;&lt;lineCharCount val=&quot;64&quot;/&gt;&lt;lineCharCount val=&quot;64&quot;/&gt;&lt;lineCharCount val=&quot;61&quot;/&gt;&lt;lineCharCount val=&quot;53&quot;/&gt;&lt;lineCharCount val=&quot;11&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9&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64&quot;/&gt;&lt;lineCharCount val=&quot;66&quot;/&gt;&lt;lineCharCount val=&quot;55&quot;/&gt;&lt;lineCharCount val=&quot;66&quot;/&gt;&lt;lineCharCount val=&quot;58&quot;/&gt;&lt;lineCharCount val=&quot;59&quot;/&gt;&lt;lineCharCount val=&quot;65&quot;/&gt;&lt;lineCharCount val=&quot;37&quot;/&gt;&lt;lineCharCount val=&quot;56&quot;/&gt;&lt;lineCharCount val=&quot;58&quot;/&gt;&lt;lineCharCount val=&quot;61&quot;/&gt;&lt;lineCharCount val=&quot;70&quot;/&gt;&lt;lineCharCount val=&quot;58&quot;/&gt;&lt;lineCharCount val=&quot;65&quot;/&gt;&lt;lineCharCount val=&quot;4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61&quot;/&gt;&lt;lineCharCount val=&quot;59&quot;/&gt;&lt;lineCharCount val=&quot;61&quot;/&gt;&lt;lineCharCount val=&quot;63&quot;/&gt;&lt;lineCharCount val=&quot;55&quot;/&gt;&lt;lineCharCount val=&quot;64&quot;/&gt;&lt;lineCharCount val=&quot;64&quot;/&gt;&lt;lineCharCount val=&quot;51&quot;/&gt;&lt;lineCharCount val=&quot;18&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quot;/&gt;&lt;lineCharCount val=&quot;1&quot;/&gt;&lt;lineCharCount val=&quot;48&quot;/&gt;&lt;lineCharCount val=&quot;15&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64&quot;/&gt;&lt;lineCharCount val=&quot;72&quot;/&gt;&lt;lineCharCount val=&quot;69&quot;/&gt;&lt;lineCharCount val=&quot;73&quot;/&gt;&lt;lineCharCount val=&quot;73&quot;/&gt;&lt;lineCharCount val=&quot;72&quot;/&gt;&lt;lineCharCount val=&quot;73&quot;/&gt;&lt;lineCharCount val=&quot;68&quot;/&gt;&lt;lineCharCount val=&quot;63&quot;/&gt;&lt;lineCharCount val=&quot;17&quot;/&gt;&lt;lineCharCount val=&quot;17&quot;/&gt;&lt;lineCharCount val=&quot;23&quot;/&gt;&lt;lineCharCount val=&quot;18&quot;/&gt;&lt;lineCharCount val=&quot;23&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33&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63&quot;/&gt;&lt;lineCharCount val=&quot;50&quot;/&gt;&lt;lineCharCount val=&quot;54&quot;/&gt;&lt;lineCharCount val=&quot;51&quot;/&gt;&lt;lineCharCount val=&quot;1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38&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65&quot;/&gt;&lt;lineCharCount val=&quot;71&quot;/&gt;&lt;lineCharCount val=&quot;71&quot;/&gt;&lt;lineCharCount val=&quot;59&quot;/&gt;&lt;lineCharCount val=&quot;66&quot;/&gt;&lt;lineCharCount val=&quot;70&quot;/&gt;&lt;lineCharCount val=&quot;74&quot;/&gt;&lt;lineCharCount val=&quot;66&quot;/&gt;&lt;lineCharCount val=&quot;69&quot;/&gt;&lt;lineCharCount val=&quot;64&quot;/&gt;&lt;lineCharCount val=&quot;62&quot;/&gt;&lt;lineCharCount val=&quot;72&quot;/&gt;&lt;lineCharCount val=&quot;69&quot;/&gt;&lt;lineCharCount val=&quot;71&quot;/&gt;&lt;lineCharCount val=&quot;2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quot;/&gt;&lt;lineCharCount val=&quot;41&quot;/&gt;&lt;lineCharCount val=&quot;32&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77&quot;/&gt;&lt;lineCharCount val=&quot;79&quot;/&gt;&lt;lineCharCount val=&quot;83&quot;/&gt;&lt;lineCharCount val=&quot;72&quot;/&gt;&lt;lineCharCount val=&quot;70&quot;/&gt;&lt;lineCharCount val=&quot;72&quot;/&gt;&lt;lineCharCount val=&quot;77&quot;/&gt;&lt;lineCharCount val=&quot;76&quot;/&gt;&lt;lineCharCount val=&quot;47&quot;/&gt;&lt;lineCharCount val=&quot;75&quot;/&gt;&lt;lineCharCount val=&quot;76&quot;/&gt;&lt;lineCharCount val=&quot;79&quot;/&gt;&lt;lineCharCount val=&quot;72&quot;/&gt;&lt;lineCharCount val=&quot;74&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41&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3&quot;/&gt;&lt;lineCharCount val=&quot;55&quot;/&gt;&lt;lineCharCount val=&quot;57&quot;/&gt;&lt;lineCharCount val=&quot;53&quot;/&gt;&lt;lineCharCount val=&quot;60&quot;/&gt;&lt;lineCharCount val=&quot;58&quot;/&gt;&lt;lineCharCount val=&quot;58&quot;/&gt;&lt;lineCharCount val=&quot;60&quot;/&gt;&lt;lineCharCount val=&quot;58&quot;/&gt;&lt;lineCharCount val=&quot;42&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42&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60&quot;/&gt;&lt;lineCharCount val=&quot;57&quot;/&gt;&lt;lineCharCount val=&quot;59&quot;/&gt;&lt;lineCharCount val=&quot;20&quot;/&gt;&lt;lineCharCount val=&quot;54&quot;/&gt;&lt;lineCharCount val=&quot;51&quot;/&gt;&lt;lineCharCount val=&quot;60&quot;/&gt;&lt;lineCharCount val=&quot;61&quot;/&gt;&lt;lineCharCount val=&quot;58&quot;/&gt;&lt;lineCharCount val=&quot;26&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3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58&quot;/&gt;&lt;lineCharCount val=&quot;59&quot;/&gt;&lt;lineCharCount val=&quot;59&quot;/&gt;&lt;lineCharCount val=&quot;62&quot;/&gt;&lt;lineCharCount val=&quot;56&quot;/&gt;&lt;lineCharCount val=&quot;22&quot;/&gt;&lt;lineCharCount val=&quot;58&quot;/&gt;&lt;lineCharCount val=&quot;55&quot;/&gt;&lt;lineCharCount val=&quot;59&quot;/&gt;&lt;lineCharCount val=&quot;62&quot;/&gt;&lt;lineCharCount val=&quot;62&quot;/&gt;&lt;lineCharCount val=&quot;21&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quot;/&gt;&lt;lineCharCount val=&quot;46&quot;/&gt;&lt;lineCharCount val=&quot;15&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5&quot;/&gt;&lt;lineCharCount val=&quot;57&quot;/&gt;&lt;lineCharCount val=&quot;48&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46&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61&quot;/&gt;&lt;lineCharCount val=&quot;65&quot;/&gt;&lt;lineCharCount val=&quot;65&quot;/&gt;&lt;lineCharCount val=&quot;62&quot;/&gt;&lt;lineCharCount val=&quot;65&quot;/&gt;&lt;lineCharCount val=&quot;62&quot;/&gt;&lt;lineCharCount val=&quot;68&quot;/&gt;&lt;lineCharCount val=&quot;67&quot;/&gt;&lt;lineCharCount val=&quot;17&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60&quot;/&gt;&lt;lineCharCount val=&quot;67&quot;/&gt;&lt;lineCharCount val=&quot;56&quot;/&gt;&lt;lineCharCount val=&quot;54&quot;/&gt;&lt;lineCharCount val=&quot;66&quot;/&gt;&lt;lineCharCount val=&quot;66&quot;/&gt;&lt;lineCharCount val=&quot;66&quot;/&gt;&lt;lineCharCount val=&quot;63&quot;/&gt;&lt;lineCharCount val=&quot;66&quot;/&gt;&lt;lineCharCount val=&quot;58&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2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59&quot;/&gt;&lt;lineCharCount val=&quot;62&quot;/&gt;&lt;lineCharCount val=&quot;66&quot;/&gt;&lt;lineCharCount val=&quot;67&quot;/&gt;&lt;lineCharCount val=&quot;65&quot;/&gt;&lt;lineCharCount val=&quot;62&quot;/&gt;&lt;lineCharCount val=&quot;46&quot;/&gt;&lt;lineCharCount val=&quot;63&quot;/&gt;&lt;lineCharCount val=&quot;60&quot;/&gt;&lt;lineCharCount val=&quot;65&quot;/&gt;&lt;lineCharCount val=&quot;61&quot;/&gt;&lt;lineCharCount val=&quot;45&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0&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9&quot;/&gt;&lt;lineCharCount val=&quot;55&quot;/&gt;&lt;lineCharCount val=&quot;6&quot;/&gt;&lt;lineCharCount val=&quot;45&quot;/&gt;&lt;lineCharCount val=&quot;45&quot;/&gt;&lt;lineCharCount val=&quot;58&quot;/&gt;&lt;lineCharCount val=&quot;6&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310</TotalTime>
  <Words>1917</Words>
  <Application>Microsoft Office PowerPoint</Application>
  <PresentationFormat>Ekran Gösterisi (4:3)</PresentationFormat>
  <Paragraphs>91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Tema1</vt:lpstr>
      <vt:lpstr> TÜRK DİLİ I </vt:lpstr>
      <vt:lpstr>Türk Dilinin Tarihi Gelişimi  II  (Başlangıçtan Eski Türkçe Dönemine Kadar)  </vt:lpstr>
      <vt:lpstr>    4.1. Eski Türkçe  (İ.S.VII.Yüzyıldan İ.S.XII-.Yüzyıla Kadar)    </vt:lpstr>
      <vt:lpstr> 4.1.1. Köktürkçe </vt:lpstr>
      <vt:lpstr>PowerPoint Sunusu</vt:lpstr>
      <vt:lpstr> 4.1.2. Eski Uygurca </vt:lpstr>
      <vt:lpstr> 4.1.3. Tuna Bulgarcası </vt:lpstr>
      <vt:lpstr> 4.1.4. Karahanlıca </vt:lpstr>
      <vt:lpstr>PowerPoint Sunusu</vt:lpstr>
      <vt:lpstr>  4.2. Orta Türkçe  (İ.S.XIII.Yüzyıldan İ.S. XVI. Yüzyıla Kadar) </vt:lpstr>
      <vt:lpstr> 4.2.1. Harezm Türkçesi (XIV.yy.) </vt:lpstr>
      <vt:lpstr> 4.2.2. Kıpçak Türkçesi (XIII-XVI.yy.) </vt:lpstr>
      <vt:lpstr> 4.2.3. Eski Anadolu (Türkiye) Türkçesi:   (XIII-XV. yy.ın ikinci yarısı) </vt:lpstr>
      <vt:lpstr> 4.2.4. Volga Bulgarcası : (XIII-XIV.yy.) </vt:lpstr>
      <vt:lpstr> 4.2.5. Çağatay Türkçesi: (XV.yy-XVII.yy.) </vt:lpstr>
      <vt:lpstr> Şecere-i Terakime’den (s.29): </vt:lpstr>
      <vt:lpstr> 4.3.  Yeni Türkçe (İ.S.XVI.yüzyıldan İ.S. XX. yüzyıla kadar) </vt:lpstr>
      <vt:lpstr> 4.4. Çağdaş Türkçe (İ.S.XX. yüzyıl ve devamı) </vt:lpstr>
      <vt:lpstr>PowerPoint Sunusu</vt:lpstr>
      <vt:lpstr> Bölüm (Hafta) Özeti </vt:lpstr>
      <vt:lpstr> 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DİLİ I</dc:title>
  <dc:creator>Gln</dc:creator>
  <cp:lastModifiedBy>Gln</cp:lastModifiedBy>
  <cp:revision>100</cp:revision>
  <dcterms:created xsi:type="dcterms:W3CDTF">2012-10-15T08:10:08Z</dcterms:created>
  <dcterms:modified xsi:type="dcterms:W3CDTF">2013-09-24T10:17:32Z</dcterms:modified>
</cp:coreProperties>
</file>